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2" r:id="rId1"/>
    <p:sldMasterId id="2147484634" r:id="rId2"/>
  </p:sldMasterIdLst>
  <p:notesMasterIdLst>
    <p:notesMasterId r:id="rId18"/>
  </p:notesMasterIdLst>
  <p:handoutMasterIdLst>
    <p:handoutMasterId r:id="rId19"/>
  </p:handoutMasterIdLst>
  <p:sldIdLst>
    <p:sldId id="373" r:id="rId3"/>
    <p:sldId id="535" r:id="rId4"/>
    <p:sldId id="617" r:id="rId5"/>
    <p:sldId id="542" r:id="rId6"/>
    <p:sldId id="631" r:id="rId7"/>
    <p:sldId id="616" r:id="rId8"/>
    <p:sldId id="633" r:id="rId9"/>
    <p:sldId id="632" r:id="rId10"/>
    <p:sldId id="618" r:id="rId11"/>
    <p:sldId id="550" r:id="rId12"/>
    <p:sldId id="623" r:id="rId13"/>
    <p:sldId id="552" r:id="rId14"/>
    <p:sldId id="581" r:id="rId15"/>
    <p:sldId id="507" r:id="rId16"/>
    <p:sldId id="388" r:id="rId17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00"/>
    <a:srgbClr val="FF00FF"/>
    <a:srgbClr val="0000FF"/>
    <a:srgbClr val="D4D4D4"/>
    <a:srgbClr val="50BBFF"/>
    <a:srgbClr val="505191"/>
    <a:srgbClr val="CFCF00"/>
    <a:srgbClr val="895114"/>
    <a:srgbClr val="989800"/>
    <a:srgbClr val="D07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81837" autoAdjust="0"/>
  </p:normalViewPr>
  <p:slideViewPr>
    <p:cSldViewPr snapToGrid="0">
      <p:cViewPr varScale="1">
        <p:scale>
          <a:sx n="133" d="100"/>
          <a:sy n="133" d="100"/>
        </p:scale>
        <p:origin x="37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2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FD80E309-E764-4354-8476-7FCF5745C461}" type="datetime1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4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614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0403710F-BB05-48AB-9D4C-98537AC0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2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4BC84EE-AA72-4321-8E22-FC8CAFA202CD}" type="datetime1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394"/>
            <a:ext cx="5588000" cy="41773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4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614"/>
            <a:ext cx="3026833" cy="464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EE06171-AB1F-4D2C-A03C-822A58BD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1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8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1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8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0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</a:t>
                </a:r>
                <a:r>
                  <a:rPr lang="en-US" b="0" i="0" baseline="-25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US" i="0" baseline="-25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𝑀</a:t>
                </a:r>
                <a:r>
                  <a:rPr lang="en-US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&lt;𝑑𝑝𝑜</a:t>
                </a:r>
                <a:r>
                  <a:rPr lang="en-US" b="0" i="0" baseline="-25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𝑟𝑒</a:t>
                </a:r>
                <a:r>
                  <a:rPr lang="en-US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&lt;𝑑𝐿𝑀</a:t>
                </a:r>
                <a:endParaRPr lang="en-US" baseline="-25000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9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0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9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effect agrees with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0959" y="6538121"/>
            <a:ext cx="467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41397" y="6146400"/>
            <a:ext cx="763435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17241" y="6288204"/>
            <a:ext cx="5027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42866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9EBB-88AA-FF4D-B28A-BBBAC72B944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9144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582183" y="4617536"/>
            <a:ext cx="71818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200" i="1" dirty="0">
                <a:solidFill>
                  <a:srgbClr val="FFC000"/>
                </a:solidFill>
                <a:latin typeface="Bodoni MT" panose="02070603080606020203" pitchFamily="18" charset="0"/>
                <a:cs typeface="Arial"/>
              </a:rPr>
              <a:t>PhD Candidate: Zhijun (Julian) Liu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7108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FFFF"/>
                </a:solidFill>
              </a:rPr>
              <a:pPr/>
              <a:t>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183" y="2396648"/>
            <a:ext cx="5108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 Rounded MT Bold"/>
                <a:cs typeface="Arial Rounded MT Bold"/>
              </a:rPr>
              <a:t>Research Progress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62141" y="121592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59475" y="661989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800" y="587600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307" y="1445569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0958" y="6538121"/>
            <a:ext cx="477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 2019, Golden, Colorado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404" y="3123504"/>
            <a:ext cx="832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Californian FB" panose="0207040306080B030204" pitchFamily="18" charset="0"/>
              </a:rPr>
              <a:t>Investigation of Hindered Transport of Large Hydrocarbon Molecules in </a:t>
            </a:r>
            <a:r>
              <a:rPr lang="en-US" sz="3000" b="1" dirty="0" err="1">
                <a:solidFill>
                  <a:srgbClr val="FFC000"/>
                </a:solidFill>
                <a:latin typeface="Californian FB" panose="0207040306080B030204" pitchFamily="18" charset="0"/>
              </a:rPr>
              <a:t>Nanoporous</a:t>
            </a:r>
            <a:r>
              <a:rPr lang="en-US" sz="3000" b="1" dirty="0">
                <a:solidFill>
                  <a:srgbClr val="FFC000"/>
                </a:solidFill>
                <a:latin typeface="Californian FB" panose="0207040306080B030204" pitchFamily="18" charset="0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29871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Temperature Effect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39386"/>
            <a:ext cx="8686800" cy="52615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28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11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CO</a:t>
            </a:r>
            <a:r>
              <a:rPr lang="en-US" sz="3000" b="1" baseline="-25000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2</a:t>
            </a:r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 Effect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8392"/>
            <a:ext cx="8686800" cy="52593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 bwMode="auto">
          <a:xfrm>
            <a:off x="1739153" y="1649506"/>
            <a:ext cx="6338046" cy="259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8" charset="-128"/>
              </a:rPr>
              <a:t>Flowed pure toluene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8" charset="-128"/>
              </a:rPr>
              <a:t> for 4 hours before tests to condition membranes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4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12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CO</a:t>
            </a:r>
            <a:r>
              <a:rPr lang="en-US" sz="3000" b="1" baseline="-25000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2</a:t>
            </a:r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 Effect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AB71B-2438-4F0E-8FB5-C8E9CE5C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109"/>
            <a:ext cx="8686800" cy="5167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15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13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238" y="1303408"/>
            <a:ext cx="80139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(1) Temperature and pressure effect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Increasing</a:t>
            </a:r>
            <a:r>
              <a:rPr lang="en-US" sz="2000" b="1" i="1" dirty="0">
                <a:latin typeface="Book Antiqua" panose="02040602050305030304" pitchFamily="18" charset="0"/>
              </a:rPr>
              <a:t> temperature and </a:t>
            </a: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decreasing</a:t>
            </a:r>
            <a:r>
              <a:rPr lang="en-US" sz="2000" b="1" i="1" dirty="0">
                <a:latin typeface="Book Antiqua" panose="02040602050305030304" pitchFamily="18" charset="0"/>
              </a:rPr>
              <a:t> pressure led to </a:t>
            </a: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lower retention efficiency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Increasing</a:t>
            </a:r>
            <a:r>
              <a:rPr lang="en-US" sz="2000" b="1" i="1" dirty="0">
                <a:latin typeface="Book Antiqua" panose="02040602050305030304" pitchFamily="18" charset="0"/>
              </a:rPr>
              <a:t> temperature and </a:t>
            </a: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increasing</a:t>
            </a:r>
            <a:r>
              <a:rPr lang="en-US" sz="2000" b="1" i="1" dirty="0">
                <a:latin typeface="Book Antiqua" panose="02040602050305030304" pitchFamily="18" charset="0"/>
              </a:rPr>
              <a:t> pressure led to </a:t>
            </a:r>
            <a:r>
              <a:rPr lang="en-US" sz="2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higher flux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079" y="3324164"/>
            <a:ext cx="801624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(2) </a:t>
            </a:r>
            <a:r>
              <a:rPr lang="en-US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CO2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effect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Book Antiqua" panose="02040602050305030304" pitchFamily="18" charset="0"/>
              </a:rPr>
              <a:t>CO2 reduced retention efficiency and increased flux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920" y="4507559"/>
            <a:ext cx="80162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(3) The change of filtration due to P/T/CO2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Book Antiqua" panose="02040602050305030304" pitchFamily="18" charset="0"/>
              </a:rPr>
              <a:t>Change of temperature, pressure and addition of CO2 changes the diffusion and sieving of “solutes” </a:t>
            </a:r>
          </a:p>
        </p:txBody>
      </p:sp>
    </p:spTree>
    <p:extLst>
      <p:ext uri="{BB962C8B-B14F-4D97-AF65-F5344CB8AC3E}">
        <p14:creationId xmlns:p14="http://schemas.microsoft.com/office/powerpoint/2010/main" val="1361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958" y="6538121"/>
            <a:ext cx="467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 2019, Golden, Colorado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66698" y="1130090"/>
            <a:ext cx="823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Book Antiqua" panose="02040602050305030304" pitchFamily="18" charset="0"/>
              </a:rPr>
              <a:t>Conduct filtration test using “stirred cell” so that </a:t>
            </a:r>
            <a:r>
              <a:rPr lang="en-US" b="1" dirty="0">
                <a:solidFill>
                  <a:srgbClr val="FF00FF"/>
                </a:solidFill>
                <a:latin typeface="Book Antiqua" panose="02040602050305030304" pitchFamily="18" charset="0"/>
              </a:rPr>
              <a:t>upstream concentration on the membrane surface </a:t>
            </a:r>
            <a:r>
              <a:rPr lang="en-US" b="1" dirty="0">
                <a:solidFill>
                  <a:srgbClr val="FFC000"/>
                </a:solidFill>
                <a:latin typeface="Book Antiqua" panose="02040602050305030304" pitchFamily="18" charset="0"/>
              </a:rPr>
              <a:t>remains relatively constant</a:t>
            </a:r>
            <a:endParaRPr lang="en-US" b="1" i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Future Work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64573" y="2514212"/>
            <a:ext cx="3086100" cy="3490597"/>
            <a:chOff x="2956825" y="1771185"/>
            <a:chExt cx="3086100" cy="3490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9300" y="3416300"/>
              <a:ext cx="12700" cy="12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9300" y="3416300"/>
              <a:ext cx="12700" cy="12700"/>
            </a:xfrm>
            <a:prstGeom prst="rect">
              <a:avLst/>
            </a:prstGeom>
          </p:spPr>
        </p:pic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825" y="1842307"/>
              <a:ext cx="3086100" cy="34194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956825" y="1771185"/>
              <a:ext cx="3086100" cy="2169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tx1"/>
                  </a:solidFill>
                  <a:latin typeface="Arial" charset="0"/>
                  <a:ea typeface="ヒラギノ角ゴ Pro W3" pitchFamily="8" charset="-128"/>
                </a:rPr>
                <a:t>Gas Pressurize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86038" y="3220278"/>
              <a:ext cx="1097280" cy="341906"/>
            </a:xfrm>
            <a:prstGeom prst="rect">
              <a:avLst/>
            </a:prstGeom>
            <a:solidFill>
              <a:srgbClr val="D4D4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rPr>
                <a:t>Hydrocarbon Mixture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79502" y="3347967"/>
              <a:ext cx="731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Stir bar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4580291" y="3486467"/>
              <a:ext cx="599211" cy="2347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3937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6539"/>
            <a:ext cx="9144000" cy="1737607"/>
            <a:chOff x="0" y="-276539"/>
            <a:chExt cx="9144000" cy="1737607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-13510"/>
              <a:ext cx="9144000" cy="14745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  <a:ea typeface="ヒラギノ角ゴ Pro W3" pitchFamily="8" charset="-128"/>
              </a:endParaRPr>
            </a:p>
          </p:txBody>
        </p: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2651" y="-276539"/>
              <a:ext cx="1661931" cy="1737607"/>
              <a:chOff x="-32212" y="427945"/>
              <a:chExt cx="5226747" cy="54647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32783" y="4415367"/>
                <a:ext cx="416175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Britannic Bold"/>
                    <a:cs typeface="Britannic Bold"/>
                  </a:rPr>
                  <a:t>U R E P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-32212" y="427945"/>
                <a:ext cx="5134907" cy="4100706"/>
                <a:chOff x="-32212" y="427945"/>
                <a:chExt cx="5134907" cy="410070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124624" y="1927737"/>
                  <a:ext cx="3978071" cy="2600914"/>
                  <a:chOff x="918033" y="1927737"/>
                  <a:chExt cx="3978071" cy="2600914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918033" y="1927737"/>
                    <a:ext cx="3121316" cy="2600914"/>
                  </a:xfrm>
                  <a:prstGeom prst="triangle">
                    <a:avLst/>
                  </a:prstGeom>
                  <a:gradFill flip="none" rotWithShape="1">
                    <a:gsLst>
                      <a:gs pos="24000">
                        <a:srgbClr val="8F2604"/>
                      </a:gs>
                      <a:gs pos="100000">
                        <a:srgbClr val="FFFFFF"/>
                      </a:gs>
                      <a:gs pos="55000">
                        <a:srgbClr val="B72E03"/>
                      </a:gs>
                      <a:gs pos="99000">
                        <a:srgbClr val="F93C01"/>
                      </a:gs>
                    </a:gsLst>
                    <a:lin ang="1620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Right Triangle 15"/>
                  <p:cNvSpPr/>
                  <p:nvPr/>
                </p:nvSpPr>
                <p:spPr>
                  <a:xfrm rot="18658708" flipH="1">
                    <a:off x="3075415" y="2074644"/>
                    <a:ext cx="1407652" cy="2233727"/>
                  </a:xfrm>
                  <a:prstGeom prst="rtTriangle">
                    <a:avLst/>
                  </a:prstGeom>
                  <a:gradFill flip="none" rotWithShape="1">
                    <a:gsLst>
                      <a:gs pos="0">
                        <a:srgbClr val="091727"/>
                      </a:gs>
                      <a:gs pos="100000">
                        <a:srgbClr val="FFFFFF"/>
                      </a:gs>
                      <a:gs pos="50000">
                        <a:srgbClr val="183E6A"/>
                      </a:gs>
                      <a:gs pos="71000">
                        <a:srgbClr val="357ED6"/>
                      </a:gs>
                      <a:gs pos="26000">
                        <a:srgbClr val="091727"/>
                      </a:gs>
                      <a:gs pos="99000">
                        <a:srgbClr val="3C94FC"/>
                      </a:gs>
                    </a:gsLst>
                    <a:lin ang="1620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" name="Arc 13"/>
                <p:cNvSpPr/>
                <p:nvPr/>
              </p:nvSpPr>
              <p:spPr>
                <a:xfrm rot="4866492">
                  <a:off x="221431" y="174302"/>
                  <a:ext cx="3819281" cy="4326568"/>
                </a:xfrm>
                <a:prstGeom prst="arc">
                  <a:avLst>
                    <a:gd name="adj1" fmla="val 15867464"/>
                    <a:gd name="adj2" fmla="val 1257938"/>
                  </a:avLst>
                </a:prstGeom>
                <a:ln w="53975">
                  <a:headEnd type="none" w="lg" len="lg"/>
                  <a:tailEnd type="non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747520" y="253184"/>
              <a:ext cx="6237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Britannic Bold"/>
                  <a:cs typeface="Britannic Bold"/>
                </a:rPr>
                <a:t>UNCONVENTIONAL RESERVOIR ENGINEERING PROJECT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Copperplate"/>
                  <a:cs typeface="Copperplate"/>
                </a:rPr>
                <a:t>Colorado School of Mines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8063" y="253184"/>
              <a:ext cx="918793" cy="93683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0" y="6146400"/>
            <a:ext cx="9144000" cy="706306"/>
            <a:chOff x="0" y="6146400"/>
            <a:chExt cx="9144000" cy="70630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6271143"/>
              <a:ext cx="9144000" cy="5815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  <a:ea typeface="ヒラギノ角ゴ Pro W3" pitchFamily="8" charset="-128"/>
              </a:endParaRPr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141396" y="6146400"/>
              <a:ext cx="763435" cy="609674"/>
              <a:chOff x="-32212" y="427945"/>
              <a:chExt cx="5134907" cy="410070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ight Triangle 24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Arc 22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18893" y="6288204"/>
              <a:ext cx="5024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Britannic Bold"/>
                  <a:cs typeface="Britannic Bold"/>
                </a:rPr>
                <a:t>UNCONVENTIONAL RESERVOIR ENGINEERING PROJECT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0958" y="6538119"/>
              <a:ext cx="4770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Advisory Board Meeting, Nov 8 2019, Golden, Colorado</a:t>
              </a:r>
            </a:p>
          </p:txBody>
        </p:sp>
      </p:grp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1"/>
          <a:stretch/>
        </p:blipFill>
        <p:spPr bwMode="auto">
          <a:xfrm>
            <a:off x="2111560" y="2677915"/>
            <a:ext cx="4296039" cy="14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401934" y="1385107"/>
            <a:ext cx="83401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1. </a:t>
            </a:r>
            <a:r>
              <a:rPr lang="en-US" sz="2700" b="1" dirty="0">
                <a:solidFill>
                  <a:srgbClr val="50BB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Demonstrate and quantify</a:t>
            </a: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 the “hindered transport” of large hydrocarbon molecules through </a:t>
            </a:r>
            <a:r>
              <a:rPr lang="en-US" sz="2700" dirty="0">
                <a:solidFill>
                  <a:srgbClr val="FF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artificial membranes</a:t>
            </a: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 in the lab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2. </a:t>
            </a:r>
            <a:r>
              <a:rPr lang="en-US" sz="2700" b="1" dirty="0">
                <a:solidFill>
                  <a:srgbClr val="50BB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Investigate factors</a:t>
            </a:r>
            <a:r>
              <a:rPr lang="en-US" sz="2700" b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that affect filtration process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latin typeface="Book Antiqua" panose="02040602050305030304" pitchFamily="18" charset="0"/>
                <a:cs typeface="Calibri" panose="020F0502020204030204" pitchFamily="34" charset="0"/>
              </a:rPr>
              <a:t>Temperature/Pressure/CO</a:t>
            </a:r>
            <a:r>
              <a:rPr lang="en-US" sz="2700" b="1" baseline="-25000" dirty="0">
                <a:latin typeface="Book Antiqua" panose="02040602050305030304" pitchFamily="18" charset="0"/>
                <a:cs typeface="Calibri" panose="020F0502020204030204" pitchFamily="34" charset="0"/>
              </a:rPr>
              <a:t>2</a:t>
            </a:r>
            <a:endParaRPr lang="en-US" sz="2700" b="1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3. </a:t>
            </a:r>
            <a:r>
              <a:rPr lang="en-US" sz="2700" b="1" dirty="0">
                <a:solidFill>
                  <a:srgbClr val="50BB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Investigate the mechanism</a:t>
            </a:r>
            <a:r>
              <a:rPr lang="en-US" sz="2700" dirty="0">
                <a:latin typeface="Book Antiqua" panose="02040602050305030304" pitchFamily="18" charset="0"/>
                <a:cs typeface="Calibri" panose="020F0502020204030204" pitchFamily="34" charset="0"/>
              </a:rPr>
              <a:t> of different effects on filtration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0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4" y="132156"/>
            <a:ext cx="827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Research Objectives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32051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4398" y="934021"/>
            <a:ext cx="8957823" cy="52519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Experimental Setup</a:t>
            </a:r>
          </a:p>
        </p:txBody>
      </p:sp>
      <p:sp>
        <p:nvSpPr>
          <p:cNvPr id="19" name="L-Shape 18"/>
          <p:cNvSpPr>
            <a:spLocks noChangeAspect="1"/>
          </p:cNvSpPr>
          <p:nvPr/>
        </p:nvSpPr>
        <p:spPr bwMode="auto">
          <a:xfrm rot="10800000" flipH="1">
            <a:off x="3925048" y="1853507"/>
            <a:ext cx="1301219" cy="421939"/>
          </a:xfrm>
          <a:prstGeom prst="corner">
            <a:avLst>
              <a:gd name="adj1" fmla="val 13022"/>
              <a:gd name="adj2" fmla="val 13056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43638" y="2220271"/>
            <a:ext cx="1656691" cy="970262"/>
            <a:chOff x="4122198" y="2049421"/>
            <a:chExt cx="1656691" cy="970262"/>
          </a:xfrm>
        </p:grpSpPr>
        <p:sp>
          <p:nvSpPr>
            <p:cNvPr id="23" name="Flowchart: Magnetic Disk 22"/>
            <p:cNvSpPr/>
            <p:nvPr/>
          </p:nvSpPr>
          <p:spPr bwMode="auto">
            <a:xfrm>
              <a:off x="4797841" y="2836739"/>
              <a:ext cx="273050" cy="182944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7233" y="2307732"/>
              <a:ext cx="12700" cy="127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7233" y="2307732"/>
              <a:ext cx="12700" cy="12700"/>
            </a:xfrm>
            <a:prstGeom prst="rect">
              <a:avLst/>
            </a:prstGeom>
          </p:spPr>
        </p:pic>
        <p:sp>
          <p:nvSpPr>
            <p:cNvPr id="26" name="Flowchart: Magnetic Disk 25"/>
            <p:cNvSpPr/>
            <p:nvPr/>
          </p:nvSpPr>
          <p:spPr bwMode="auto">
            <a:xfrm>
              <a:off x="4273333" y="2546124"/>
              <a:ext cx="1361120" cy="342900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7" name="Flowchart: Magnetic Disk 26"/>
            <p:cNvSpPr/>
            <p:nvPr/>
          </p:nvSpPr>
          <p:spPr bwMode="auto">
            <a:xfrm>
              <a:off x="4122198" y="2371232"/>
              <a:ext cx="1624336" cy="283059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4269203" y="2148982"/>
              <a:ext cx="1358900" cy="342900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4797841" y="2049421"/>
              <a:ext cx="273050" cy="182944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 rot="10800000">
              <a:off x="4136014" y="2434493"/>
              <a:ext cx="1642875" cy="137321"/>
            </a:xfrm>
            <a:prstGeom prst="arc">
              <a:avLst>
                <a:gd name="adj1" fmla="val 10895734"/>
                <a:gd name="adj2" fmla="val 0"/>
              </a:avLst>
            </a:prstGeom>
            <a:solidFill>
              <a:schemeClr val="accent1"/>
            </a:solidFill>
            <a:ln w="444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31" name="Can 30"/>
          <p:cNvSpPr/>
          <p:nvPr/>
        </p:nvSpPr>
        <p:spPr bwMode="auto">
          <a:xfrm>
            <a:off x="6465731" y="2243273"/>
            <a:ext cx="217370" cy="1135666"/>
          </a:xfrm>
          <a:prstGeom prst="can">
            <a:avLst>
              <a:gd name="adj" fmla="val 1560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3312" y="2056047"/>
            <a:ext cx="2098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Hydrocarbons: 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30% crude </a:t>
            </a:r>
            <a:r>
              <a:rPr lang="en-US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(Solute)</a:t>
            </a:r>
            <a:endParaRPr lang="en-US" sz="1400" b="1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toluene</a:t>
            </a:r>
            <a:r>
              <a:rPr lang="en-US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(Solvent)</a:t>
            </a:r>
            <a:endParaRPr lang="en-US" sz="1400" b="1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45225" y="3120210"/>
            <a:ext cx="1648481" cy="2866007"/>
            <a:chOff x="7823785" y="2949360"/>
            <a:chExt cx="1648481" cy="2866007"/>
          </a:xfrm>
        </p:grpSpPr>
        <p:sp>
          <p:nvSpPr>
            <p:cNvPr id="45" name="TextBox 44"/>
            <p:cNvSpPr txBox="1"/>
            <p:nvPr/>
          </p:nvSpPr>
          <p:spPr>
            <a:xfrm>
              <a:off x="7823785" y="5538368"/>
              <a:ext cx="1648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ISCO Syringe Pump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111111">
                    <a:alpha val="6667"/>
                  </a:srgbClr>
                </a:clrFrom>
                <a:clrTo>
                  <a:srgbClr val="11111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93" y="2949360"/>
              <a:ext cx="856600" cy="2507728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 bwMode="auto">
          <a:xfrm flipH="1">
            <a:off x="3925459" y="3190534"/>
            <a:ext cx="73152" cy="7687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8" name="L-Shape 47"/>
          <p:cNvSpPr/>
          <p:nvPr/>
        </p:nvSpPr>
        <p:spPr bwMode="auto">
          <a:xfrm rot="10800000">
            <a:off x="5214704" y="1853509"/>
            <a:ext cx="1392394" cy="421939"/>
          </a:xfrm>
          <a:prstGeom prst="corner">
            <a:avLst>
              <a:gd name="adj1" fmla="val 13022"/>
              <a:gd name="adj2" fmla="val 13056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7159600" y="3330062"/>
            <a:ext cx="43594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50B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172680" y="3305136"/>
            <a:ext cx="0" cy="210320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50B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77" idx="3"/>
          </p:cNvCxnSpPr>
          <p:nvPr/>
        </p:nvCxnSpPr>
        <p:spPr bwMode="auto">
          <a:xfrm>
            <a:off x="6576690" y="3999414"/>
            <a:ext cx="57" cy="141596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50B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576747" y="5241371"/>
            <a:ext cx="610002" cy="218313"/>
            <a:chOff x="7534207" y="5056451"/>
            <a:chExt cx="610002" cy="218313"/>
          </a:xfrm>
        </p:grpSpPr>
        <p:cxnSp>
          <p:nvCxnSpPr>
            <p:cNvPr id="53" name="Straight Connector 52"/>
            <p:cNvCxnSpPr/>
            <p:nvPr/>
          </p:nvCxnSpPr>
          <p:spPr bwMode="auto">
            <a:xfrm flipH="1">
              <a:off x="7534207" y="5202321"/>
              <a:ext cx="61000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50BB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7697699" y="5056451"/>
              <a:ext cx="250550" cy="218313"/>
              <a:chOff x="3655183" y="3808021"/>
              <a:chExt cx="372873" cy="324897"/>
            </a:xfrm>
          </p:grpSpPr>
          <p:sp>
            <p:nvSpPr>
              <p:cNvPr id="55" name="Flowchart: Collate 54"/>
              <p:cNvSpPr/>
              <p:nvPr/>
            </p:nvSpPr>
            <p:spPr bwMode="auto">
              <a:xfrm rot="5400000">
                <a:off x="3745032" y="3849894"/>
                <a:ext cx="193175" cy="372873"/>
              </a:xfrm>
              <a:prstGeom prst="flowChartCollat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56" name="Isosceles Triangle 55"/>
              <p:cNvSpPr/>
              <p:nvPr/>
            </p:nvSpPr>
            <p:spPr bwMode="auto">
              <a:xfrm rot="10800000">
                <a:off x="3743829" y="3808021"/>
                <a:ext cx="202217" cy="236747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charset="0"/>
                  <a:ea typeface="ヒラギノ角ゴ Pro W3" pitchFamily="8" charset="-128"/>
                </a:endParaRPr>
              </a:p>
            </p:txBody>
          </p:sp>
        </p:grpSp>
      </p:grpSp>
      <p:cxnSp>
        <p:nvCxnSpPr>
          <p:cNvPr id="57" name="Straight Arrow Connector 56"/>
          <p:cNvCxnSpPr/>
          <p:nvPr/>
        </p:nvCxnSpPr>
        <p:spPr bwMode="auto">
          <a:xfrm flipH="1">
            <a:off x="6764018" y="2524355"/>
            <a:ext cx="294007" cy="1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8" name="Picture 6" descr="Image result for vial sketch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88"/>
          <a:stretch/>
        </p:blipFill>
        <p:spPr bwMode="auto">
          <a:xfrm>
            <a:off x="3708371" y="4075506"/>
            <a:ext cx="498504" cy="8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triped Right Arrow 58"/>
          <p:cNvSpPr/>
          <p:nvPr/>
        </p:nvSpPr>
        <p:spPr bwMode="auto">
          <a:xfrm flipH="1">
            <a:off x="2743152" y="4059593"/>
            <a:ext cx="764308" cy="675973"/>
          </a:xfrm>
          <a:prstGeom prst="stripedRightArrow">
            <a:avLst>
              <a:gd name="adj1" fmla="val 35432"/>
              <a:gd name="adj2" fmla="val 375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309071" y="1891952"/>
            <a:ext cx="1719331" cy="4793422"/>
            <a:chOff x="4670012" y="1721102"/>
            <a:chExt cx="1719331" cy="4793422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6146195" y="1721102"/>
              <a:ext cx="0" cy="47802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2" name="Group 61"/>
            <p:cNvGrpSpPr/>
            <p:nvPr/>
          </p:nvGrpSpPr>
          <p:grpSpPr>
            <a:xfrm>
              <a:off x="4670012" y="2082530"/>
              <a:ext cx="1719331" cy="4431994"/>
              <a:chOff x="4670012" y="2082530"/>
              <a:chExt cx="1719331" cy="443199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5204276" y="2082530"/>
                <a:ext cx="1013030" cy="2987988"/>
                <a:chOff x="5204276" y="2049421"/>
                <a:chExt cx="1013030" cy="2700231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6073612" y="2049421"/>
                  <a:ext cx="115174" cy="2700231"/>
                  <a:chOff x="6073612" y="2049421"/>
                  <a:chExt cx="115174" cy="2700231"/>
                </a:xfrm>
              </p:grpSpPr>
              <p:cxnSp>
                <p:nvCxnSpPr>
                  <p:cNvPr id="67" name="Straight Connector 66"/>
                  <p:cNvCxnSpPr>
                    <a:stCxn id="68" idx="3"/>
                  </p:cNvCxnSpPr>
                  <p:nvPr/>
                </p:nvCxnSpPr>
                <p:spPr bwMode="auto">
                  <a:xfrm flipH="1">
                    <a:off x="6130153" y="2571815"/>
                    <a:ext cx="1046" cy="217783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08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8" name="Can 67"/>
                  <p:cNvSpPr/>
                  <p:nvPr/>
                </p:nvSpPr>
                <p:spPr bwMode="auto">
                  <a:xfrm>
                    <a:off x="6073612" y="2049421"/>
                    <a:ext cx="115174" cy="522394"/>
                  </a:xfrm>
                  <a:prstGeom prst="can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 charset="0"/>
                      <a:ea typeface="ヒラギノ角ゴ Pro W3" pitchFamily="8" charset="-128"/>
                    </a:endParaRP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5204276" y="2064204"/>
                  <a:ext cx="1013030" cy="417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002060"/>
                      </a:solidFill>
                    </a:rPr>
                    <a:t>Pressure Gauge</a:t>
                  </a:r>
                </a:p>
              </p:txBody>
            </p:sp>
          </p:grpSp>
          <p:pic>
            <p:nvPicPr>
              <p:cNvPr id="64" name="Picture 2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70012" y="4473248"/>
                <a:ext cx="1719331" cy="2041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6311458" y="2195258"/>
            <a:ext cx="526998" cy="1846360"/>
            <a:chOff x="7287167" y="2065188"/>
            <a:chExt cx="526998" cy="1846360"/>
          </a:xfrm>
        </p:grpSpPr>
        <p:grpSp>
          <p:nvGrpSpPr>
            <p:cNvPr id="70" name="Group 69"/>
            <p:cNvGrpSpPr/>
            <p:nvPr/>
          </p:nvGrpSpPr>
          <p:grpSpPr>
            <a:xfrm>
              <a:off x="7287167" y="2065188"/>
              <a:ext cx="526998" cy="1846360"/>
              <a:chOff x="7287167" y="2065188"/>
              <a:chExt cx="526998" cy="184636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287167" y="2065188"/>
                <a:ext cx="526998" cy="1846360"/>
                <a:chOff x="7287167" y="2065188"/>
                <a:chExt cx="526998" cy="1846360"/>
              </a:xfrm>
            </p:grpSpPr>
            <p:sp>
              <p:nvSpPr>
                <p:cNvPr id="76" name="Can 75"/>
                <p:cNvSpPr/>
                <p:nvPr/>
              </p:nvSpPr>
              <p:spPr bwMode="auto">
                <a:xfrm>
                  <a:off x="7287167" y="2073186"/>
                  <a:ext cx="526998" cy="1838362"/>
                </a:xfrm>
                <a:prstGeom prst="can">
                  <a:avLst>
                    <a:gd name="adj" fmla="val 15608"/>
                  </a:avLst>
                </a:prstGeom>
                <a:solidFill>
                  <a:srgbClr val="FF0000"/>
                </a:solidFill>
                <a:ln w="25400" cap="flat" cmpd="sng" algn="ctr">
                  <a:solidFill>
                    <a:srgbClr val="505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ヒラギノ角ゴ Pro W3" pitchFamily="8" charset="-128"/>
                  </a:endParaRPr>
                </a:p>
              </p:txBody>
            </p:sp>
            <p:sp>
              <p:nvSpPr>
                <p:cNvPr id="77" name="Can 76"/>
                <p:cNvSpPr/>
                <p:nvPr/>
              </p:nvSpPr>
              <p:spPr bwMode="auto">
                <a:xfrm>
                  <a:off x="7330173" y="2065188"/>
                  <a:ext cx="444452" cy="1804156"/>
                </a:xfrm>
                <a:prstGeom prst="can">
                  <a:avLst>
                    <a:gd name="adj" fmla="val 15608"/>
                  </a:avLst>
                </a:prstGeom>
                <a:noFill/>
                <a:ln w="63500" cap="flat" cmpd="sng" algn="ctr">
                  <a:solidFill>
                    <a:srgbClr val="505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ヒラギノ角ゴ Pro W3" pitchFamily="8" charset="-128"/>
                  </a:endParaRP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 bwMode="auto">
              <a:xfrm>
                <a:off x="7763228" y="2092432"/>
                <a:ext cx="0" cy="179801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505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7331922" y="2092432"/>
                <a:ext cx="0" cy="1798014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505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Can 70"/>
            <p:cNvSpPr/>
            <p:nvPr/>
          </p:nvSpPr>
          <p:spPr bwMode="auto">
            <a:xfrm>
              <a:off x="7365784" y="3060589"/>
              <a:ext cx="374904" cy="786564"/>
            </a:xfrm>
            <a:prstGeom prst="can">
              <a:avLst>
                <a:gd name="adj" fmla="val 25000"/>
              </a:avLst>
            </a:prstGeom>
            <a:solidFill>
              <a:srgbClr val="50BB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2" name="Flowchart: Magnetic Disk 71"/>
            <p:cNvSpPr/>
            <p:nvPr/>
          </p:nvSpPr>
          <p:spPr bwMode="auto">
            <a:xfrm>
              <a:off x="7363293" y="2939806"/>
              <a:ext cx="374904" cy="229648"/>
            </a:xfrm>
            <a:prstGeom prst="flowChartMagneticDisk">
              <a:avLst/>
            </a:prstGeom>
            <a:solidFill>
              <a:srgbClr val="FFFF00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4721" y="3520583"/>
            <a:ext cx="1914082" cy="2190628"/>
            <a:chOff x="664721" y="3109103"/>
            <a:chExt cx="1914082" cy="2190628"/>
          </a:xfrm>
        </p:grpSpPr>
        <p:grpSp>
          <p:nvGrpSpPr>
            <p:cNvPr id="78" name="Group 77"/>
            <p:cNvGrpSpPr/>
            <p:nvPr/>
          </p:nvGrpSpPr>
          <p:grpSpPr>
            <a:xfrm>
              <a:off x="664721" y="3109103"/>
              <a:ext cx="1914082" cy="1950939"/>
              <a:chOff x="166186" y="3208089"/>
              <a:chExt cx="1914082" cy="195093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74" y="3208089"/>
                <a:ext cx="1881507" cy="1791911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166186" y="4851251"/>
                <a:ext cx="1914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060"/>
                    </a:solidFill>
                  </a:rPr>
                  <a:t>Gas Chromatography</a:t>
                </a: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64721" y="4991954"/>
              <a:ext cx="1914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(Mass Spectrometry)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312366" y="4049371"/>
            <a:ext cx="1444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Filtered</a:t>
            </a:r>
          </a:p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Hydrocarbon</a:t>
            </a:r>
          </a:p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Mixture</a:t>
            </a:r>
          </a:p>
        </p:txBody>
      </p:sp>
      <p:grpSp>
        <p:nvGrpSpPr>
          <p:cNvPr id="85" name="Group 84"/>
          <p:cNvGrpSpPr/>
          <p:nvPr/>
        </p:nvGrpSpPr>
        <p:grpSpPr>
          <a:xfrm rot="10800000">
            <a:off x="3768382" y="1769124"/>
            <a:ext cx="364316" cy="317441"/>
            <a:chOff x="3655183" y="3808021"/>
            <a:chExt cx="372873" cy="324897"/>
          </a:xfrm>
        </p:grpSpPr>
        <p:sp>
          <p:nvSpPr>
            <p:cNvPr id="86" name="Flowchart: Collate 85"/>
            <p:cNvSpPr/>
            <p:nvPr/>
          </p:nvSpPr>
          <p:spPr bwMode="auto">
            <a:xfrm rot="5400000">
              <a:off x="3745032" y="3849894"/>
              <a:ext cx="193175" cy="372873"/>
            </a:xfrm>
            <a:prstGeom prst="flowChartCol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87" name="Isosceles Triangle 86"/>
            <p:cNvSpPr/>
            <p:nvPr/>
          </p:nvSpPr>
          <p:spPr bwMode="auto">
            <a:xfrm rot="10800000">
              <a:off x="3743829" y="3808021"/>
              <a:ext cx="202217" cy="23674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rot="10800000">
            <a:off x="2116954" y="1634172"/>
            <a:ext cx="479313" cy="1172197"/>
            <a:chOff x="7287167" y="2065188"/>
            <a:chExt cx="526998" cy="1846360"/>
          </a:xfrm>
        </p:grpSpPr>
        <p:grpSp>
          <p:nvGrpSpPr>
            <p:cNvPr id="89" name="Group 88"/>
            <p:cNvGrpSpPr/>
            <p:nvPr/>
          </p:nvGrpSpPr>
          <p:grpSpPr>
            <a:xfrm>
              <a:off x="7287167" y="2065188"/>
              <a:ext cx="526998" cy="1846360"/>
              <a:chOff x="7287167" y="2065188"/>
              <a:chExt cx="526998" cy="184636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7287167" y="2065188"/>
                <a:ext cx="526998" cy="1846360"/>
                <a:chOff x="7287167" y="2065188"/>
                <a:chExt cx="526998" cy="1846360"/>
              </a:xfrm>
            </p:grpSpPr>
            <p:sp>
              <p:nvSpPr>
                <p:cNvPr id="95" name="Can 94"/>
                <p:cNvSpPr/>
                <p:nvPr/>
              </p:nvSpPr>
              <p:spPr bwMode="auto">
                <a:xfrm>
                  <a:off x="7287167" y="2073186"/>
                  <a:ext cx="526998" cy="1838362"/>
                </a:xfrm>
                <a:prstGeom prst="can">
                  <a:avLst>
                    <a:gd name="adj" fmla="val 15608"/>
                  </a:avLst>
                </a:prstGeom>
                <a:solidFill>
                  <a:srgbClr val="FF0000"/>
                </a:solidFill>
                <a:ln w="25400" cap="flat" cmpd="sng" algn="ctr">
                  <a:solidFill>
                    <a:srgbClr val="505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ヒラギノ角ゴ Pro W3" pitchFamily="8" charset="-128"/>
                  </a:endParaRPr>
                </a:p>
              </p:txBody>
            </p:sp>
            <p:sp>
              <p:nvSpPr>
                <p:cNvPr id="96" name="Can 95"/>
                <p:cNvSpPr/>
                <p:nvPr/>
              </p:nvSpPr>
              <p:spPr bwMode="auto">
                <a:xfrm>
                  <a:off x="7330173" y="2065188"/>
                  <a:ext cx="444452" cy="1804156"/>
                </a:xfrm>
                <a:prstGeom prst="can">
                  <a:avLst>
                    <a:gd name="adj" fmla="val 15608"/>
                  </a:avLst>
                </a:prstGeom>
                <a:noFill/>
                <a:ln w="63500" cap="flat" cmpd="sng" algn="ctr">
                  <a:solidFill>
                    <a:srgbClr val="505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ヒラギノ角ゴ Pro W3" pitchFamily="8" charset="-128"/>
                  </a:endParaRPr>
                </a:p>
              </p:txBody>
            </p:sp>
          </p:grpSp>
          <p:cxnSp>
            <p:nvCxnSpPr>
              <p:cNvPr id="93" name="Straight Connector 92"/>
              <p:cNvCxnSpPr/>
              <p:nvPr/>
            </p:nvCxnSpPr>
            <p:spPr bwMode="auto">
              <a:xfrm>
                <a:off x="7763228" y="2092432"/>
                <a:ext cx="0" cy="179801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505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7331922" y="2092432"/>
                <a:ext cx="0" cy="1798014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505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0" name="Can 89"/>
            <p:cNvSpPr/>
            <p:nvPr/>
          </p:nvSpPr>
          <p:spPr bwMode="auto">
            <a:xfrm>
              <a:off x="7370025" y="3198973"/>
              <a:ext cx="370663" cy="648182"/>
            </a:xfrm>
            <a:prstGeom prst="can">
              <a:avLst>
                <a:gd name="adj" fmla="val 25000"/>
              </a:avLst>
            </a:prstGeom>
            <a:solidFill>
              <a:srgbClr val="50BB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ヒラギノ角ゴ Pro W3" pitchFamily="8" charset="-128"/>
              </a:endParaRPr>
            </a:p>
          </p:txBody>
        </p:sp>
      </p:grpSp>
      <p:cxnSp>
        <p:nvCxnSpPr>
          <p:cNvPr id="97" name="Straight Connector 96"/>
          <p:cNvCxnSpPr/>
          <p:nvPr/>
        </p:nvCxnSpPr>
        <p:spPr bwMode="auto">
          <a:xfrm>
            <a:off x="2938220" y="1847553"/>
            <a:ext cx="0" cy="141779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907385" y="1863494"/>
            <a:ext cx="869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2358870" y="2806369"/>
            <a:ext cx="0" cy="47802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2347086" y="3265343"/>
            <a:ext cx="62179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1280749" y="1589207"/>
            <a:ext cx="504884" cy="1750225"/>
            <a:chOff x="1105733" y="1182312"/>
            <a:chExt cx="504884" cy="1750225"/>
          </a:xfrm>
        </p:grpSpPr>
        <p:pic>
          <p:nvPicPr>
            <p:cNvPr id="102" name="Picture 8" descr="Image result for laboratory gas cylinder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5" r="34296"/>
            <a:stretch/>
          </p:blipFill>
          <p:spPr bwMode="auto">
            <a:xfrm>
              <a:off x="1105733" y="1182312"/>
              <a:ext cx="504884" cy="157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111220" y="1482519"/>
              <a:ext cx="461665" cy="14500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1800" dirty="0"/>
                <a:t>Gas Tank</a:t>
              </a:r>
            </a:p>
          </p:txBody>
        </p:sp>
      </p:grpSp>
      <p:cxnSp>
        <p:nvCxnSpPr>
          <p:cNvPr id="104" name="Straight Connector 103"/>
          <p:cNvCxnSpPr>
            <a:endCxn id="95" idx="3"/>
          </p:cNvCxnSpPr>
          <p:nvPr/>
        </p:nvCxnSpPr>
        <p:spPr bwMode="auto">
          <a:xfrm flipH="1">
            <a:off x="2356610" y="1394483"/>
            <a:ext cx="2260" cy="23968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H="1" flipV="1">
            <a:off x="1500517" y="1421367"/>
            <a:ext cx="845372" cy="968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1521858" y="1399572"/>
            <a:ext cx="3836" cy="26648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885004" y="891081"/>
            <a:ext cx="1444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Treated</a:t>
            </a:r>
          </a:p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Hydrocarbon</a:t>
            </a:r>
          </a:p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Mixture</a:t>
            </a:r>
          </a:p>
        </p:txBody>
      </p:sp>
      <p:cxnSp>
        <p:nvCxnSpPr>
          <p:cNvPr id="100" name="Straight Arrow Connector 99"/>
          <p:cNvCxnSpPr>
            <a:stCxn id="91" idx="1"/>
          </p:cNvCxnSpPr>
          <p:nvPr/>
        </p:nvCxnSpPr>
        <p:spPr bwMode="auto">
          <a:xfrm flipH="1">
            <a:off x="2508905" y="1260413"/>
            <a:ext cx="376099" cy="31330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 bwMode="auto">
          <a:xfrm flipH="1" flipV="1">
            <a:off x="4149330" y="4440898"/>
            <a:ext cx="237506" cy="229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608101" y="978591"/>
            <a:ext cx="1991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Membrane: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Polyimide polymer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1.4nm pore size</a:t>
            </a:r>
            <a:endParaRPr lang="en-US" sz="14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>
            <a:off x="4800329" y="1717255"/>
            <a:ext cx="365035" cy="759096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70376" y="1194654"/>
            <a:ext cx="4172941" cy="2015189"/>
            <a:chOff x="4228087" y="1977062"/>
            <a:chExt cx="2785928" cy="2015189"/>
          </a:xfrm>
        </p:grpSpPr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228087" y="2422591"/>
              <a:ext cx="182384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ea typeface="ヒラギノ角ゴ Pro W3" pitchFamily="75" charset="-128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4800" b="1" i="1" dirty="0">
                  <a:solidFill>
                    <a:srgbClr val="FFC000"/>
                  </a:solidFill>
                  <a:latin typeface="Book Antiqua" panose="02040602050305030304" pitchFamily="18" charset="0"/>
                </a:rPr>
                <a:t>RE = 1 -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11769" y="1977062"/>
              <a:ext cx="1102246" cy="909888"/>
              <a:chOff x="5911769" y="1977062"/>
              <a:chExt cx="1102246" cy="909888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018203" y="1977062"/>
                <a:ext cx="87672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itchFamily="34" charset="0"/>
                    <a:ea typeface="ヒラギノ角ゴ Pro W3" pitchFamily="75" charset="-128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4800" b="1" i="1" dirty="0" err="1">
                    <a:solidFill>
                      <a:srgbClr val="FFC000"/>
                    </a:solidFill>
                    <a:latin typeface="Book Antiqua" panose="02040602050305030304" pitchFamily="18" charset="0"/>
                  </a:rPr>
                  <a:t>C</a:t>
                </a:r>
                <a:r>
                  <a:rPr lang="en-US" sz="4800" b="1" i="1" baseline="-25000" dirty="0" err="1">
                    <a:solidFill>
                      <a:srgbClr val="FFC000"/>
                    </a:solidFill>
                    <a:latin typeface="Book Antiqua" panose="02040602050305030304" pitchFamily="18" charset="0"/>
                  </a:rPr>
                  <a:t>i,l</a:t>
                </a:r>
                <a:endParaRPr lang="en-US" sz="1800" b="1" i="1" baseline="30000" dirty="0">
                  <a:solidFill>
                    <a:srgbClr val="FFC000"/>
                  </a:solidFill>
                  <a:latin typeface="Book Antiqua" panose="02040602050305030304" pitchFamily="18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5911769" y="2886950"/>
                <a:ext cx="110224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FC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78" y="181746"/>
            <a:ext cx="9042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Retention Efficiency Calculation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102251" y="2071307"/>
            <a:ext cx="3821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</a:t>
            </a:r>
            <a:r>
              <a:rPr lang="en-US" sz="4800" b="1" i="1" baseline="-25000" dirty="0">
                <a:solidFill>
                  <a:srgbClr val="FFC000"/>
                </a:solidFill>
                <a:latin typeface="Book Antiqua" panose="02040602050305030304" pitchFamily="18" charset="0"/>
              </a:rPr>
              <a:t>i,0</a:t>
            </a:r>
            <a:endParaRPr lang="en-US" sz="1800" b="1" i="1" baseline="300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646" y="3159435"/>
            <a:ext cx="7227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</a:t>
            </a:r>
            <a:r>
              <a:rPr lang="en-US" sz="1800" i="1" baseline="30000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	   - Retention Efficiency of heavy component</a:t>
            </a:r>
            <a:endParaRPr lang="en-US" sz="1800" dirty="0">
              <a:solidFill>
                <a:srgbClr val="FFFF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sz="1800" i="1" baseline="-25000" dirty="0" err="1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i,l</a:t>
            </a: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	   - Concentration of component </a:t>
            </a:r>
            <a:r>
              <a:rPr lang="en-US" sz="1800" i="1" dirty="0" err="1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downstream</a:t>
            </a:r>
            <a:endParaRPr lang="en-US" sz="1800" dirty="0">
              <a:solidFill>
                <a:srgbClr val="FFFF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sz="1800" i="1" baseline="-25000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i,0</a:t>
            </a: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	   - Concentration of component  </a:t>
            </a:r>
            <a:r>
              <a:rPr lang="en-US" sz="1800" i="1" dirty="0" err="1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upstream at time 0, 	  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FF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   i.e. in original sample</a:t>
            </a:r>
            <a:endParaRPr lang="en-US" sz="1800" dirty="0">
              <a:solidFill>
                <a:srgbClr val="FFFF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4" y="132156"/>
            <a:ext cx="827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What’s Happening on the Membrane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643" y="2280275"/>
            <a:ext cx="538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Filtering of “large” molecules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2922" y="1709208"/>
            <a:ext cx="3814597" cy="3340522"/>
            <a:chOff x="5192447" y="801531"/>
            <a:chExt cx="3814597" cy="3340522"/>
          </a:xfrm>
        </p:grpSpPr>
        <p:grpSp>
          <p:nvGrpSpPr>
            <p:cNvPr id="8" name="Group 7"/>
            <p:cNvGrpSpPr/>
            <p:nvPr/>
          </p:nvGrpSpPr>
          <p:grpSpPr>
            <a:xfrm>
              <a:off x="5192447" y="1002723"/>
              <a:ext cx="3814597" cy="3108982"/>
              <a:chOff x="5174083" y="2777707"/>
              <a:chExt cx="3814597" cy="310898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5E8B96D-3914-4BCC-B9B7-713E4CD40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488" y="4096930"/>
                <a:ext cx="9160" cy="916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7C5C188-C736-4F44-9E1C-9FE5558AD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488" y="4096930"/>
                <a:ext cx="9160" cy="916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5E8B96D-3914-4BCC-B9B7-713E4CD40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488" y="5542554"/>
                <a:ext cx="9160" cy="916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7C5C188-C736-4F44-9E1C-9FE5558AD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488" y="5542554"/>
                <a:ext cx="9160" cy="916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F929802-FD5D-475C-9202-EEFBEBC8FE5D}"/>
                  </a:ext>
                </a:extLst>
              </p:cNvPr>
              <p:cNvGrpSpPr/>
              <p:nvPr/>
            </p:nvGrpSpPr>
            <p:grpSpPr>
              <a:xfrm>
                <a:off x="6196150" y="4397660"/>
                <a:ext cx="2500151" cy="1358491"/>
                <a:chOff x="1570384" y="1530626"/>
                <a:chExt cx="6485530" cy="3458818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3F30A4C8-EA04-4814-A58D-C114AE24FDA2}"/>
                    </a:ext>
                  </a:extLst>
                </p:cNvPr>
                <p:cNvSpPr/>
                <p:nvPr/>
              </p:nvSpPr>
              <p:spPr>
                <a:xfrm>
                  <a:off x="1570384" y="1530626"/>
                  <a:ext cx="3041373" cy="3458818"/>
                </a:xfrm>
                <a:prstGeom prst="rect">
                  <a:avLst/>
                </a:prstGeom>
                <a:solidFill>
                  <a:srgbClr val="5B9BD5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59929E87-51E0-4775-89C8-DED1CBDECCF8}"/>
                    </a:ext>
                  </a:extLst>
                </p:cNvPr>
                <p:cNvSpPr/>
                <p:nvPr/>
              </p:nvSpPr>
              <p:spPr>
                <a:xfrm>
                  <a:off x="4949676" y="1530626"/>
                  <a:ext cx="3106238" cy="3448228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54" name="Hexagon 53">
                <a:extLst>
                  <a:ext uri="{FF2B5EF4-FFF2-40B4-BE49-F238E27FC236}">
                    <a16:creationId xmlns:a16="http://schemas.microsoft.com/office/drawing/2014/main" id="{8A40A116-AABB-458D-AE04-F269B6D5701F}"/>
                  </a:ext>
                </a:extLst>
              </p:cNvPr>
              <p:cNvSpPr/>
              <p:nvPr/>
            </p:nvSpPr>
            <p:spPr>
              <a:xfrm>
                <a:off x="7192829" y="4826092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CB3587-33F3-4766-8E2E-882208C522A3}"/>
                  </a:ext>
                </a:extLst>
              </p:cNvPr>
              <p:cNvSpPr/>
              <p:nvPr/>
            </p:nvSpPr>
            <p:spPr>
              <a:xfrm>
                <a:off x="7072775" y="4847887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3398B01-1FB1-4F4F-806C-66EED4871D8A}"/>
                  </a:ext>
                </a:extLst>
              </p:cNvPr>
              <p:cNvSpPr/>
              <p:nvPr/>
            </p:nvSpPr>
            <p:spPr>
              <a:xfrm>
                <a:off x="7264350" y="4965648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CD5149C-632A-4B7C-8D0B-0146D36920BC}"/>
                  </a:ext>
                </a:extLst>
              </p:cNvPr>
              <p:cNvGrpSpPr/>
              <p:nvPr/>
            </p:nvGrpSpPr>
            <p:grpSpPr>
              <a:xfrm>
                <a:off x="6303282" y="4811453"/>
                <a:ext cx="1045362" cy="892648"/>
                <a:chOff x="3347831" y="2802834"/>
                <a:chExt cx="2711726" cy="2272748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712AB59-A208-49B8-ACF9-2F1FBF077728}"/>
                    </a:ext>
                  </a:extLst>
                </p:cNvPr>
                <p:cNvSpPr/>
                <p:nvPr/>
              </p:nvSpPr>
              <p:spPr>
                <a:xfrm>
                  <a:off x="5446643" y="4432852"/>
                  <a:ext cx="487018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7317B419-4427-4D1F-BD96-9F3D2589AA79}"/>
                    </a:ext>
                  </a:extLst>
                </p:cNvPr>
                <p:cNvSpPr/>
                <p:nvPr/>
              </p:nvSpPr>
              <p:spPr>
                <a:xfrm>
                  <a:off x="3924057" y="3670023"/>
                  <a:ext cx="487017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B853D86F-442F-47BD-9B71-101CE92846AE}"/>
                    </a:ext>
                  </a:extLst>
                </p:cNvPr>
                <p:cNvSpPr/>
                <p:nvPr/>
              </p:nvSpPr>
              <p:spPr>
                <a:xfrm>
                  <a:off x="5208103" y="331966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E55C6657-CD21-4910-96C9-12770AA7E514}"/>
                    </a:ext>
                  </a:extLst>
                </p:cNvPr>
                <p:cNvSpPr/>
                <p:nvPr/>
              </p:nvSpPr>
              <p:spPr>
                <a:xfrm>
                  <a:off x="3886200" y="311094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7AECF783-0DD9-46CA-8892-5D944CD085C4}"/>
                    </a:ext>
                  </a:extLst>
                </p:cNvPr>
                <p:cNvSpPr/>
                <p:nvPr/>
              </p:nvSpPr>
              <p:spPr>
                <a:xfrm>
                  <a:off x="4134678" y="450905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4FBA671E-0DA9-49AD-B136-6CD055C6BA0E}"/>
                    </a:ext>
                  </a:extLst>
                </p:cNvPr>
                <p:cNvSpPr/>
                <p:nvPr/>
              </p:nvSpPr>
              <p:spPr>
                <a:xfrm>
                  <a:off x="3389244" y="2802834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093C7B32-B38C-44C0-997F-50E9CE24817B}"/>
                    </a:ext>
                  </a:extLst>
                </p:cNvPr>
                <p:cNvSpPr/>
                <p:nvPr/>
              </p:nvSpPr>
              <p:spPr>
                <a:xfrm>
                  <a:off x="4512364" y="319045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4" name="Hexagon 263">
                  <a:extLst>
                    <a:ext uri="{FF2B5EF4-FFF2-40B4-BE49-F238E27FC236}">
                      <a16:creationId xmlns:a16="http://schemas.microsoft.com/office/drawing/2014/main" id="{76790375-2686-4795-8C0B-24157E73DB8F}"/>
                    </a:ext>
                  </a:extLst>
                </p:cNvPr>
                <p:cNvSpPr/>
                <p:nvPr/>
              </p:nvSpPr>
              <p:spPr>
                <a:xfrm>
                  <a:off x="4462669" y="4767471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5" name="Hexagon 264">
                  <a:extLst>
                    <a:ext uri="{FF2B5EF4-FFF2-40B4-BE49-F238E27FC236}">
                      <a16:creationId xmlns:a16="http://schemas.microsoft.com/office/drawing/2014/main" id="{CEA7F879-3FBD-46ED-A459-7C2BC077841F}"/>
                    </a:ext>
                  </a:extLst>
                </p:cNvPr>
                <p:cNvSpPr/>
                <p:nvPr/>
              </p:nvSpPr>
              <p:spPr>
                <a:xfrm>
                  <a:off x="3538330" y="3359426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6" name="Hexagon 265">
                  <a:extLst>
                    <a:ext uri="{FF2B5EF4-FFF2-40B4-BE49-F238E27FC236}">
                      <a16:creationId xmlns:a16="http://schemas.microsoft.com/office/drawing/2014/main" id="{CA1F8D03-C888-4024-A667-4F7C69C78384}"/>
                    </a:ext>
                  </a:extLst>
                </p:cNvPr>
                <p:cNvSpPr/>
                <p:nvPr/>
              </p:nvSpPr>
              <p:spPr>
                <a:xfrm>
                  <a:off x="5774635" y="3548268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7" name="Hexagon 266">
                  <a:extLst>
                    <a:ext uri="{FF2B5EF4-FFF2-40B4-BE49-F238E27FC236}">
                      <a16:creationId xmlns:a16="http://schemas.microsoft.com/office/drawing/2014/main" id="{C24CB411-F7B0-4000-864A-93A9F2618629}"/>
                    </a:ext>
                  </a:extLst>
                </p:cNvPr>
                <p:cNvSpPr/>
                <p:nvPr/>
              </p:nvSpPr>
              <p:spPr>
                <a:xfrm>
                  <a:off x="3568148" y="4639088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6824C86-8443-4036-A4E5-FB097E7C8CF1}"/>
                    </a:ext>
                  </a:extLst>
                </p:cNvPr>
                <p:cNvSpPr/>
                <p:nvPr/>
              </p:nvSpPr>
              <p:spPr>
                <a:xfrm>
                  <a:off x="4134678" y="361287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C7890A16-B367-41C9-9B14-86CD537259B3}"/>
                    </a:ext>
                  </a:extLst>
                </p:cNvPr>
                <p:cNvSpPr/>
                <p:nvPr/>
              </p:nvSpPr>
              <p:spPr>
                <a:xfrm>
                  <a:off x="4886739" y="412805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8AB9AB2C-2A7E-4C2D-B54A-F104D42013DB}"/>
                    </a:ext>
                  </a:extLst>
                </p:cNvPr>
                <p:cNvSpPr/>
                <p:nvPr/>
              </p:nvSpPr>
              <p:spPr>
                <a:xfrm>
                  <a:off x="5039139" y="489668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3CA3A5A9-4BF2-4727-A1EB-C3A0A9679FF4}"/>
                    </a:ext>
                  </a:extLst>
                </p:cNvPr>
                <p:cNvSpPr/>
                <p:nvPr/>
              </p:nvSpPr>
              <p:spPr>
                <a:xfrm>
                  <a:off x="4654825" y="443285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D4797FE1-D725-47D2-94AC-C101968FB8F5}"/>
                    </a:ext>
                  </a:extLst>
                </p:cNvPr>
                <p:cNvSpPr/>
                <p:nvPr/>
              </p:nvSpPr>
              <p:spPr>
                <a:xfrm>
                  <a:off x="5874027" y="4916556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1CE2689-0D0C-4103-97B4-6001D8BC07A8}"/>
                    </a:ext>
                  </a:extLst>
                </p:cNvPr>
                <p:cNvSpPr/>
                <p:nvPr/>
              </p:nvSpPr>
              <p:spPr>
                <a:xfrm>
                  <a:off x="4853608" y="318052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18B47930-D502-4CF0-BFAF-81AEC0521B3F}"/>
                    </a:ext>
                  </a:extLst>
                </p:cNvPr>
                <p:cNvSpPr/>
                <p:nvPr/>
              </p:nvSpPr>
              <p:spPr>
                <a:xfrm>
                  <a:off x="4036944" y="4121427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E24194A0-768C-4569-82D3-63E2BF1D8DD2}"/>
                    </a:ext>
                  </a:extLst>
                </p:cNvPr>
                <p:cNvSpPr/>
                <p:nvPr/>
              </p:nvSpPr>
              <p:spPr>
                <a:xfrm>
                  <a:off x="3389244" y="317057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57A7EEB9-414F-4ECE-AECB-ED7A8F2D8757}"/>
                    </a:ext>
                  </a:extLst>
                </p:cNvPr>
                <p:cNvSpPr/>
                <p:nvPr/>
              </p:nvSpPr>
              <p:spPr>
                <a:xfrm>
                  <a:off x="3347831" y="435333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93F1983A-B95F-4806-8F1F-AB6B60BD4A44}"/>
                    </a:ext>
                  </a:extLst>
                </p:cNvPr>
                <p:cNvSpPr/>
                <p:nvPr/>
              </p:nvSpPr>
              <p:spPr>
                <a:xfrm>
                  <a:off x="5072266" y="374374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CAC70D06-C583-4A55-B5B5-C936A160A267}"/>
                    </a:ext>
                  </a:extLst>
                </p:cNvPr>
                <p:cNvSpPr/>
                <p:nvPr/>
              </p:nvSpPr>
              <p:spPr>
                <a:xfrm>
                  <a:off x="5940287" y="3988904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B894575-A25E-4915-A094-35B39B16FA49}"/>
                  </a:ext>
                </a:extLst>
              </p:cNvPr>
              <p:cNvGrpSpPr/>
              <p:nvPr/>
            </p:nvGrpSpPr>
            <p:grpSpPr>
              <a:xfrm>
                <a:off x="6308154" y="4446707"/>
                <a:ext cx="1019180" cy="386792"/>
                <a:chOff x="3289852" y="1855305"/>
                <a:chExt cx="2643809" cy="984800"/>
              </a:xfrm>
            </p:grpSpPr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42A9FA2C-93F8-4C1C-BD74-831817DD5B15}"/>
                    </a:ext>
                  </a:extLst>
                </p:cNvPr>
                <p:cNvSpPr/>
                <p:nvPr/>
              </p:nvSpPr>
              <p:spPr>
                <a:xfrm>
                  <a:off x="4003330" y="2264541"/>
                  <a:ext cx="487019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F3529693-2A27-4BDF-86C5-CE1008FA131D}"/>
                    </a:ext>
                  </a:extLst>
                </p:cNvPr>
                <p:cNvSpPr/>
                <p:nvPr/>
              </p:nvSpPr>
              <p:spPr>
                <a:xfrm>
                  <a:off x="5446643" y="2236304"/>
                  <a:ext cx="487018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86E34B7C-2B41-4E7A-83AD-AD79C543F3D4}"/>
                    </a:ext>
                  </a:extLst>
                </p:cNvPr>
                <p:cNvSpPr/>
                <p:nvPr/>
              </p:nvSpPr>
              <p:spPr>
                <a:xfrm>
                  <a:off x="4432852" y="253447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C654C8FC-6484-445F-BB5F-11F2EF1C258E}"/>
                    </a:ext>
                  </a:extLst>
                </p:cNvPr>
                <p:cNvSpPr/>
                <p:nvPr/>
              </p:nvSpPr>
              <p:spPr>
                <a:xfrm>
                  <a:off x="5327373" y="2156791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BEAECDC1-B83A-42B2-92DE-EFF3A4133782}"/>
                    </a:ext>
                  </a:extLst>
                </p:cNvPr>
                <p:cNvSpPr/>
                <p:nvPr/>
              </p:nvSpPr>
              <p:spPr>
                <a:xfrm>
                  <a:off x="4042853" y="1995619"/>
                  <a:ext cx="85536" cy="83954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049078" y="204746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4" name="Hexagon 253">
                  <a:extLst>
                    <a:ext uri="{FF2B5EF4-FFF2-40B4-BE49-F238E27FC236}">
                      <a16:creationId xmlns:a16="http://schemas.microsoft.com/office/drawing/2014/main" id="{A4250064-7069-48A7-B205-25A131E5601C}"/>
                    </a:ext>
                  </a:extLst>
                </p:cNvPr>
                <p:cNvSpPr/>
                <p:nvPr/>
              </p:nvSpPr>
              <p:spPr>
                <a:xfrm>
                  <a:off x="4810539" y="2596596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973C0073-3AA2-409B-B121-D78165151107}"/>
                    </a:ext>
                  </a:extLst>
                </p:cNvPr>
                <p:cNvSpPr/>
                <p:nvPr/>
              </p:nvSpPr>
              <p:spPr>
                <a:xfrm>
                  <a:off x="3289852" y="185530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360D96E7-61AE-47A4-A0AB-9A1D766C5942}"/>
                    </a:ext>
                  </a:extLst>
                </p:cNvPr>
                <p:cNvSpPr/>
                <p:nvPr/>
              </p:nvSpPr>
              <p:spPr>
                <a:xfrm>
                  <a:off x="5744817" y="187518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E140B1-FE5F-4036-AA74-B95C845430EC}"/>
                  </a:ext>
                </a:extLst>
              </p:cNvPr>
              <p:cNvSpPr/>
              <p:nvPr/>
            </p:nvSpPr>
            <p:spPr>
              <a:xfrm>
                <a:off x="5174083" y="4858298"/>
                <a:ext cx="1011516" cy="391748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B894575-A25E-4915-A094-35B39B16FA49}"/>
                  </a:ext>
                </a:extLst>
              </p:cNvPr>
              <p:cNvGrpSpPr/>
              <p:nvPr/>
            </p:nvGrpSpPr>
            <p:grpSpPr>
              <a:xfrm>
                <a:off x="5263236" y="4873911"/>
                <a:ext cx="992360" cy="329212"/>
                <a:chOff x="3289852" y="1855305"/>
                <a:chExt cx="2574235" cy="838199"/>
              </a:xfrm>
            </p:grpSpPr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42A9FA2C-93F8-4C1C-BD74-831817DD5B15}"/>
                    </a:ext>
                  </a:extLst>
                </p:cNvPr>
                <p:cNvSpPr/>
                <p:nvPr/>
              </p:nvSpPr>
              <p:spPr>
                <a:xfrm>
                  <a:off x="3438937" y="2007704"/>
                  <a:ext cx="437326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F3529693-2A27-4BDF-86C5-CE1008FA131D}"/>
                    </a:ext>
                  </a:extLst>
                </p:cNvPr>
                <p:cNvSpPr/>
                <p:nvPr/>
              </p:nvSpPr>
              <p:spPr>
                <a:xfrm>
                  <a:off x="5172427" y="2168386"/>
                  <a:ext cx="487019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86E34B7C-2B41-4E7A-83AD-AD79C543F3D4}"/>
                    </a:ext>
                  </a:extLst>
                </p:cNvPr>
                <p:cNvSpPr/>
                <p:nvPr/>
              </p:nvSpPr>
              <p:spPr>
                <a:xfrm>
                  <a:off x="4432852" y="253447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654C8FC-6484-445F-BB5F-11F2EF1C258E}"/>
                    </a:ext>
                  </a:extLst>
                </p:cNvPr>
                <p:cNvSpPr/>
                <p:nvPr/>
              </p:nvSpPr>
              <p:spPr>
                <a:xfrm>
                  <a:off x="5327373" y="2156791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EAECDC1-B83A-42B2-92DE-EFF3A4133782}"/>
                    </a:ext>
                  </a:extLst>
                </p:cNvPr>
                <p:cNvSpPr/>
                <p:nvPr/>
              </p:nvSpPr>
              <p:spPr>
                <a:xfrm>
                  <a:off x="4293704" y="198119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049078" y="204746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4" name="Hexagon 243">
                  <a:extLst>
                    <a:ext uri="{FF2B5EF4-FFF2-40B4-BE49-F238E27FC236}">
                      <a16:creationId xmlns:a16="http://schemas.microsoft.com/office/drawing/2014/main" id="{A4250064-7069-48A7-B205-25A131E5601C}"/>
                    </a:ext>
                  </a:extLst>
                </p:cNvPr>
                <p:cNvSpPr/>
                <p:nvPr/>
              </p:nvSpPr>
              <p:spPr>
                <a:xfrm>
                  <a:off x="4562062" y="2170873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1654B671-44B3-4F99-90D6-DAD81FB9BEC6}"/>
                    </a:ext>
                  </a:extLst>
                </p:cNvPr>
                <p:cNvSpPr/>
                <p:nvPr/>
              </p:nvSpPr>
              <p:spPr>
                <a:xfrm>
                  <a:off x="4153597" y="2153910"/>
                  <a:ext cx="119271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973C0073-3AA2-409B-B121-D78165151107}"/>
                    </a:ext>
                  </a:extLst>
                </p:cNvPr>
                <p:cNvSpPr/>
                <p:nvPr/>
              </p:nvSpPr>
              <p:spPr>
                <a:xfrm>
                  <a:off x="3289852" y="185530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60D96E7-61AE-47A4-A0AB-9A1D766C5942}"/>
                    </a:ext>
                  </a:extLst>
                </p:cNvPr>
                <p:cNvSpPr/>
                <p:nvPr/>
              </p:nvSpPr>
              <p:spPr>
                <a:xfrm>
                  <a:off x="5744817" y="187518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id="{A4250064-7069-48A7-B205-25A131E5601C}"/>
                  </a:ext>
                </a:extLst>
              </p:cNvPr>
              <p:cNvSpPr/>
              <p:nvPr/>
            </p:nvSpPr>
            <p:spPr>
              <a:xfrm>
                <a:off x="5863585" y="5107770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62" name="Hexagon 61">
                <a:extLst>
                  <a:ext uri="{FF2B5EF4-FFF2-40B4-BE49-F238E27FC236}">
                    <a16:creationId xmlns:a16="http://schemas.microsoft.com/office/drawing/2014/main" id="{A4250064-7069-48A7-B205-25A131E5601C}"/>
                  </a:ext>
                </a:extLst>
              </p:cNvPr>
              <p:cNvSpPr/>
              <p:nvPr/>
            </p:nvSpPr>
            <p:spPr>
              <a:xfrm>
                <a:off x="5524704" y="5085363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8DBB54-3F23-43EA-8BCD-2728313418F8}"/>
                  </a:ext>
                </a:extLst>
              </p:cNvPr>
              <p:cNvSpPr/>
              <p:nvPr/>
            </p:nvSpPr>
            <p:spPr>
              <a:xfrm>
                <a:off x="7354831" y="4424258"/>
                <a:ext cx="138121" cy="1327733"/>
              </a:xfrm>
              <a:prstGeom prst="rect">
                <a:avLst/>
              </a:prstGeom>
              <a:pattFill prst="wdUp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E140B1-FE5F-4036-AA74-B95C845430EC}"/>
                  </a:ext>
                </a:extLst>
              </p:cNvPr>
              <p:cNvSpPr/>
              <p:nvPr/>
            </p:nvSpPr>
            <p:spPr>
              <a:xfrm>
                <a:off x="8688989" y="4861872"/>
                <a:ext cx="280351" cy="391748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2A9FA2C-93F8-4C1C-BD74-831817DD5B15}"/>
                  </a:ext>
                </a:extLst>
              </p:cNvPr>
              <p:cNvSpPr/>
              <p:nvPr/>
            </p:nvSpPr>
            <p:spPr>
              <a:xfrm>
                <a:off x="7084199" y="4896034"/>
                <a:ext cx="187744" cy="179571"/>
              </a:xfrm>
              <a:prstGeom prst="ellipse">
                <a:avLst/>
              </a:prstGeom>
              <a:solidFill>
                <a:srgbClr val="44546A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317B419-4427-4D1F-BD96-9F3D2589AA79}"/>
                  </a:ext>
                </a:extLst>
              </p:cNvPr>
              <p:cNvSpPr/>
              <p:nvPr/>
            </p:nvSpPr>
            <p:spPr>
              <a:xfrm>
                <a:off x="7162710" y="5196985"/>
                <a:ext cx="187744" cy="179571"/>
              </a:xfrm>
              <a:prstGeom prst="ellipse">
                <a:avLst/>
              </a:prstGeom>
              <a:solidFill>
                <a:srgbClr val="44546A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5E8B96D-3914-4BCC-B9B7-713E4CD40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6091" y="5877529"/>
                <a:ext cx="9160" cy="916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7C5C188-C736-4F44-9E1C-9FE5558AD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6091" y="5877529"/>
                <a:ext cx="9160" cy="9160"/>
              </a:xfrm>
              <a:prstGeom prst="rect">
                <a:avLst/>
              </a:prstGeom>
            </p:spPr>
          </p:pic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2A9FA2C-93F8-4C1C-BD74-831817DD5B15}"/>
                  </a:ext>
                </a:extLst>
              </p:cNvPr>
              <p:cNvSpPr/>
              <p:nvPr/>
            </p:nvSpPr>
            <p:spPr>
              <a:xfrm>
                <a:off x="7015098" y="4404043"/>
                <a:ext cx="187744" cy="179571"/>
              </a:xfrm>
              <a:prstGeom prst="ellipse">
                <a:avLst/>
              </a:prstGeom>
              <a:solidFill>
                <a:srgbClr val="44546A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563994" y="4416084"/>
                <a:ext cx="1353366" cy="1288017"/>
                <a:chOff x="4858880" y="4635986"/>
                <a:chExt cx="1876468" cy="1785859"/>
              </a:xfrm>
            </p:grpSpPr>
            <p:pic>
              <p:nvPicPr>
                <p:cNvPr id="193" name="Picture 192">
                  <a:extLst>
                    <a:ext uri="{FF2B5EF4-FFF2-40B4-BE49-F238E27FC236}">
                      <a16:creationId xmlns:a16="http://schemas.microsoft.com/office/drawing/2014/main" id="{95E8B96D-3914-4BCC-B9B7-713E4CD40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22648" y="6197857"/>
                  <a:ext cx="12700" cy="12700"/>
                </a:xfrm>
                <a:prstGeom prst="rect">
                  <a:avLst/>
                </a:prstGeom>
              </p:spPr>
            </p:pic>
            <p:pic>
              <p:nvPicPr>
                <p:cNvPr id="194" name="Picture 193">
                  <a:extLst>
                    <a:ext uri="{FF2B5EF4-FFF2-40B4-BE49-F238E27FC236}">
                      <a16:creationId xmlns:a16="http://schemas.microsoft.com/office/drawing/2014/main" id="{A7C5C188-C736-4F44-9E1C-9FE5558AD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22648" y="6197857"/>
                  <a:ext cx="12700" cy="12700"/>
                </a:xfrm>
                <a:prstGeom prst="rect">
                  <a:avLst/>
                </a:prstGeom>
              </p:spPr>
            </p:pic>
            <p:sp>
              <p:nvSpPr>
                <p:cNvPr id="195" name="Hexagon 194">
                  <a:extLst>
                    <a:ext uri="{FF2B5EF4-FFF2-40B4-BE49-F238E27FC236}">
                      <a16:creationId xmlns:a16="http://schemas.microsoft.com/office/drawing/2014/main" id="{8A40A116-AABB-458D-AE04-F269B6D5701F}"/>
                    </a:ext>
                  </a:extLst>
                </p:cNvPr>
                <p:cNvSpPr/>
                <p:nvPr/>
              </p:nvSpPr>
              <p:spPr>
                <a:xfrm>
                  <a:off x="6092254" y="5204469"/>
                  <a:ext cx="127499" cy="132608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75CB3587-33F3-4766-8E2E-882208C522A3}"/>
                    </a:ext>
                  </a:extLst>
                </p:cNvPr>
                <p:cNvSpPr/>
                <p:nvPr/>
              </p:nvSpPr>
              <p:spPr>
                <a:xfrm>
                  <a:off x="5925797" y="5234689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B3398B01-1FB1-4F4F-806C-66EED4871D8A}"/>
                    </a:ext>
                  </a:extLst>
                </p:cNvPr>
                <p:cNvSpPr/>
                <p:nvPr/>
              </p:nvSpPr>
              <p:spPr>
                <a:xfrm>
                  <a:off x="6191419" y="539796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3CD5149C-632A-4B7C-8D0B-0146D36920BC}"/>
                    </a:ext>
                  </a:extLst>
                </p:cNvPr>
                <p:cNvGrpSpPr/>
                <p:nvPr/>
              </p:nvGrpSpPr>
              <p:grpSpPr>
                <a:xfrm>
                  <a:off x="4858880" y="5184172"/>
                  <a:ext cx="1449414" cy="1237673"/>
                  <a:chOff x="3347831" y="2802834"/>
                  <a:chExt cx="2711726" cy="2272748"/>
                </a:xfrm>
              </p:grpSpPr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C712AB59-A208-49B8-ACF9-2F1FBF077728}"/>
                      </a:ext>
                    </a:extLst>
                  </p:cNvPr>
                  <p:cNvSpPr/>
                  <p:nvPr/>
                </p:nvSpPr>
                <p:spPr>
                  <a:xfrm>
                    <a:off x="5446643" y="4432852"/>
                    <a:ext cx="487018" cy="457200"/>
                  </a:xfrm>
                  <a:prstGeom prst="ellipse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7317B419-4427-4D1F-BD96-9F3D2589AA79}"/>
                      </a:ext>
                    </a:extLst>
                  </p:cNvPr>
                  <p:cNvSpPr/>
                  <p:nvPr/>
                </p:nvSpPr>
                <p:spPr>
                  <a:xfrm>
                    <a:off x="3924057" y="3670023"/>
                    <a:ext cx="487017" cy="457200"/>
                  </a:xfrm>
                  <a:prstGeom prst="ellipse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B853D86F-442F-47BD-9B71-101CE92846AE}"/>
                      </a:ext>
                    </a:extLst>
                  </p:cNvPr>
                  <p:cNvSpPr/>
                  <p:nvPr/>
                </p:nvSpPr>
                <p:spPr>
                  <a:xfrm>
                    <a:off x="5208103" y="331966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E55C6657-CD21-4910-96C9-12770AA7E514}"/>
                      </a:ext>
                    </a:extLst>
                  </p:cNvPr>
                  <p:cNvSpPr/>
                  <p:nvPr/>
                </p:nvSpPr>
                <p:spPr>
                  <a:xfrm>
                    <a:off x="3886200" y="3110945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7AECF783-0DD9-46CA-8892-5D944CD085C4}"/>
                      </a:ext>
                    </a:extLst>
                  </p:cNvPr>
                  <p:cNvSpPr/>
                  <p:nvPr/>
                </p:nvSpPr>
                <p:spPr>
                  <a:xfrm>
                    <a:off x="4134678" y="450905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4FBA671E-0DA9-49AD-B136-6CD055C6BA0E}"/>
                      </a:ext>
                    </a:extLst>
                  </p:cNvPr>
                  <p:cNvSpPr/>
                  <p:nvPr/>
                </p:nvSpPr>
                <p:spPr>
                  <a:xfrm>
                    <a:off x="3389244" y="2802834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093C7B32-B38C-44C0-997F-50E9CE24817B}"/>
                      </a:ext>
                    </a:extLst>
                  </p:cNvPr>
                  <p:cNvSpPr/>
                  <p:nvPr/>
                </p:nvSpPr>
                <p:spPr>
                  <a:xfrm>
                    <a:off x="4512364" y="3190458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3" name="Hexagon 222">
                    <a:extLst>
                      <a:ext uri="{FF2B5EF4-FFF2-40B4-BE49-F238E27FC236}">
                        <a16:creationId xmlns:a16="http://schemas.microsoft.com/office/drawing/2014/main" id="{76790375-2686-4795-8C0B-24157E73DB8F}"/>
                      </a:ext>
                    </a:extLst>
                  </p:cNvPr>
                  <p:cNvSpPr/>
                  <p:nvPr/>
                </p:nvSpPr>
                <p:spPr>
                  <a:xfrm>
                    <a:off x="4462669" y="4767471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4" name="Hexagon 223">
                    <a:extLst>
                      <a:ext uri="{FF2B5EF4-FFF2-40B4-BE49-F238E27FC236}">
                        <a16:creationId xmlns:a16="http://schemas.microsoft.com/office/drawing/2014/main" id="{CEA7F879-3FBD-46ED-A459-7C2BC077841F}"/>
                      </a:ext>
                    </a:extLst>
                  </p:cNvPr>
                  <p:cNvSpPr/>
                  <p:nvPr/>
                </p:nvSpPr>
                <p:spPr>
                  <a:xfrm>
                    <a:off x="3538330" y="3359426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5" name="Hexagon 224">
                    <a:extLst>
                      <a:ext uri="{FF2B5EF4-FFF2-40B4-BE49-F238E27FC236}">
                        <a16:creationId xmlns:a16="http://schemas.microsoft.com/office/drawing/2014/main" id="{CA1F8D03-C888-4024-A667-4F7C69C78384}"/>
                      </a:ext>
                    </a:extLst>
                  </p:cNvPr>
                  <p:cNvSpPr/>
                  <p:nvPr/>
                </p:nvSpPr>
                <p:spPr>
                  <a:xfrm>
                    <a:off x="5774635" y="3548268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6" name="Hexagon 225">
                    <a:extLst>
                      <a:ext uri="{FF2B5EF4-FFF2-40B4-BE49-F238E27FC236}">
                        <a16:creationId xmlns:a16="http://schemas.microsoft.com/office/drawing/2014/main" id="{C24CB411-F7B0-4000-864A-93A9F2618629}"/>
                      </a:ext>
                    </a:extLst>
                  </p:cNvPr>
                  <p:cNvSpPr/>
                  <p:nvPr/>
                </p:nvSpPr>
                <p:spPr>
                  <a:xfrm>
                    <a:off x="3568148" y="4639088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66824C86-8443-4036-A4E5-FB097E7C8CF1}"/>
                      </a:ext>
                    </a:extLst>
                  </p:cNvPr>
                  <p:cNvSpPr/>
                  <p:nvPr/>
                </p:nvSpPr>
                <p:spPr>
                  <a:xfrm>
                    <a:off x="4134678" y="361287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7890A16-B367-41C9-9B14-86CD537259B3}"/>
                      </a:ext>
                    </a:extLst>
                  </p:cNvPr>
                  <p:cNvSpPr/>
                  <p:nvPr/>
                </p:nvSpPr>
                <p:spPr>
                  <a:xfrm>
                    <a:off x="4886739" y="412805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8AB9AB2C-2A7E-4C2D-B54A-F104D42013DB}"/>
                      </a:ext>
                    </a:extLst>
                  </p:cNvPr>
                  <p:cNvSpPr/>
                  <p:nvPr/>
                </p:nvSpPr>
                <p:spPr>
                  <a:xfrm>
                    <a:off x="5039139" y="489668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3CA3A5A9-4BF2-4727-A1EB-C3A0A9679FF4}"/>
                      </a:ext>
                    </a:extLst>
                  </p:cNvPr>
                  <p:cNvSpPr/>
                  <p:nvPr/>
                </p:nvSpPr>
                <p:spPr>
                  <a:xfrm>
                    <a:off x="4654825" y="443285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D4797FE1-D725-47D2-94AC-C101968FB8F5}"/>
                      </a:ext>
                    </a:extLst>
                  </p:cNvPr>
                  <p:cNvSpPr/>
                  <p:nvPr/>
                </p:nvSpPr>
                <p:spPr>
                  <a:xfrm>
                    <a:off x="5874027" y="4916556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11CE2689-0D0C-4103-97B4-6001D8BC07A8}"/>
                      </a:ext>
                    </a:extLst>
                  </p:cNvPr>
                  <p:cNvSpPr/>
                  <p:nvPr/>
                </p:nvSpPr>
                <p:spPr>
                  <a:xfrm>
                    <a:off x="4853608" y="318052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18B47930-D502-4CF0-BFAF-81AEC0521B3F}"/>
                      </a:ext>
                    </a:extLst>
                  </p:cNvPr>
                  <p:cNvSpPr/>
                  <p:nvPr/>
                </p:nvSpPr>
                <p:spPr>
                  <a:xfrm>
                    <a:off x="4036944" y="4121427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E24194A0-768C-4569-82D3-63E2BF1D8DD2}"/>
                      </a:ext>
                    </a:extLst>
                  </p:cNvPr>
                  <p:cNvSpPr/>
                  <p:nvPr/>
                </p:nvSpPr>
                <p:spPr>
                  <a:xfrm>
                    <a:off x="3389244" y="317057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57A7EEB9-414F-4ECE-AECB-ED7A8F2D8757}"/>
                      </a:ext>
                    </a:extLst>
                  </p:cNvPr>
                  <p:cNvSpPr/>
                  <p:nvPr/>
                </p:nvSpPr>
                <p:spPr>
                  <a:xfrm>
                    <a:off x="3347831" y="435333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93F1983A-B95F-4806-8F1F-AB6B60BD4A44}"/>
                      </a:ext>
                    </a:extLst>
                  </p:cNvPr>
                  <p:cNvSpPr/>
                  <p:nvPr/>
                </p:nvSpPr>
                <p:spPr>
                  <a:xfrm>
                    <a:off x="5072266" y="3743740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CAC70D06-C583-4A55-B5B5-C936A160A267}"/>
                      </a:ext>
                    </a:extLst>
                  </p:cNvPr>
                  <p:cNvSpPr/>
                  <p:nvPr/>
                </p:nvSpPr>
                <p:spPr>
                  <a:xfrm>
                    <a:off x="5940287" y="3988904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</p:grp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1B894575-A25E-4915-A094-35B39B16FA49}"/>
                    </a:ext>
                  </a:extLst>
                </p:cNvPr>
                <p:cNvGrpSpPr/>
                <p:nvPr/>
              </p:nvGrpSpPr>
              <p:grpSpPr>
                <a:xfrm>
                  <a:off x="4865636" y="4635986"/>
                  <a:ext cx="1413113" cy="658356"/>
                  <a:chOff x="3289852" y="1777337"/>
                  <a:chExt cx="2643809" cy="1208943"/>
                </a:xfrm>
              </p:grpSpPr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F3529693-2A27-4BDF-86C5-CE1008FA131D}"/>
                      </a:ext>
                    </a:extLst>
                  </p:cNvPr>
                  <p:cNvSpPr/>
                  <p:nvPr/>
                </p:nvSpPr>
                <p:spPr>
                  <a:xfrm>
                    <a:off x="5446643" y="2236304"/>
                    <a:ext cx="487018" cy="457200"/>
                  </a:xfrm>
                  <a:prstGeom prst="ellipse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86E34B7C-2B41-4E7A-83AD-AD79C543F3D4}"/>
                      </a:ext>
                    </a:extLst>
                  </p:cNvPr>
                  <p:cNvSpPr/>
                  <p:nvPr/>
                </p:nvSpPr>
                <p:spPr>
                  <a:xfrm>
                    <a:off x="4432852" y="2827254"/>
                    <a:ext cx="119271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C654C8FC-6484-445F-BB5F-11F2EF1C258E}"/>
                      </a:ext>
                    </a:extLst>
                  </p:cNvPr>
                  <p:cNvSpPr/>
                  <p:nvPr/>
                </p:nvSpPr>
                <p:spPr>
                  <a:xfrm>
                    <a:off x="5327373" y="2156791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BEAECDC1-B83A-42B2-92DE-EFF3A4133782}"/>
                      </a:ext>
                    </a:extLst>
                  </p:cNvPr>
                  <p:cNvSpPr/>
                  <p:nvPr/>
                </p:nvSpPr>
                <p:spPr>
                  <a:xfrm>
                    <a:off x="3920718" y="1777337"/>
                    <a:ext cx="119271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7F5764E5-5815-452C-98A3-E079514B0E9F}"/>
                      </a:ext>
                    </a:extLst>
                  </p:cNvPr>
                  <p:cNvSpPr/>
                  <p:nvPr/>
                </p:nvSpPr>
                <p:spPr>
                  <a:xfrm>
                    <a:off x="5049078" y="2047460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3" name="Hexagon 212">
                    <a:extLst>
                      <a:ext uri="{FF2B5EF4-FFF2-40B4-BE49-F238E27FC236}">
                        <a16:creationId xmlns:a16="http://schemas.microsoft.com/office/drawing/2014/main" id="{A4250064-7069-48A7-B205-25A131E5601C}"/>
                      </a:ext>
                    </a:extLst>
                  </p:cNvPr>
                  <p:cNvSpPr/>
                  <p:nvPr/>
                </p:nvSpPr>
                <p:spPr>
                  <a:xfrm>
                    <a:off x="4810539" y="2596596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973C0073-3AA2-409B-B121-D78165151107}"/>
                      </a:ext>
                    </a:extLst>
                  </p:cNvPr>
                  <p:cNvSpPr/>
                  <p:nvPr/>
                </p:nvSpPr>
                <p:spPr>
                  <a:xfrm>
                    <a:off x="3289852" y="1855305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360D96E7-61AE-47A4-A0AB-9A1D766C5942}"/>
                      </a:ext>
                    </a:extLst>
                  </p:cNvPr>
                  <p:cNvSpPr/>
                  <p:nvPr/>
                </p:nvSpPr>
                <p:spPr>
                  <a:xfrm>
                    <a:off x="5744817" y="187518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</p:grp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7317B419-4427-4D1F-BD96-9F3D2589AA79}"/>
                    </a:ext>
                  </a:extLst>
                </p:cNvPr>
                <p:cNvSpPr/>
                <p:nvPr/>
              </p:nvSpPr>
              <p:spPr>
                <a:xfrm>
                  <a:off x="5400284" y="4801396"/>
                  <a:ext cx="260310" cy="248978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721082" y="493548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117589" y="493548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337041" y="4910301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556493" y="4745712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556493" y="5646645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940534" y="5975823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958340" y="556865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5E8B96D-3914-4BCC-B9B7-713E4CD40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918" y="3922602"/>
                <a:ext cx="9160" cy="916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7C5C188-C736-4F44-9E1C-9FE5558AD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918" y="3922602"/>
                <a:ext cx="9160" cy="9160"/>
              </a:xfrm>
              <a:prstGeom prst="rect">
                <a:avLst/>
              </a:prstGeom>
            </p:spPr>
          </p:pic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F929802-FD5D-475C-9202-EEFBEBC8FE5D}"/>
                  </a:ext>
                </a:extLst>
              </p:cNvPr>
              <p:cNvGrpSpPr/>
              <p:nvPr/>
            </p:nvGrpSpPr>
            <p:grpSpPr>
              <a:xfrm>
                <a:off x="6199579" y="2777707"/>
                <a:ext cx="2500151" cy="1363767"/>
                <a:chOff x="1570384" y="1530626"/>
                <a:chExt cx="6485530" cy="3472251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F30A4C8-EA04-4814-A58D-C114AE24FDA2}"/>
                    </a:ext>
                  </a:extLst>
                </p:cNvPr>
                <p:cNvSpPr/>
                <p:nvPr/>
              </p:nvSpPr>
              <p:spPr>
                <a:xfrm>
                  <a:off x="1570384" y="1530626"/>
                  <a:ext cx="3041373" cy="3458818"/>
                </a:xfrm>
                <a:prstGeom prst="rect">
                  <a:avLst/>
                </a:prstGeom>
                <a:solidFill>
                  <a:srgbClr val="5B9BD5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9929E87-51E0-4775-89C8-DED1CBDECCF8}"/>
                    </a:ext>
                  </a:extLst>
                </p:cNvPr>
                <p:cNvSpPr/>
                <p:nvPr/>
              </p:nvSpPr>
              <p:spPr>
                <a:xfrm>
                  <a:off x="4949675" y="1530626"/>
                  <a:ext cx="3106239" cy="3472251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77" name="Hexagon 76">
                <a:extLst>
                  <a:ext uri="{FF2B5EF4-FFF2-40B4-BE49-F238E27FC236}">
                    <a16:creationId xmlns:a16="http://schemas.microsoft.com/office/drawing/2014/main" id="{8A40A116-AABB-458D-AE04-F269B6D5701F}"/>
                  </a:ext>
                </a:extLst>
              </p:cNvPr>
              <p:cNvSpPr/>
              <p:nvPr/>
            </p:nvSpPr>
            <p:spPr>
              <a:xfrm>
                <a:off x="7196258" y="3206140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5CB3587-33F3-4766-8E2E-882208C522A3}"/>
                  </a:ext>
                </a:extLst>
              </p:cNvPr>
              <p:cNvSpPr/>
              <p:nvPr/>
            </p:nvSpPr>
            <p:spPr>
              <a:xfrm>
                <a:off x="7076205" y="3227935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3398B01-1FB1-4F4F-806C-66EED4871D8A}"/>
                  </a:ext>
                </a:extLst>
              </p:cNvPr>
              <p:cNvSpPr/>
              <p:nvPr/>
            </p:nvSpPr>
            <p:spPr>
              <a:xfrm>
                <a:off x="7267779" y="3345696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CD5149C-632A-4B7C-8D0B-0146D36920BC}"/>
                  </a:ext>
                </a:extLst>
              </p:cNvPr>
              <p:cNvGrpSpPr/>
              <p:nvPr/>
            </p:nvGrpSpPr>
            <p:grpSpPr>
              <a:xfrm>
                <a:off x="6306712" y="3191501"/>
                <a:ext cx="1045362" cy="892648"/>
                <a:chOff x="3347831" y="2802834"/>
                <a:chExt cx="2711726" cy="2272748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C712AB59-A208-49B8-ACF9-2F1FBF077728}"/>
                    </a:ext>
                  </a:extLst>
                </p:cNvPr>
                <p:cNvSpPr/>
                <p:nvPr/>
              </p:nvSpPr>
              <p:spPr>
                <a:xfrm>
                  <a:off x="5394678" y="4083322"/>
                  <a:ext cx="487017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7317B419-4427-4D1F-BD96-9F3D2589AA79}"/>
                    </a:ext>
                  </a:extLst>
                </p:cNvPr>
                <p:cNvSpPr/>
                <p:nvPr/>
              </p:nvSpPr>
              <p:spPr>
                <a:xfrm>
                  <a:off x="3924057" y="3670023"/>
                  <a:ext cx="487017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B853D86F-442F-47BD-9B71-101CE92846AE}"/>
                    </a:ext>
                  </a:extLst>
                </p:cNvPr>
                <p:cNvSpPr/>
                <p:nvPr/>
              </p:nvSpPr>
              <p:spPr>
                <a:xfrm>
                  <a:off x="5208103" y="331966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5C6657-CD21-4910-96C9-12770AA7E514}"/>
                    </a:ext>
                  </a:extLst>
                </p:cNvPr>
                <p:cNvSpPr/>
                <p:nvPr/>
              </p:nvSpPr>
              <p:spPr>
                <a:xfrm>
                  <a:off x="3886200" y="311094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7AECF783-0DD9-46CA-8892-5D944CD085C4}"/>
                    </a:ext>
                  </a:extLst>
                </p:cNvPr>
                <p:cNvSpPr/>
                <p:nvPr/>
              </p:nvSpPr>
              <p:spPr>
                <a:xfrm>
                  <a:off x="4134678" y="450905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4FBA671E-0DA9-49AD-B136-6CD055C6BA0E}"/>
                    </a:ext>
                  </a:extLst>
                </p:cNvPr>
                <p:cNvSpPr/>
                <p:nvPr/>
              </p:nvSpPr>
              <p:spPr>
                <a:xfrm>
                  <a:off x="3389244" y="2802834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093C7B32-B38C-44C0-997F-50E9CE24817B}"/>
                    </a:ext>
                  </a:extLst>
                </p:cNvPr>
                <p:cNvSpPr/>
                <p:nvPr/>
              </p:nvSpPr>
              <p:spPr>
                <a:xfrm>
                  <a:off x="4512364" y="319045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6" name="Hexagon 175">
                  <a:extLst>
                    <a:ext uri="{FF2B5EF4-FFF2-40B4-BE49-F238E27FC236}">
                      <a16:creationId xmlns:a16="http://schemas.microsoft.com/office/drawing/2014/main" id="{76790375-2686-4795-8C0B-24157E73DB8F}"/>
                    </a:ext>
                  </a:extLst>
                </p:cNvPr>
                <p:cNvSpPr/>
                <p:nvPr/>
              </p:nvSpPr>
              <p:spPr>
                <a:xfrm>
                  <a:off x="4462669" y="4767471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7" name="Hexagon 176">
                  <a:extLst>
                    <a:ext uri="{FF2B5EF4-FFF2-40B4-BE49-F238E27FC236}">
                      <a16:creationId xmlns:a16="http://schemas.microsoft.com/office/drawing/2014/main" id="{CEA7F879-3FBD-46ED-A459-7C2BC077841F}"/>
                    </a:ext>
                  </a:extLst>
                </p:cNvPr>
                <p:cNvSpPr/>
                <p:nvPr/>
              </p:nvSpPr>
              <p:spPr>
                <a:xfrm>
                  <a:off x="3538330" y="3359426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8" name="Hexagon 177">
                  <a:extLst>
                    <a:ext uri="{FF2B5EF4-FFF2-40B4-BE49-F238E27FC236}">
                      <a16:creationId xmlns:a16="http://schemas.microsoft.com/office/drawing/2014/main" id="{CA1F8D03-C888-4024-A667-4F7C69C78384}"/>
                    </a:ext>
                  </a:extLst>
                </p:cNvPr>
                <p:cNvSpPr/>
                <p:nvPr/>
              </p:nvSpPr>
              <p:spPr>
                <a:xfrm>
                  <a:off x="5774635" y="3548268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79" name="Hexagon 178">
                  <a:extLst>
                    <a:ext uri="{FF2B5EF4-FFF2-40B4-BE49-F238E27FC236}">
                      <a16:creationId xmlns:a16="http://schemas.microsoft.com/office/drawing/2014/main" id="{C24CB411-F7B0-4000-864A-93A9F2618629}"/>
                    </a:ext>
                  </a:extLst>
                </p:cNvPr>
                <p:cNvSpPr/>
                <p:nvPr/>
              </p:nvSpPr>
              <p:spPr>
                <a:xfrm>
                  <a:off x="3568148" y="4639088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66824C86-8443-4036-A4E5-FB097E7C8CF1}"/>
                    </a:ext>
                  </a:extLst>
                </p:cNvPr>
                <p:cNvSpPr/>
                <p:nvPr/>
              </p:nvSpPr>
              <p:spPr>
                <a:xfrm>
                  <a:off x="4134678" y="361287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7890A16-B367-41C9-9B14-86CD537259B3}"/>
                    </a:ext>
                  </a:extLst>
                </p:cNvPr>
                <p:cNvSpPr/>
                <p:nvPr/>
              </p:nvSpPr>
              <p:spPr>
                <a:xfrm>
                  <a:off x="4886739" y="412805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8AB9AB2C-2A7E-4C2D-B54A-F104D42013DB}"/>
                    </a:ext>
                  </a:extLst>
                </p:cNvPr>
                <p:cNvSpPr/>
                <p:nvPr/>
              </p:nvSpPr>
              <p:spPr>
                <a:xfrm>
                  <a:off x="5039139" y="489668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3CA3A5A9-4BF2-4727-A1EB-C3A0A9679FF4}"/>
                    </a:ext>
                  </a:extLst>
                </p:cNvPr>
                <p:cNvSpPr/>
                <p:nvPr/>
              </p:nvSpPr>
              <p:spPr>
                <a:xfrm>
                  <a:off x="4654825" y="443285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4797FE1-D725-47D2-94AC-C101968FB8F5}"/>
                    </a:ext>
                  </a:extLst>
                </p:cNvPr>
                <p:cNvSpPr/>
                <p:nvPr/>
              </p:nvSpPr>
              <p:spPr>
                <a:xfrm>
                  <a:off x="5874027" y="4916556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11CE2689-0D0C-4103-97B4-6001D8BC07A8}"/>
                    </a:ext>
                  </a:extLst>
                </p:cNvPr>
                <p:cNvSpPr/>
                <p:nvPr/>
              </p:nvSpPr>
              <p:spPr>
                <a:xfrm>
                  <a:off x="4853608" y="3180522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8B47930-D502-4CF0-BFAF-81AEC0521B3F}"/>
                    </a:ext>
                  </a:extLst>
                </p:cNvPr>
                <p:cNvSpPr/>
                <p:nvPr/>
              </p:nvSpPr>
              <p:spPr>
                <a:xfrm>
                  <a:off x="4036944" y="4121427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E24194A0-768C-4569-82D3-63E2BF1D8DD2}"/>
                    </a:ext>
                  </a:extLst>
                </p:cNvPr>
                <p:cNvSpPr/>
                <p:nvPr/>
              </p:nvSpPr>
              <p:spPr>
                <a:xfrm>
                  <a:off x="3389244" y="317057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57A7EEB9-414F-4ECE-AECB-ED7A8F2D8757}"/>
                    </a:ext>
                  </a:extLst>
                </p:cNvPr>
                <p:cNvSpPr/>
                <p:nvPr/>
              </p:nvSpPr>
              <p:spPr>
                <a:xfrm>
                  <a:off x="3347831" y="435333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93F1983A-B95F-4806-8F1F-AB6B60BD4A44}"/>
                    </a:ext>
                  </a:extLst>
                </p:cNvPr>
                <p:cNvSpPr/>
                <p:nvPr/>
              </p:nvSpPr>
              <p:spPr>
                <a:xfrm>
                  <a:off x="5072266" y="374374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CAC70D06-C583-4A55-B5B5-C936A160A267}"/>
                    </a:ext>
                  </a:extLst>
                </p:cNvPr>
                <p:cNvSpPr/>
                <p:nvPr/>
              </p:nvSpPr>
              <p:spPr>
                <a:xfrm>
                  <a:off x="5940287" y="3988904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B894575-A25E-4915-A094-35B39B16FA49}"/>
                  </a:ext>
                </a:extLst>
              </p:cNvPr>
              <p:cNvGrpSpPr/>
              <p:nvPr/>
            </p:nvGrpSpPr>
            <p:grpSpPr>
              <a:xfrm>
                <a:off x="6311583" y="2826755"/>
                <a:ext cx="1019180" cy="386792"/>
                <a:chOff x="3289852" y="1855305"/>
                <a:chExt cx="2643809" cy="984800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42A9FA2C-93F8-4C1C-BD74-831817DD5B15}"/>
                    </a:ext>
                  </a:extLst>
                </p:cNvPr>
                <p:cNvSpPr/>
                <p:nvPr/>
              </p:nvSpPr>
              <p:spPr>
                <a:xfrm>
                  <a:off x="4003330" y="2264541"/>
                  <a:ext cx="487019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F3529693-2A27-4BDF-86C5-CE1008FA131D}"/>
                    </a:ext>
                  </a:extLst>
                </p:cNvPr>
                <p:cNvSpPr/>
                <p:nvPr/>
              </p:nvSpPr>
              <p:spPr>
                <a:xfrm>
                  <a:off x="5446643" y="2236304"/>
                  <a:ext cx="487018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86E34B7C-2B41-4E7A-83AD-AD79C543F3D4}"/>
                    </a:ext>
                  </a:extLst>
                </p:cNvPr>
                <p:cNvSpPr/>
                <p:nvPr/>
              </p:nvSpPr>
              <p:spPr>
                <a:xfrm>
                  <a:off x="4432852" y="253447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C654C8FC-6484-445F-BB5F-11F2EF1C258E}"/>
                    </a:ext>
                  </a:extLst>
                </p:cNvPr>
                <p:cNvSpPr/>
                <p:nvPr/>
              </p:nvSpPr>
              <p:spPr>
                <a:xfrm>
                  <a:off x="5327373" y="2156791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BEAECDC1-B83A-42B2-92DE-EFF3A4133782}"/>
                    </a:ext>
                  </a:extLst>
                </p:cNvPr>
                <p:cNvSpPr/>
                <p:nvPr/>
              </p:nvSpPr>
              <p:spPr>
                <a:xfrm>
                  <a:off x="4042853" y="1995619"/>
                  <a:ext cx="85536" cy="83954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049078" y="204746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6" name="Hexagon 165">
                  <a:extLst>
                    <a:ext uri="{FF2B5EF4-FFF2-40B4-BE49-F238E27FC236}">
                      <a16:creationId xmlns:a16="http://schemas.microsoft.com/office/drawing/2014/main" id="{A4250064-7069-48A7-B205-25A131E5601C}"/>
                    </a:ext>
                  </a:extLst>
                </p:cNvPr>
                <p:cNvSpPr/>
                <p:nvPr/>
              </p:nvSpPr>
              <p:spPr>
                <a:xfrm>
                  <a:off x="4810539" y="2596596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973C0073-3AA2-409B-B121-D78165151107}"/>
                    </a:ext>
                  </a:extLst>
                </p:cNvPr>
                <p:cNvSpPr/>
                <p:nvPr/>
              </p:nvSpPr>
              <p:spPr>
                <a:xfrm>
                  <a:off x="3289852" y="185530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60D96E7-61AE-47A4-A0AB-9A1D766C5942}"/>
                    </a:ext>
                  </a:extLst>
                </p:cNvPr>
                <p:cNvSpPr/>
                <p:nvPr/>
              </p:nvSpPr>
              <p:spPr>
                <a:xfrm>
                  <a:off x="5744817" y="187518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BE140B1-FE5F-4036-AA74-B95C845430EC}"/>
                  </a:ext>
                </a:extLst>
              </p:cNvPr>
              <p:cNvSpPr/>
              <p:nvPr/>
            </p:nvSpPr>
            <p:spPr>
              <a:xfrm>
                <a:off x="5179358" y="3238345"/>
                <a:ext cx="1011516" cy="391748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B894575-A25E-4915-A094-35B39B16FA49}"/>
                  </a:ext>
                </a:extLst>
              </p:cNvPr>
              <p:cNvGrpSpPr/>
              <p:nvPr/>
            </p:nvGrpSpPr>
            <p:grpSpPr>
              <a:xfrm>
                <a:off x="5266665" y="3253959"/>
                <a:ext cx="992360" cy="329212"/>
                <a:chOff x="3289852" y="1855305"/>
                <a:chExt cx="2574235" cy="838199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42A9FA2C-93F8-4C1C-BD74-831817DD5B15}"/>
                    </a:ext>
                  </a:extLst>
                </p:cNvPr>
                <p:cNvSpPr/>
                <p:nvPr/>
              </p:nvSpPr>
              <p:spPr>
                <a:xfrm>
                  <a:off x="3438937" y="2007704"/>
                  <a:ext cx="437326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3529693-2A27-4BDF-86C5-CE1008FA131D}"/>
                    </a:ext>
                  </a:extLst>
                </p:cNvPr>
                <p:cNvSpPr/>
                <p:nvPr/>
              </p:nvSpPr>
              <p:spPr>
                <a:xfrm>
                  <a:off x="5172427" y="2168386"/>
                  <a:ext cx="487019" cy="457200"/>
                </a:xfrm>
                <a:prstGeom prst="ellipse">
                  <a:avLst/>
                </a:prstGeom>
                <a:solidFill>
                  <a:srgbClr val="44546A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86E34B7C-2B41-4E7A-83AD-AD79C543F3D4}"/>
                    </a:ext>
                  </a:extLst>
                </p:cNvPr>
                <p:cNvSpPr/>
                <p:nvPr/>
              </p:nvSpPr>
              <p:spPr>
                <a:xfrm>
                  <a:off x="4432852" y="2534478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C654C8FC-6484-445F-BB5F-11F2EF1C258E}"/>
                    </a:ext>
                  </a:extLst>
                </p:cNvPr>
                <p:cNvSpPr/>
                <p:nvPr/>
              </p:nvSpPr>
              <p:spPr>
                <a:xfrm>
                  <a:off x="5327373" y="2156791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BEAECDC1-B83A-42B2-92DE-EFF3A4133782}"/>
                    </a:ext>
                  </a:extLst>
                </p:cNvPr>
                <p:cNvSpPr/>
                <p:nvPr/>
              </p:nvSpPr>
              <p:spPr>
                <a:xfrm>
                  <a:off x="4293704" y="1981199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049078" y="2047460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6" name="Hexagon 155">
                  <a:extLst>
                    <a:ext uri="{FF2B5EF4-FFF2-40B4-BE49-F238E27FC236}">
                      <a16:creationId xmlns:a16="http://schemas.microsoft.com/office/drawing/2014/main" id="{A4250064-7069-48A7-B205-25A131E5601C}"/>
                    </a:ext>
                  </a:extLst>
                </p:cNvPr>
                <p:cNvSpPr/>
                <p:nvPr/>
              </p:nvSpPr>
              <p:spPr>
                <a:xfrm>
                  <a:off x="4562062" y="2170873"/>
                  <a:ext cx="238539" cy="243509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1654B671-44B3-4F99-90D6-DAD81FB9BEC6}"/>
                    </a:ext>
                  </a:extLst>
                </p:cNvPr>
                <p:cNvSpPr/>
                <p:nvPr/>
              </p:nvSpPr>
              <p:spPr>
                <a:xfrm>
                  <a:off x="4153597" y="2153910"/>
                  <a:ext cx="119271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973C0073-3AA2-409B-B121-D78165151107}"/>
                    </a:ext>
                  </a:extLst>
                </p:cNvPr>
                <p:cNvSpPr/>
                <p:nvPr/>
              </p:nvSpPr>
              <p:spPr>
                <a:xfrm>
                  <a:off x="3289852" y="1855305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60D96E7-61AE-47A4-A0AB-9A1D766C5942}"/>
                    </a:ext>
                  </a:extLst>
                </p:cNvPr>
                <p:cNvSpPr/>
                <p:nvPr/>
              </p:nvSpPr>
              <p:spPr>
                <a:xfrm>
                  <a:off x="5744817" y="1875183"/>
                  <a:ext cx="119270" cy="15902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84" name="Hexagon 83">
                <a:extLst>
                  <a:ext uri="{FF2B5EF4-FFF2-40B4-BE49-F238E27FC236}">
                    <a16:creationId xmlns:a16="http://schemas.microsoft.com/office/drawing/2014/main" id="{A4250064-7069-48A7-B205-25A131E5601C}"/>
                  </a:ext>
                </a:extLst>
              </p:cNvPr>
              <p:cNvSpPr/>
              <p:nvPr/>
            </p:nvSpPr>
            <p:spPr>
              <a:xfrm>
                <a:off x="5867014" y="3487818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A4250064-7069-48A7-B205-25A131E5601C}"/>
                  </a:ext>
                </a:extLst>
              </p:cNvPr>
              <p:cNvSpPr/>
              <p:nvPr/>
            </p:nvSpPr>
            <p:spPr>
              <a:xfrm>
                <a:off x="5528133" y="3465411"/>
                <a:ext cx="91956" cy="9564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E8DBB54-3F23-43EA-8BCD-2728313418F8}"/>
                  </a:ext>
                </a:extLst>
              </p:cNvPr>
              <p:cNvSpPr/>
              <p:nvPr/>
            </p:nvSpPr>
            <p:spPr>
              <a:xfrm>
                <a:off x="7358259" y="2782339"/>
                <a:ext cx="147093" cy="1359136"/>
              </a:xfrm>
              <a:prstGeom prst="rect">
                <a:avLst/>
              </a:prstGeom>
              <a:pattFill prst="wdUp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BE140B1-FE5F-4036-AA74-B95C845430EC}"/>
                  </a:ext>
                </a:extLst>
              </p:cNvPr>
              <p:cNvSpPr/>
              <p:nvPr/>
            </p:nvSpPr>
            <p:spPr>
              <a:xfrm>
                <a:off x="8692418" y="3241920"/>
                <a:ext cx="276922" cy="391748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5E8B96D-3914-4BCC-B9B7-713E4CD40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9520" y="4257577"/>
                <a:ext cx="9160" cy="916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7C5C188-C736-4F44-9E1C-9FE5558AD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9520" y="4257577"/>
                <a:ext cx="9160" cy="9160"/>
              </a:xfrm>
              <a:prstGeom prst="rect">
                <a:avLst/>
              </a:prstGeom>
            </p:spPr>
          </p:pic>
          <p:grpSp>
            <p:nvGrpSpPr>
              <p:cNvPr id="90" name="Group 89"/>
              <p:cNvGrpSpPr/>
              <p:nvPr/>
            </p:nvGrpSpPr>
            <p:grpSpPr>
              <a:xfrm>
                <a:off x="7567424" y="2796132"/>
                <a:ext cx="1353366" cy="1288017"/>
                <a:chOff x="4858880" y="4635986"/>
                <a:chExt cx="1876468" cy="1785859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95E8B96D-3914-4BCC-B9B7-713E4CD40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22648" y="6197857"/>
                  <a:ext cx="12700" cy="12700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A7C5C188-C736-4F44-9E1C-9FE5558AD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22648" y="6197857"/>
                  <a:ext cx="12700" cy="12700"/>
                </a:xfrm>
                <a:prstGeom prst="rect">
                  <a:avLst/>
                </a:prstGeom>
              </p:spPr>
            </p:pic>
            <p:sp>
              <p:nvSpPr>
                <p:cNvPr id="109" name="Hexagon 108">
                  <a:extLst>
                    <a:ext uri="{FF2B5EF4-FFF2-40B4-BE49-F238E27FC236}">
                      <a16:creationId xmlns:a16="http://schemas.microsoft.com/office/drawing/2014/main" id="{8A40A116-AABB-458D-AE04-F269B6D5701F}"/>
                    </a:ext>
                  </a:extLst>
                </p:cNvPr>
                <p:cNvSpPr/>
                <p:nvPr/>
              </p:nvSpPr>
              <p:spPr>
                <a:xfrm>
                  <a:off x="6092254" y="5204469"/>
                  <a:ext cx="127499" cy="132608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75CB3587-33F3-4766-8E2E-882208C522A3}"/>
                    </a:ext>
                  </a:extLst>
                </p:cNvPr>
                <p:cNvSpPr/>
                <p:nvPr/>
              </p:nvSpPr>
              <p:spPr>
                <a:xfrm>
                  <a:off x="5925797" y="5234689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B3398B01-1FB1-4F4F-806C-66EED4871D8A}"/>
                    </a:ext>
                  </a:extLst>
                </p:cNvPr>
                <p:cNvSpPr/>
                <p:nvPr/>
              </p:nvSpPr>
              <p:spPr>
                <a:xfrm>
                  <a:off x="6191419" y="539796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3CD5149C-632A-4B7C-8D0B-0146D36920BC}"/>
                    </a:ext>
                  </a:extLst>
                </p:cNvPr>
                <p:cNvGrpSpPr/>
                <p:nvPr/>
              </p:nvGrpSpPr>
              <p:grpSpPr>
                <a:xfrm>
                  <a:off x="4858880" y="5184172"/>
                  <a:ext cx="1449414" cy="1237673"/>
                  <a:chOff x="3347831" y="2802834"/>
                  <a:chExt cx="2711726" cy="2272748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B853D86F-442F-47BD-9B71-101CE92846AE}"/>
                      </a:ext>
                    </a:extLst>
                  </p:cNvPr>
                  <p:cNvSpPr/>
                  <p:nvPr/>
                </p:nvSpPr>
                <p:spPr>
                  <a:xfrm>
                    <a:off x="5208103" y="331966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E55C6657-CD21-4910-96C9-12770AA7E514}"/>
                      </a:ext>
                    </a:extLst>
                  </p:cNvPr>
                  <p:cNvSpPr/>
                  <p:nvPr/>
                </p:nvSpPr>
                <p:spPr>
                  <a:xfrm>
                    <a:off x="3886200" y="3110945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7AECF783-0DD9-46CA-8892-5D944CD085C4}"/>
                      </a:ext>
                    </a:extLst>
                  </p:cNvPr>
                  <p:cNvSpPr/>
                  <p:nvPr/>
                </p:nvSpPr>
                <p:spPr>
                  <a:xfrm>
                    <a:off x="4134678" y="450905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4FBA671E-0DA9-49AD-B136-6CD055C6BA0E}"/>
                      </a:ext>
                    </a:extLst>
                  </p:cNvPr>
                  <p:cNvSpPr/>
                  <p:nvPr/>
                </p:nvSpPr>
                <p:spPr>
                  <a:xfrm>
                    <a:off x="3389244" y="2802834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093C7B32-B38C-44C0-997F-50E9CE24817B}"/>
                      </a:ext>
                    </a:extLst>
                  </p:cNvPr>
                  <p:cNvSpPr/>
                  <p:nvPr/>
                </p:nvSpPr>
                <p:spPr>
                  <a:xfrm>
                    <a:off x="4512364" y="3190458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4" name="Hexagon 133">
                    <a:extLst>
                      <a:ext uri="{FF2B5EF4-FFF2-40B4-BE49-F238E27FC236}">
                        <a16:creationId xmlns:a16="http://schemas.microsoft.com/office/drawing/2014/main" id="{76790375-2686-4795-8C0B-24157E73DB8F}"/>
                      </a:ext>
                    </a:extLst>
                  </p:cNvPr>
                  <p:cNvSpPr/>
                  <p:nvPr/>
                </p:nvSpPr>
                <p:spPr>
                  <a:xfrm>
                    <a:off x="4462669" y="4767471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5" name="Hexagon 134">
                    <a:extLst>
                      <a:ext uri="{FF2B5EF4-FFF2-40B4-BE49-F238E27FC236}">
                        <a16:creationId xmlns:a16="http://schemas.microsoft.com/office/drawing/2014/main" id="{CEA7F879-3FBD-46ED-A459-7C2BC077841F}"/>
                      </a:ext>
                    </a:extLst>
                  </p:cNvPr>
                  <p:cNvSpPr/>
                  <p:nvPr/>
                </p:nvSpPr>
                <p:spPr>
                  <a:xfrm>
                    <a:off x="3538330" y="3359426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6" name="Hexagon 135">
                    <a:extLst>
                      <a:ext uri="{FF2B5EF4-FFF2-40B4-BE49-F238E27FC236}">
                        <a16:creationId xmlns:a16="http://schemas.microsoft.com/office/drawing/2014/main" id="{CA1F8D03-C888-4024-A667-4F7C69C78384}"/>
                      </a:ext>
                    </a:extLst>
                  </p:cNvPr>
                  <p:cNvSpPr/>
                  <p:nvPr/>
                </p:nvSpPr>
                <p:spPr>
                  <a:xfrm>
                    <a:off x="5774635" y="3548268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7" name="Hexagon 136">
                    <a:extLst>
                      <a:ext uri="{FF2B5EF4-FFF2-40B4-BE49-F238E27FC236}">
                        <a16:creationId xmlns:a16="http://schemas.microsoft.com/office/drawing/2014/main" id="{C24CB411-F7B0-4000-864A-93A9F2618629}"/>
                      </a:ext>
                    </a:extLst>
                  </p:cNvPr>
                  <p:cNvSpPr/>
                  <p:nvPr/>
                </p:nvSpPr>
                <p:spPr>
                  <a:xfrm>
                    <a:off x="3568148" y="4639088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66824C86-8443-4036-A4E5-FB097E7C8CF1}"/>
                      </a:ext>
                    </a:extLst>
                  </p:cNvPr>
                  <p:cNvSpPr/>
                  <p:nvPr/>
                </p:nvSpPr>
                <p:spPr>
                  <a:xfrm>
                    <a:off x="4134678" y="361287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C7890A16-B367-41C9-9B14-86CD537259B3}"/>
                      </a:ext>
                    </a:extLst>
                  </p:cNvPr>
                  <p:cNvSpPr/>
                  <p:nvPr/>
                </p:nvSpPr>
                <p:spPr>
                  <a:xfrm>
                    <a:off x="4886739" y="412805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8AB9AB2C-2A7E-4C2D-B54A-F104D42013DB}"/>
                      </a:ext>
                    </a:extLst>
                  </p:cNvPr>
                  <p:cNvSpPr/>
                  <p:nvPr/>
                </p:nvSpPr>
                <p:spPr>
                  <a:xfrm>
                    <a:off x="5039139" y="489668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3CA3A5A9-4BF2-4727-A1EB-C3A0A9679FF4}"/>
                      </a:ext>
                    </a:extLst>
                  </p:cNvPr>
                  <p:cNvSpPr/>
                  <p:nvPr/>
                </p:nvSpPr>
                <p:spPr>
                  <a:xfrm>
                    <a:off x="4654825" y="443285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D4797FE1-D725-47D2-94AC-C101968FB8F5}"/>
                      </a:ext>
                    </a:extLst>
                  </p:cNvPr>
                  <p:cNvSpPr/>
                  <p:nvPr/>
                </p:nvSpPr>
                <p:spPr>
                  <a:xfrm>
                    <a:off x="5874027" y="4916556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11CE2689-0D0C-4103-97B4-6001D8BC07A8}"/>
                      </a:ext>
                    </a:extLst>
                  </p:cNvPr>
                  <p:cNvSpPr/>
                  <p:nvPr/>
                </p:nvSpPr>
                <p:spPr>
                  <a:xfrm>
                    <a:off x="4853608" y="3180522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18B47930-D502-4CF0-BFAF-81AEC0521B3F}"/>
                      </a:ext>
                    </a:extLst>
                  </p:cNvPr>
                  <p:cNvSpPr/>
                  <p:nvPr/>
                </p:nvSpPr>
                <p:spPr>
                  <a:xfrm>
                    <a:off x="4036944" y="4121427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E24194A0-768C-4569-82D3-63E2BF1D8DD2}"/>
                      </a:ext>
                    </a:extLst>
                  </p:cNvPr>
                  <p:cNvSpPr/>
                  <p:nvPr/>
                </p:nvSpPr>
                <p:spPr>
                  <a:xfrm>
                    <a:off x="3389244" y="317057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7A7EEB9-414F-4ECE-AECB-ED7A8F2D8757}"/>
                      </a:ext>
                    </a:extLst>
                  </p:cNvPr>
                  <p:cNvSpPr/>
                  <p:nvPr/>
                </p:nvSpPr>
                <p:spPr>
                  <a:xfrm>
                    <a:off x="3347831" y="4353339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93F1983A-B95F-4806-8F1F-AB6B60BD4A44}"/>
                      </a:ext>
                    </a:extLst>
                  </p:cNvPr>
                  <p:cNvSpPr/>
                  <p:nvPr/>
                </p:nvSpPr>
                <p:spPr>
                  <a:xfrm>
                    <a:off x="5072266" y="3743740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CAC70D06-C583-4A55-B5B5-C936A160A267}"/>
                      </a:ext>
                    </a:extLst>
                  </p:cNvPr>
                  <p:cNvSpPr/>
                  <p:nvPr/>
                </p:nvSpPr>
                <p:spPr>
                  <a:xfrm>
                    <a:off x="5940287" y="3988904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7317B419-4427-4D1F-BD96-9F3D2589AA79}"/>
                      </a:ext>
                    </a:extLst>
                  </p:cNvPr>
                  <p:cNvSpPr/>
                  <p:nvPr/>
                </p:nvSpPr>
                <p:spPr>
                  <a:xfrm>
                    <a:off x="4389566" y="3758063"/>
                    <a:ext cx="487017" cy="457200"/>
                  </a:xfrm>
                  <a:prstGeom prst="ellipse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1B894575-A25E-4915-A094-35B39B16FA49}"/>
                    </a:ext>
                  </a:extLst>
                </p:cNvPr>
                <p:cNvGrpSpPr/>
                <p:nvPr/>
              </p:nvGrpSpPr>
              <p:grpSpPr>
                <a:xfrm>
                  <a:off x="4865635" y="4635986"/>
                  <a:ext cx="1375925" cy="658356"/>
                  <a:chOff x="3289852" y="1777337"/>
                  <a:chExt cx="2574235" cy="1208943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F3529693-2A27-4BDF-86C5-CE1008FA131D}"/>
                      </a:ext>
                    </a:extLst>
                  </p:cNvPr>
                  <p:cNvSpPr/>
                  <p:nvPr/>
                </p:nvSpPr>
                <p:spPr>
                  <a:xfrm>
                    <a:off x="4350029" y="2341312"/>
                    <a:ext cx="487019" cy="457200"/>
                  </a:xfrm>
                  <a:prstGeom prst="ellipse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6E34B7C-2B41-4E7A-83AD-AD79C543F3D4}"/>
                      </a:ext>
                    </a:extLst>
                  </p:cNvPr>
                  <p:cNvSpPr/>
                  <p:nvPr/>
                </p:nvSpPr>
                <p:spPr>
                  <a:xfrm>
                    <a:off x="4432852" y="2827254"/>
                    <a:ext cx="119271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C654C8FC-6484-445F-BB5F-11F2EF1C258E}"/>
                      </a:ext>
                    </a:extLst>
                  </p:cNvPr>
                  <p:cNvSpPr/>
                  <p:nvPr/>
                </p:nvSpPr>
                <p:spPr>
                  <a:xfrm>
                    <a:off x="5327373" y="2156791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BEAECDC1-B83A-42B2-92DE-EFF3A4133782}"/>
                      </a:ext>
                    </a:extLst>
                  </p:cNvPr>
                  <p:cNvSpPr/>
                  <p:nvPr/>
                </p:nvSpPr>
                <p:spPr>
                  <a:xfrm>
                    <a:off x="3920718" y="1777337"/>
                    <a:ext cx="119271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7F5764E5-5815-452C-98A3-E079514B0E9F}"/>
                      </a:ext>
                    </a:extLst>
                  </p:cNvPr>
                  <p:cNvSpPr/>
                  <p:nvPr/>
                </p:nvSpPr>
                <p:spPr>
                  <a:xfrm>
                    <a:off x="5049078" y="2047460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6" name="Hexagon 125">
                    <a:extLst>
                      <a:ext uri="{FF2B5EF4-FFF2-40B4-BE49-F238E27FC236}">
                        <a16:creationId xmlns:a16="http://schemas.microsoft.com/office/drawing/2014/main" id="{A4250064-7069-48A7-B205-25A131E5601C}"/>
                      </a:ext>
                    </a:extLst>
                  </p:cNvPr>
                  <p:cNvSpPr/>
                  <p:nvPr/>
                </p:nvSpPr>
                <p:spPr>
                  <a:xfrm>
                    <a:off x="4810539" y="2596596"/>
                    <a:ext cx="238539" cy="243509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973C0073-3AA2-409B-B121-D78165151107}"/>
                      </a:ext>
                    </a:extLst>
                  </p:cNvPr>
                  <p:cNvSpPr/>
                  <p:nvPr/>
                </p:nvSpPr>
                <p:spPr>
                  <a:xfrm>
                    <a:off x="3289852" y="1855305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360D96E7-61AE-47A4-A0AB-9A1D766C5942}"/>
                      </a:ext>
                    </a:extLst>
                  </p:cNvPr>
                  <p:cNvSpPr/>
                  <p:nvPr/>
                </p:nvSpPr>
                <p:spPr>
                  <a:xfrm>
                    <a:off x="5744817" y="1875183"/>
                    <a:ext cx="119270" cy="159026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 pitchFamily="34" charset="-18"/>
                    </a:endParaRPr>
                  </a:p>
                </p:txBody>
              </p:sp>
            </p:grp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721082" y="493548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117589" y="493548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337041" y="4910301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556493" y="4745712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556493" y="5646645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940534" y="5975823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F5764E5-5815-452C-98A3-E079514B0E9F}"/>
                    </a:ext>
                  </a:extLst>
                </p:cNvPr>
                <p:cNvSpPr/>
                <p:nvPr/>
              </p:nvSpPr>
              <p:spPr>
                <a:xfrm>
                  <a:off x="5958340" y="5568657"/>
                  <a:ext cx="63750" cy="86601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-18"/>
                  </a:endParaRP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3F1983A-B95F-4806-8F1F-AB6B60BD4A44}"/>
                  </a:ext>
                </a:extLst>
              </p:cNvPr>
              <p:cNvSpPr/>
              <p:nvPr/>
            </p:nvSpPr>
            <p:spPr>
              <a:xfrm>
                <a:off x="8342103" y="3670968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3F1983A-B95F-4806-8F1F-AB6B60BD4A44}"/>
                  </a:ext>
                </a:extLst>
              </p:cNvPr>
              <p:cNvSpPr/>
              <p:nvPr/>
            </p:nvSpPr>
            <p:spPr>
              <a:xfrm>
                <a:off x="8452019" y="3780883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3F1983A-B95F-4806-8F1F-AB6B60BD4A44}"/>
                  </a:ext>
                </a:extLst>
              </p:cNvPr>
              <p:cNvSpPr/>
              <p:nvPr/>
            </p:nvSpPr>
            <p:spPr>
              <a:xfrm>
                <a:off x="8561934" y="3890799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F5764E5-5815-452C-98A3-E079514B0E9F}"/>
                  </a:ext>
                </a:extLst>
              </p:cNvPr>
              <p:cNvSpPr/>
              <p:nvPr/>
            </p:nvSpPr>
            <p:spPr>
              <a:xfrm>
                <a:off x="7863928" y="3122057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F5764E5-5815-452C-98A3-E079514B0E9F}"/>
                  </a:ext>
                </a:extLst>
              </p:cNvPr>
              <p:cNvSpPr/>
              <p:nvPr/>
            </p:nvSpPr>
            <p:spPr>
              <a:xfrm>
                <a:off x="7818473" y="3231973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F5764E5-5815-452C-98A3-E079514B0E9F}"/>
                  </a:ext>
                </a:extLst>
              </p:cNvPr>
              <p:cNvSpPr/>
              <p:nvPr/>
            </p:nvSpPr>
            <p:spPr>
              <a:xfrm>
                <a:off x="7976749" y="3480506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24194A0-768C-4569-82D3-63E2BF1D8DD2}"/>
                  </a:ext>
                </a:extLst>
              </p:cNvPr>
              <p:cNvSpPr/>
              <p:nvPr/>
            </p:nvSpPr>
            <p:spPr>
              <a:xfrm>
                <a:off x="7693304" y="3445852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24194A0-768C-4569-82D3-63E2BF1D8DD2}"/>
                  </a:ext>
                </a:extLst>
              </p:cNvPr>
              <p:cNvSpPr/>
              <p:nvPr/>
            </p:nvSpPr>
            <p:spPr>
              <a:xfrm>
                <a:off x="7803219" y="3555768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24194A0-768C-4569-82D3-63E2BF1D8DD2}"/>
                  </a:ext>
                </a:extLst>
              </p:cNvPr>
              <p:cNvSpPr/>
              <p:nvPr/>
            </p:nvSpPr>
            <p:spPr>
              <a:xfrm>
                <a:off x="7913135" y="3665683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F5764E5-5815-452C-98A3-E079514B0E9F}"/>
                  </a:ext>
                </a:extLst>
              </p:cNvPr>
              <p:cNvSpPr/>
              <p:nvPr/>
            </p:nvSpPr>
            <p:spPr>
              <a:xfrm>
                <a:off x="8524303" y="2985185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F5764E5-5815-452C-98A3-E079514B0E9F}"/>
                  </a:ext>
                </a:extLst>
              </p:cNvPr>
              <p:cNvSpPr/>
              <p:nvPr/>
            </p:nvSpPr>
            <p:spPr>
              <a:xfrm>
                <a:off x="8290395" y="3095101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73C0073-3AA2-409B-B121-D78165151107}"/>
                  </a:ext>
                </a:extLst>
              </p:cNvPr>
              <p:cNvSpPr/>
              <p:nvPr/>
            </p:nvSpPr>
            <p:spPr>
              <a:xfrm>
                <a:off x="7682211" y="2936670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73C0073-3AA2-409B-B121-D78165151107}"/>
                  </a:ext>
                </a:extLst>
              </p:cNvPr>
              <p:cNvSpPr/>
              <p:nvPr/>
            </p:nvSpPr>
            <p:spPr>
              <a:xfrm>
                <a:off x="7660198" y="3124386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7A7EEB9-414F-4ECE-AECB-ED7A8F2D8757}"/>
                  </a:ext>
                </a:extLst>
              </p:cNvPr>
              <p:cNvSpPr/>
              <p:nvPr/>
            </p:nvSpPr>
            <p:spPr>
              <a:xfrm>
                <a:off x="7677339" y="3910395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7A7EEB9-414F-4ECE-AECB-ED7A8F2D8757}"/>
                  </a:ext>
                </a:extLst>
              </p:cNvPr>
              <p:cNvSpPr/>
              <p:nvPr/>
            </p:nvSpPr>
            <p:spPr>
              <a:xfrm>
                <a:off x="7787255" y="4020310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24194A0-768C-4569-82D3-63E2BF1D8DD2}"/>
                  </a:ext>
                </a:extLst>
              </p:cNvPr>
              <p:cNvSpPr/>
              <p:nvPr/>
            </p:nvSpPr>
            <p:spPr>
              <a:xfrm>
                <a:off x="7620629" y="3599212"/>
                <a:ext cx="45978" cy="6245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-1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39277" y="801531"/>
              <a:ext cx="247948" cy="3340522"/>
              <a:chOff x="7320913" y="2576515"/>
              <a:chExt cx="247948" cy="3340522"/>
            </a:xfrm>
          </p:grpSpPr>
          <p:sp>
            <p:nvSpPr>
              <p:cNvPr id="329" name="Rectangle 328"/>
              <p:cNvSpPr/>
              <p:nvPr/>
            </p:nvSpPr>
            <p:spPr bwMode="auto">
              <a:xfrm rot="5400000">
                <a:off x="6538599" y="3358829"/>
                <a:ext cx="1811046" cy="24641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  <a:ea typeface="ヒラギノ角ゴ Pro W3" pitchFamily="8" charset="-128"/>
                  </a:rPr>
                  <a:t>Membrane</a:t>
                </a: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 rot="5400000">
                <a:off x="6540130" y="4888305"/>
                <a:ext cx="1811046" cy="24641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  <a:ea typeface="ヒラギノ角ゴ Pro W3" pitchFamily="8" charset="-128"/>
                  </a:rPr>
                  <a:t>Membrane</a:t>
                </a:r>
              </a:p>
            </p:txBody>
          </p:sp>
        </p:grpSp>
      </p:grpSp>
      <p:sp>
        <p:nvSpPr>
          <p:cNvPr id="331" name="Rectangle 330"/>
          <p:cNvSpPr/>
          <p:nvPr/>
        </p:nvSpPr>
        <p:spPr>
          <a:xfrm>
            <a:off x="121947" y="3759294"/>
            <a:ext cx="53844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Concentration Polarization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Book Antiqua" panose="02040602050305030304" pitchFamily="18" charset="0"/>
              </a:rPr>
              <a:t>Decrease flux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409700"/>
            <a:ext cx="12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Upstream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423603" y="1408629"/>
            <a:ext cx="163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Downstream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A08F65-CAF7-4D11-A2D9-3C7035EB88B4}"/>
              </a:ext>
            </a:extLst>
          </p:cNvPr>
          <p:cNvSpPr/>
          <p:nvPr/>
        </p:nvSpPr>
        <p:spPr bwMode="auto">
          <a:xfrm>
            <a:off x="3376801" y="3075964"/>
            <a:ext cx="1917234" cy="5291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pitchFamily="8" charset="-128"/>
              </a:rPr>
              <a:t>Flow direction</a:t>
            </a:r>
          </a:p>
        </p:txBody>
      </p:sp>
    </p:spTree>
    <p:extLst>
      <p:ext uri="{BB962C8B-B14F-4D97-AF65-F5344CB8AC3E}">
        <p14:creationId xmlns:p14="http://schemas.microsoft.com/office/powerpoint/2010/main" val="18736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Raw Peak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DB11F-3F0F-45D6-AF7C-DA9F0319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5801"/>
            <a:ext cx="8686800" cy="5167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32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Concentration Changes with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7041"/>
            <a:ext cx="8686800" cy="52593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15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8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Concentration of Original vs. Downstream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2432"/>
            <a:ext cx="8686800" cy="52660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98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9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70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5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8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893" y="6415523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79" y="181746"/>
            <a:ext cx="8957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 Rounded MT Bold" panose="020F0704030504030204" pitchFamily="34" charset="0"/>
                <a:cs typeface="Arial Rounded MT Bold"/>
              </a:rPr>
              <a:t>Pressure Effect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30198"/>
            <a:ext cx="8686800" cy="52593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04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REP_Presentation_Template" id="{A704B2DF-20AF-7C42-8A78-6508D90E7100}" vid="{15D9CE76-6AEA-BA41-8EC6-283025EC73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REP_Presentation_Template" id="{A704B2DF-20AF-7C42-8A78-6508D90E7100}" vid="{6DCB3DB4-BA65-7049-AFDC-31547B8369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UREP_Presentation_Julian Liu 2017-5-5</Template>
  <TotalTime>5796</TotalTime>
  <Words>425</Words>
  <Application>Microsoft Office PowerPoint</Application>
  <PresentationFormat>On-screen Show (4:3)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Copperplate</vt:lpstr>
      <vt:lpstr>Arial</vt:lpstr>
      <vt:lpstr>Arial Black</vt:lpstr>
      <vt:lpstr>Arial Rounded MT Bold</vt:lpstr>
      <vt:lpstr>Bodoni MT</vt:lpstr>
      <vt:lpstr>Book Antiqua</vt:lpstr>
      <vt:lpstr>Britannic Bold</vt:lpstr>
      <vt:lpstr>Calibri</vt:lpstr>
      <vt:lpstr>Californian FB</vt:lpstr>
      <vt:lpstr>Copperplate Gothic Bold</vt:lpstr>
      <vt:lpstr>Gill Sans MT</vt:lpstr>
      <vt:lpstr>Blank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liu</dc:creator>
  <cp:lastModifiedBy>Zhijun Liu</cp:lastModifiedBy>
  <cp:revision>1188</cp:revision>
  <cp:lastPrinted>2019-11-06T20:51:26Z</cp:lastPrinted>
  <dcterms:created xsi:type="dcterms:W3CDTF">2017-05-03T06:47:29Z</dcterms:created>
  <dcterms:modified xsi:type="dcterms:W3CDTF">2019-11-08T05:31:59Z</dcterms:modified>
</cp:coreProperties>
</file>