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622" r:id="rId4"/>
    <p:sldMasterId id="2147484634" r:id="rId5"/>
  </p:sldMasterIdLst>
  <p:notesMasterIdLst>
    <p:notesMasterId r:id="rId24"/>
  </p:notesMasterIdLst>
  <p:handoutMasterIdLst>
    <p:handoutMasterId r:id="rId25"/>
  </p:handoutMasterIdLst>
  <p:sldIdLst>
    <p:sldId id="373" r:id="rId6"/>
    <p:sldId id="374" r:id="rId7"/>
    <p:sldId id="376" r:id="rId8"/>
    <p:sldId id="378" r:id="rId9"/>
    <p:sldId id="377" r:id="rId10"/>
    <p:sldId id="379" r:id="rId11"/>
    <p:sldId id="382" r:id="rId12"/>
    <p:sldId id="381" r:id="rId13"/>
    <p:sldId id="384" r:id="rId14"/>
    <p:sldId id="385" r:id="rId15"/>
    <p:sldId id="386" r:id="rId16"/>
    <p:sldId id="387" r:id="rId17"/>
    <p:sldId id="388" r:id="rId18"/>
    <p:sldId id="389" r:id="rId19"/>
    <p:sldId id="383" r:id="rId20"/>
    <p:sldId id="391" r:id="rId21"/>
    <p:sldId id="392" r:id="rId22"/>
    <p:sldId id="390" r:id="rId23"/>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1pPr>
    <a:lvl2pPr marL="4572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2pPr>
    <a:lvl3pPr marL="9144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3pPr>
    <a:lvl4pPr marL="13716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4pPr>
    <a:lvl5pPr marL="18288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5pPr>
    <a:lvl6pPr marL="2286000" algn="l" defTabSz="914400" rtl="0" eaLnBrk="1" latinLnBrk="0" hangingPunct="1">
      <a:defRPr sz="2400" kern="1200">
        <a:solidFill>
          <a:schemeClr val="bg1"/>
        </a:solidFill>
        <a:latin typeface="Arial" pitchFamily="34" charset="0"/>
        <a:ea typeface="ヒラギノ角ゴ Pro W3" pitchFamily="75" charset="-128"/>
        <a:cs typeface="+mn-cs"/>
      </a:defRPr>
    </a:lvl6pPr>
    <a:lvl7pPr marL="2743200" algn="l" defTabSz="914400" rtl="0" eaLnBrk="1" latinLnBrk="0" hangingPunct="1">
      <a:defRPr sz="2400" kern="1200">
        <a:solidFill>
          <a:schemeClr val="bg1"/>
        </a:solidFill>
        <a:latin typeface="Arial" pitchFamily="34" charset="0"/>
        <a:ea typeface="ヒラギノ角ゴ Pro W3" pitchFamily="75" charset="-128"/>
        <a:cs typeface="+mn-cs"/>
      </a:defRPr>
    </a:lvl7pPr>
    <a:lvl8pPr marL="3200400" algn="l" defTabSz="914400" rtl="0" eaLnBrk="1" latinLnBrk="0" hangingPunct="1">
      <a:defRPr sz="2400" kern="1200">
        <a:solidFill>
          <a:schemeClr val="bg1"/>
        </a:solidFill>
        <a:latin typeface="Arial" pitchFamily="34" charset="0"/>
        <a:ea typeface="ヒラギノ角ゴ Pro W3" pitchFamily="75" charset="-128"/>
        <a:cs typeface="+mn-cs"/>
      </a:defRPr>
    </a:lvl8pPr>
    <a:lvl9pPr marL="3657600" algn="l" defTabSz="914400" rtl="0" eaLnBrk="1" latinLnBrk="0" hangingPunct="1">
      <a:defRPr sz="2400" kern="1200">
        <a:solidFill>
          <a:schemeClr val="bg1"/>
        </a:solidFill>
        <a:latin typeface="Arial" pitchFamily="34" charset="0"/>
        <a:ea typeface="ヒラギノ角ゴ Pro W3" pitchFamily="7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010A"/>
    <a:srgbClr val="3D88B5"/>
    <a:srgbClr val="01A052"/>
    <a:srgbClr val="4395BB"/>
    <a:srgbClr val="D07D20"/>
    <a:srgbClr val="969696"/>
    <a:srgbClr val="895114"/>
    <a:srgbClr val="004300"/>
    <a:srgbClr val="50BBFF"/>
    <a:srgbClr val="CF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7BEA2-0552-4518-B0A2-50E617585E79}" v="61" dt="2020-07-01T04:23:54.4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25" autoAdjust="0"/>
    <p:restoredTop sz="86357" autoAdjust="0"/>
  </p:normalViewPr>
  <p:slideViewPr>
    <p:cSldViewPr snapToGrid="0">
      <p:cViewPr varScale="1">
        <p:scale>
          <a:sx n="59" d="100"/>
          <a:sy n="59" d="100"/>
        </p:scale>
        <p:origin x="12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742BCB-FFB0-40FF-8F2E-3AC2781FA9B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E7A0C95-C6B1-4FF4-B07E-0BDAB066191B}">
      <dgm:prSet phldrT="[Text]"/>
      <dgm:spPr>
        <a:solidFill>
          <a:schemeClr val="bg1"/>
        </a:solidFill>
        <a:ln>
          <a:solidFill>
            <a:schemeClr val="bg1"/>
          </a:solidFill>
        </a:ln>
      </dgm:spPr>
      <dgm:t>
        <a:bodyPr/>
        <a:lstStyle/>
        <a:p>
          <a:r>
            <a:rPr lang="en-US" dirty="0">
              <a:solidFill>
                <a:schemeClr val="tx1"/>
              </a:solidFill>
            </a:rPr>
            <a:t>CO</a:t>
          </a:r>
          <a:r>
            <a:rPr lang="en-US" baseline="-25000" dirty="0">
              <a:solidFill>
                <a:schemeClr val="tx1"/>
              </a:solidFill>
            </a:rPr>
            <a:t>2</a:t>
          </a:r>
          <a:r>
            <a:rPr lang="en-US" dirty="0">
              <a:solidFill>
                <a:schemeClr val="tx1"/>
              </a:solidFill>
            </a:rPr>
            <a:t>, C</a:t>
          </a:r>
          <a:r>
            <a:rPr lang="en-US" baseline="-25000" dirty="0">
              <a:solidFill>
                <a:schemeClr val="tx1"/>
              </a:solidFill>
            </a:rPr>
            <a:t>10</a:t>
          </a:r>
          <a:r>
            <a:rPr lang="en-US" dirty="0">
              <a:solidFill>
                <a:schemeClr val="tx1"/>
              </a:solidFill>
            </a:rPr>
            <a:t>, C</a:t>
          </a:r>
          <a:r>
            <a:rPr lang="en-US" baseline="-25000" dirty="0">
              <a:solidFill>
                <a:schemeClr val="tx1"/>
              </a:solidFill>
            </a:rPr>
            <a:t>17</a:t>
          </a:r>
          <a:r>
            <a:rPr lang="en-US" dirty="0">
              <a:solidFill>
                <a:schemeClr val="tx1"/>
              </a:solidFill>
            </a:rPr>
            <a:t> MIXTURE</a:t>
          </a:r>
        </a:p>
      </dgm:t>
    </dgm:pt>
    <dgm:pt modelId="{D47E1A57-E9DD-4E0E-A025-DDEF703908EA}" type="parTrans" cxnId="{38CFDEC2-8F18-44F4-8D8D-1B5D33972AFF}">
      <dgm:prSet/>
      <dgm:spPr/>
      <dgm:t>
        <a:bodyPr/>
        <a:lstStyle/>
        <a:p>
          <a:endParaRPr lang="en-US"/>
        </a:p>
      </dgm:t>
    </dgm:pt>
    <dgm:pt modelId="{EE6EEA34-F8EF-4A54-8FA9-B411D55308CB}" type="sibTrans" cxnId="{38CFDEC2-8F18-44F4-8D8D-1B5D33972AFF}">
      <dgm:prSet/>
      <dgm:spPr/>
      <dgm:t>
        <a:bodyPr/>
        <a:lstStyle/>
        <a:p>
          <a:endParaRPr lang="en-US"/>
        </a:p>
      </dgm:t>
    </dgm:pt>
    <dgm:pt modelId="{947E7BA6-9118-4CF2-A5B3-2EF04DC177B2}">
      <dgm:prSet phldrT="[Text]"/>
      <dgm:spPr>
        <a:solidFill>
          <a:srgbClr val="00B050">
            <a:alpha val="90000"/>
          </a:srgbClr>
        </a:solidFill>
      </dgm:spPr>
      <dgm:t>
        <a:bodyPr/>
        <a:lstStyle/>
        <a:p>
          <a:r>
            <a:rPr lang="en-US" dirty="0"/>
            <a:t>CHANGE THE NUMBER OF CO</a:t>
          </a:r>
          <a:r>
            <a:rPr lang="en-US" baseline="-25000" dirty="0"/>
            <a:t>2</a:t>
          </a:r>
          <a:r>
            <a:rPr lang="en-US" dirty="0"/>
            <a:t> MOLECULES ONLY</a:t>
          </a:r>
        </a:p>
      </dgm:t>
    </dgm:pt>
    <dgm:pt modelId="{18EBA574-9DF7-4223-817D-A51729D8329C}" type="parTrans" cxnId="{AAB04749-CA72-4704-ACC3-E2B423B9E496}">
      <dgm:prSet/>
      <dgm:spPr/>
      <dgm:t>
        <a:bodyPr/>
        <a:lstStyle/>
        <a:p>
          <a:endParaRPr lang="en-US"/>
        </a:p>
      </dgm:t>
    </dgm:pt>
    <dgm:pt modelId="{08C7A2F4-FABC-4891-9D90-F1EDF9D56130}" type="sibTrans" cxnId="{AAB04749-CA72-4704-ACC3-E2B423B9E496}">
      <dgm:prSet/>
      <dgm:spPr/>
      <dgm:t>
        <a:bodyPr/>
        <a:lstStyle/>
        <a:p>
          <a:endParaRPr lang="en-US"/>
        </a:p>
      </dgm:t>
    </dgm:pt>
    <dgm:pt modelId="{0686B103-258E-4128-91E8-4E81607D0BA8}">
      <dgm:prSet phldrT="[Text]"/>
      <dgm:spPr>
        <a:solidFill>
          <a:srgbClr val="00B050">
            <a:alpha val="90000"/>
          </a:srgbClr>
        </a:solidFill>
      </dgm:spPr>
      <dgm:t>
        <a:bodyPr/>
        <a:lstStyle/>
        <a:p>
          <a:r>
            <a:rPr lang="en-US" dirty="0"/>
            <a:t>KEEP THE MOLE FRACTIONS CONSTANT BY CHANGING THE NUMBER OF EVERY MOLECULE TYPE AT THE SAME RATIO</a:t>
          </a:r>
        </a:p>
      </dgm:t>
    </dgm:pt>
    <dgm:pt modelId="{FD71D03B-4770-4250-82D7-B2F4F0EBED23}" type="parTrans" cxnId="{2A06CF49-FEC7-4E93-8084-D52E3192E785}">
      <dgm:prSet/>
      <dgm:spPr/>
      <dgm:t>
        <a:bodyPr/>
        <a:lstStyle/>
        <a:p>
          <a:endParaRPr lang="en-US"/>
        </a:p>
      </dgm:t>
    </dgm:pt>
    <dgm:pt modelId="{7F24292C-69F7-49B7-A0DA-D9BF4E0313DE}" type="sibTrans" cxnId="{2A06CF49-FEC7-4E93-8084-D52E3192E785}">
      <dgm:prSet/>
      <dgm:spPr/>
      <dgm:t>
        <a:bodyPr/>
        <a:lstStyle/>
        <a:p>
          <a:endParaRPr lang="en-US"/>
        </a:p>
      </dgm:t>
    </dgm:pt>
    <dgm:pt modelId="{19121239-96CF-4A1A-AEE8-F24D25BA3E14}">
      <dgm:prSet phldrT="[Text]"/>
      <dgm:spPr>
        <a:solidFill>
          <a:schemeClr val="bg1"/>
        </a:solidFill>
      </dgm:spPr>
      <dgm:t>
        <a:bodyPr/>
        <a:lstStyle/>
        <a:p>
          <a:r>
            <a:rPr lang="en-US" dirty="0">
              <a:solidFill>
                <a:schemeClr val="tx1"/>
              </a:solidFill>
            </a:rPr>
            <a:t>CH</a:t>
          </a:r>
          <a:r>
            <a:rPr lang="en-US" baseline="-25000" dirty="0">
              <a:solidFill>
                <a:schemeClr val="tx1"/>
              </a:solidFill>
            </a:rPr>
            <a:t>4</a:t>
          </a:r>
          <a:r>
            <a:rPr lang="en-US" dirty="0">
              <a:solidFill>
                <a:schemeClr val="tx1"/>
              </a:solidFill>
            </a:rPr>
            <a:t>, C</a:t>
          </a:r>
          <a:r>
            <a:rPr lang="en-US" baseline="-25000" dirty="0">
              <a:solidFill>
                <a:schemeClr val="tx1"/>
              </a:solidFill>
            </a:rPr>
            <a:t>10</a:t>
          </a:r>
          <a:r>
            <a:rPr lang="en-US" dirty="0">
              <a:solidFill>
                <a:schemeClr val="tx1"/>
              </a:solidFill>
            </a:rPr>
            <a:t>, C</a:t>
          </a:r>
          <a:r>
            <a:rPr lang="en-US" baseline="-25000" dirty="0">
              <a:solidFill>
                <a:schemeClr val="tx1"/>
              </a:solidFill>
            </a:rPr>
            <a:t>17</a:t>
          </a:r>
          <a:r>
            <a:rPr lang="en-US" dirty="0">
              <a:solidFill>
                <a:schemeClr val="tx1"/>
              </a:solidFill>
            </a:rPr>
            <a:t> MIXTURE</a:t>
          </a:r>
        </a:p>
      </dgm:t>
    </dgm:pt>
    <dgm:pt modelId="{89C1BD55-B26E-4C46-892D-2DC3BB4B099B}" type="parTrans" cxnId="{C2EA3295-03F3-4FCA-97BE-558E087FD7AD}">
      <dgm:prSet/>
      <dgm:spPr/>
      <dgm:t>
        <a:bodyPr/>
        <a:lstStyle/>
        <a:p>
          <a:endParaRPr lang="en-US"/>
        </a:p>
      </dgm:t>
    </dgm:pt>
    <dgm:pt modelId="{258445AB-4195-4AB1-B346-4B400DCA107D}" type="sibTrans" cxnId="{C2EA3295-03F3-4FCA-97BE-558E087FD7AD}">
      <dgm:prSet/>
      <dgm:spPr/>
      <dgm:t>
        <a:bodyPr/>
        <a:lstStyle/>
        <a:p>
          <a:endParaRPr lang="en-US"/>
        </a:p>
      </dgm:t>
    </dgm:pt>
    <dgm:pt modelId="{F723B116-D371-4A33-ABEB-4A556C852222}">
      <dgm:prSet phldrT="[Text]"/>
      <dgm:spPr>
        <a:solidFill>
          <a:srgbClr val="FF0000">
            <a:alpha val="90000"/>
          </a:srgbClr>
        </a:solidFill>
      </dgm:spPr>
      <dgm:t>
        <a:bodyPr/>
        <a:lstStyle/>
        <a:p>
          <a:r>
            <a:rPr lang="en-US" dirty="0"/>
            <a:t>CHANGE THE NUMBER OF CH</a:t>
          </a:r>
          <a:r>
            <a:rPr lang="en-US" baseline="-25000" dirty="0"/>
            <a:t>4</a:t>
          </a:r>
          <a:r>
            <a:rPr lang="en-US" dirty="0"/>
            <a:t> MOLECULES ONLY</a:t>
          </a:r>
        </a:p>
      </dgm:t>
    </dgm:pt>
    <dgm:pt modelId="{68DE2A9E-813E-43F1-AC8C-8EF115586AAE}" type="parTrans" cxnId="{F10909A5-4FC8-4D74-B3B9-48E7A467B97A}">
      <dgm:prSet/>
      <dgm:spPr/>
      <dgm:t>
        <a:bodyPr/>
        <a:lstStyle/>
        <a:p>
          <a:endParaRPr lang="en-US"/>
        </a:p>
      </dgm:t>
    </dgm:pt>
    <dgm:pt modelId="{F026BE9F-7021-49FC-BFAD-EFF0A8029F05}" type="sibTrans" cxnId="{F10909A5-4FC8-4D74-B3B9-48E7A467B97A}">
      <dgm:prSet/>
      <dgm:spPr/>
      <dgm:t>
        <a:bodyPr/>
        <a:lstStyle/>
        <a:p>
          <a:endParaRPr lang="en-US"/>
        </a:p>
      </dgm:t>
    </dgm:pt>
    <dgm:pt modelId="{EFC8AEE8-84AE-4C38-A9AD-CB8A9C253047}">
      <dgm:prSet phldrT="[Text]"/>
      <dgm:spPr>
        <a:solidFill>
          <a:srgbClr val="4395BB">
            <a:alpha val="90000"/>
          </a:srgbClr>
        </a:solidFill>
      </dgm:spPr>
      <dgm:t>
        <a:bodyPr/>
        <a:lstStyle/>
        <a:p>
          <a:r>
            <a:rPr lang="en-US" dirty="0"/>
            <a:t>KEEP THE MOLE FRACTIONS CONSTANT BY CHANGING THE NUMBER OF EVERY MOLECULE TYPE AT THE SAME RATIO</a:t>
          </a:r>
        </a:p>
      </dgm:t>
    </dgm:pt>
    <dgm:pt modelId="{D0C79EA0-B65C-4C58-9ACA-CCCF35C65ED0}" type="parTrans" cxnId="{0223ECD3-9353-4FF1-89A3-B06226B827A3}">
      <dgm:prSet/>
      <dgm:spPr/>
      <dgm:t>
        <a:bodyPr/>
        <a:lstStyle/>
        <a:p>
          <a:endParaRPr lang="en-US"/>
        </a:p>
      </dgm:t>
    </dgm:pt>
    <dgm:pt modelId="{953B8C04-FC04-4ACC-A330-759E2DFCB028}" type="sibTrans" cxnId="{0223ECD3-9353-4FF1-89A3-B06226B827A3}">
      <dgm:prSet/>
      <dgm:spPr/>
      <dgm:t>
        <a:bodyPr/>
        <a:lstStyle/>
        <a:p>
          <a:endParaRPr lang="en-US"/>
        </a:p>
      </dgm:t>
    </dgm:pt>
    <dgm:pt modelId="{A6BE63B7-63C8-452C-BDF0-EC37C9E7552A}" type="pres">
      <dgm:prSet presAssocID="{F8742BCB-FFB0-40FF-8F2E-3AC2781FA9BF}" presName="diagram" presStyleCnt="0">
        <dgm:presLayoutVars>
          <dgm:chPref val="1"/>
          <dgm:dir/>
          <dgm:animOne val="branch"/>
          <dgm:animLvl val="lvl"/>
          <dgm:resizeHandles/>
        </dgm:presLayoutVars>
      </dgm:prSet>
      <dgm:spPr/>
      <dgm:t>
        <a:bodyPr/>
        <a:lstStyle/>
        <a:p>
          <a:endParaRPr lang="en-US"/>
        </a:p>
      </dgm:t>
    </dgm:pt>
    <dgm:pt modelId="{908EC564-1236-4307-88E4-61CB07254B7D}" type="pres">
      <dgm:prSet presAssocID="{5E7A0C95-C6B1-4FF4-B07E-0BDAB066191B}" presName="root" presStyleCnt="0"/>
      <dgm:spPr/>
    </dgm:pt>
    <dgm:pt modelId="{DB62AC14-4B23-48DA-BE1E-8236D1BE5BE8}" type="pres">
      <dgm:prSet presAssocID="{5E7A0C95-C6B1-4FF4-B07E-0BDAB066191B}" presName="rootComposite" presStyleCnt="0"/>
      <dgm:spPr/>
    </dgm:pt>
    <dgm:pt modelId="{12404A31-3024-4832-99D5-EE2F3057943C}" type="pres">
      <dgm:prSet presAssocID="{5E7A0C95-C6B1-4FF4-B07E-0BDAB066191B}" presName="rootText" presStyleLbl="node1" presStyleIdx="0" presStyleCnt="2"/>
      <dgm:spPr/>
      <dgm:t>
        <a:bodyPr/>
        <a:lstStyle/>
        <a:p>
          <a:endParaRPr lang="en-US"/>
        </a:p>
      </dgm:t>
    </dgm:pt>
    <dgm:pt modelId="{21F0C5B0-B754-4EF8-94CC-1E4EDBBFEF52}" type="pres">
      <dgm:prSet presAssocID="{5E7A0C95-C6B1-4FF4-B07E-0BDAB066191B}" presName="rootConnector" presStyleLbl="node1" presStyleIdx="0" presStyleCnt="2"/>
      <dgm:spPr/>
      <dgm:t>
        <a:bodyPr/>
        <a:lstStyle/>
        <a:p>
          <a:endParaRPr lang="en-US"/>
        </a:p>
      </dgm:t>
    </dgm:pt>
    <dgm:pt modelId="{60CA6DB2-9E01-4BE7-93AE-9B58355C917B}" type="pres">
      <dgm:prSet presAssocID="{5E7A0C95-C6B1-4FF4-B07E-0BDAB066191B}" presName="childShape" presStyleCnt="0"/>
      <dgm:spPr/>
    </dgm:pt>
    <dgm:pt modelId="{0BBA3AF6-EE31-4BAC-AD64-4D0158DE9846}" type="pres">
      <dgm:prSet presAssocID="{18EBA574-9DF7-4223-817D-A51729D8329C}" presName="Name13" presStyleLbl="parChTrans1D2" presStyleIdx="0" presStyleCnt="4"/>
      <dgm:spPr/>
      <dgm:t>
        <a:bodyPr/>
        <a:lstStyle/>
        <a:p>
          <a:endParaRPr lang="en-US"/>
        </a:p>
      </dgm:t>
    </dgm:pt>
    <dgm:pt modelId="{8D36813F-E7BD-482E-8AE4-639564D70C94}" type="pres">
      <dgm:prSet presAssocID="{947E7BA6-9118-4CF2-A5B3-2EF04DC177B2}" presName="childText" presStyleLbl="bgAcc1" presStyleIdx="0" presStyleCnt="4">
        <dgm:presLayoutVars>
          <dgm:bulletEnabled val="1"/>
        </dgm:presLayoutVars>
      </dgm:prSet>
      <dgm:spPr/>
      <dgm:t>
        <a:bodyPr/>
        <a:lstStyle/>
        <a:p>
          <a:endParaRPr lang="en-US"/>
        </a:p>
      </dgm:t>
    </dgm:pt>
    <dgm:pt modelId="{103D4B60-A752-4A7F-ABD0-48FE872AE54C}" type="pres">
      <dgm:prSet presAssocID="{FD71D03B-4770-4250-82D7-B2F4F0EBED23}" presName="Name13" presStyleLbl="parChTrans1D2" presStyleIdx="1" presStyleCnt="4"/>
      <dgm:spPr/>
      <dgm:t>
        <a:bodyPr/>
        <a:lstStyle/>
        <a:p>
          <a:endParaRPr lang="en-US"/>
        </a:p>
      </dgm:t>
    </dgm:pt>
    <dgm:pt modelId="{962B70DF-B7A5-42D3-A014-E518466E1410}" type="pres">
      <dgm:prSet presAssocID="{0686B103-258E-4128-91E8-4E81607D0BA8}" presName="childText" presStyleLbl="bgAcc1" presStyleIdx="1" presStyleCnt="4">
        <dgm:presLayoutVars>
          <dgm:bulletEnabled val="1"/>
        </dgm:presLayoutVars>
      </dgm:prSet>
      <dgm:spPr/>
      <dgm:t>
        <a:bodyPr/>
        <a:lstStyle/>
        <a:p>
          <a:endParaRPr lang="en-US"/>
        </a:p>
      </dgm:t>
    </dgm:pt>
    <dgm:pt modelId="{2680F565-9AF7-404C-B602-F14CE755606C}" type="pres">
      <dgm:prSet presAssocID="{19121239-96CF-4A1A-AEE8-F24D25BA3E14}" presName="root" presStyleCnt="0"/>
      <dgm:spPr/>
    </dgm:pt>
    <dgm:pt modelId="{0A8A5694-737C-4EAD-8BC7-790F4E9A8A56}" type="pres">
      <dgm:prSet presAssocID="{19121239-96CF-4A1A-AEE8-F24D25BA3E14}" presName="rootComposite" presStyleCnt="0"/>
      <dgm:spPr/>
    </dgm:pt>
    <dgm:pt modelId="{96A85790-3A52-46D3-B68A-1DE24D792719}" type="pres">
      <dgm:prSet presAssocID="{19121239-96CF-4A1A-AEE8-F24D25BA3E14}" presName="rootText" presStyleLbl="node1" presStyleIdx="1" presStyleCnt="2"/>
      <dgm:spPr/>
      <dgm:t>
        <a:bodyPr/>
        <a:lstStyle/>
        <a:p>
          <a:endParaRPr lang="en-US"/>
        </a:p>
      </dgm:t>
    </dgm:pt>
    <dgm:pt modelId="{7AD319EB-D32E-43BC-A98A-156C88CE76CF}" type="pres">
      <dgm:prSet presAssocID="{19121239-96CF-4A1A-AEE8-F24D25BA3E14}" presName="rootConnector" presStyleLbl="node1" presStyleIdx="1" presStyleCnt="2"/>
      <dgm:spPr/>
      <dgm:t>
        <a:bodyPr/>
        <a:lstStyle/>
        <a:p>
          <a:endParaRPr lang="en-US"/>
        </a:p>
      </dgm:t>
    </dgm:pt>
    <dgm:pt modelId="{081E68BF-2B2B-4558-95D0-1731AB11A691}" type="pres">
      <dgm:prSet presAssocID="{19121239-96CF-4A1A-AEE8-F24D25BA3E14}" presName="childShape" presStyleCnt="0"/>
      <dgm:spPr/>
    </dgm:pt>
    <dgm:pt modelId="{14DDE254-28DD-4B57-B8F8-2FAB31626A9B}" type="pres">
      <dgm:prSet presAssocID="{68DE2A9E-813E-43F1-AC8C-8EF115586AAE}" presName="Name13" presStyleLbl="parChTrans1D2" presStyleIdx="2" presStyleCnt="4"/>
      <dgm:spPr/>
      <dgm:t>
        <a:bodyPr/>
        <a:lstStyle/>
        <a:p>
          <a:endParaRPr lang="en-US"/>
        </a:p>
      </dgm:t>
    </dgm:pt>
    <dgm:pt modelId="{602DF502-8CF0-4247-BBBB-EA59A5872BEE}" type="pres">
      <dgm:prSet presAssocID="{F723B116-D371-4A33-ABEB-4A556C852222}" presName="childText" presStyleLbl="bgAcc1" presStyleIdx="2" presStyleCnt="4">
        <dgm:presLayoutVars>
          <dgm:bulletEnabled val="1"/>
        </dgm:presLayoutVars>
      </dgm:prSet>
      <dgm:spPr/>
      <dgm:t>
        <a:bodyPr/>
        <a:lstStyle/>
        <a:p>
          <a:endParaRPr lang="en-US"/>
        </a:p>
      </dgm:t>
    </dgm:pt>
    <dgm:pt modelId="{DE67546E-351F-47F2-A4CB-4D9E130FE937}" type="pres">
      <dgm:prSet presAssocID="{D0C79EA0-B65C-4C58-9ACA-CCCF35C65ED0}" presName="Name13" presStyleLbl="parChTrans1D2" presStyleIdx="3" presStyleCnt="4"/>
      <dgm:spPr/>
      <dgm:t>
        <a:bodyPr/>
        <a:lstStyle/>
        <a:p>
          <a:endParaRPr lang="en-US"/>
        </a:p>
      </dgm:t>
    </dgm:pt>
    <dgm:pt modelId="{E5D4651B-62A1-497D-86D6-F85EDAA13874}" type="pres">
      <dgm:prSet presAssocID="{EFC8AEE8-84AE-4C38-A9AD-CB8A9C253047}" presName="childText" presStyleLbl="bgAcc1" presStyleIdx="3" presStyleCnt="4">
        <dgm:presLayoutVars>
          <dgm:bulletEnabled val="1"/>
        </dgm:presLayoutVars>
      </dgm:prSet>
      <dgm:spPr/>
      <dgm:t>
        <a:bodyPr/>
        <a:lstStyle/>
        <a:p>
          <a:endParaRPr lang="en-US"/>
        </a:p>
      </dgm:t>
    </dgm:pt>
  </dgm:ptLst>
  <dgm:cxnLst>
    <dgm:cxn modelId="{38CFDEC2-8F18-44F4-8D8D-1B5D33972AFF}" srcId="{F8742BCB-FFB0-40FF-8F2E-3AC2781FA9BF}" destId="{5E7A0C95-C6B1-4FF4-B07E-0BDAB066191B}" srcOrd="0" destOrd="0" parTransId="{D47E1A57-E9DD-4E0E-A025-DDEF703908EA}" sibTransId="{EE6EEA34-F8EF-4A54-8FA9-B411D55308CB}"/>
    <dgm:cxn modelId="{AAB04749-CA72-4704-ACC3-E2B423B9E496}" srcId="{5E7A0C95-C6B1-4FF4-B07E-0BDAB066191B}" destId="{947E7BA6-9118-4CF2-A5B3-2EF04DC177B2}" srcOrd="0" destOrd="0" parTransId="{18EBA574-9DF7-4223-817D-A51729D8329C}" sibTransId="{08C7A2F4-FABC-4891-9D90-F1EDF9D56130}"/>
    <dgm:cxn modelId="{BBD92F82-3C40-4C4D-AE71-5A7A28590B04}" type="presOf" srcId="{18EBA574-9DF7-4223-817D-A51729D8329C}" destId="{0BBA3AF6-EE31-4BAC-AD64-4D0158DE9846}" srcOrd="0" destOrd="0" presId="urn:microsoft.com/office/officeart/2005/8/layout/hierarchy3"/>
    <dgm:cxn modelId="{4B381353-0CA2-4CB3-A8D6-4CB0D1F58D9D}" type="presOf" srcId="{EFC8AEE8-84AE-4C38-A9AD-CB8A9C253047}" destId="{E5D4651B-62A1-497D-86D6-F85EDAA13874}" srcOrd="0" destOrd="0" presId="urn:microsoft.com/office/officeart/2005/8/layout/hierarchy3"/>
    <dgm:cxn modelId="{FB221E0B-F48A-42C3-8956-DC89CF4A0E36}" type="presOf" srcId="{19121239-96CF-4A1A-AEE8-F24D25BA3E14}" destId="{96A85790-3A52-46D3-B68A-1DE24D792719}" srcOrd="0" destOrd="0" presId="urn:microsoft.com/office/officeart/2005/8/layout/hierarchy3"/>
    <dgm:cxn modelId="{D8875A34-BDC4-4763-A8C5-31995D21C723}" type="presOf" srcId="{5E7A0C95-C6B1-4FF4-B07E-0BDAB066191B}" destId="{21F0C5B0-B754-4EF8-94CC-1E4EDBBFEF52}" srcOrd="1" destOrd="0" presId="urn:microsoft.com/office/officeart/2005/8/layout/hierarchy3"/>
    <dgm:cxn modelId="{F10909A5-4FC8-4D74-B3B9-48E7A467B97A}" srcId="{19121239-96CF-4A1A-AEE8-F24D25BA3E14}" destId="{F723B116-D371-4A33-ABEB-4A556C852222}" srcOrd="0" destOrd="0" parTransId="{68DE2A9E-813E-43F1-AC8C-8EF115586AAE}" sibTransId="{F026BE9F-7021-49FC-BFAD-EFF0A8029F05}"/>
    <dgm:cxn modelId="{DCBA7C24-7E8E-4C5D-9EA5-58E919957C12}" type="presOf" srcId="{FD71D03B-4770-4250-82D7-B2F4F0EBED23}" destId="{103D4B60-A752-4A7F-ABD0-48FE872AE54C}" srcOrd="0" destOrd="0" presId="urn:microsoft.com/office/officeart/2005/8/layout/hierarchy3"/>
    <dgm:cxn modelId="{E2D0CCC8-D8BB-45F8-98BF-12707F653443}" type="presOf" srcId="{0686B103-258E-4128-91E8-4E81607D0BA8}" destId="{962B70DF-B7A5-42D3-A014-E518466E1410}" srcOrd="0" destOrd="0" presId="urn:microsoft.com/office/officeart/2005/8/layout/hierarchy3"/>
    <dgm:cxn modelId="{21DF4D96-811C-4FF8-9A5E-0BB0A9E1D909}" type="presOf" srcId="{19121239-96CF-4A1A-AEE8-F24D25BA3E14}" destId="{7AD319EB-D32E-43BC-A98A-156C88CE76CF}" srcOrd="1" destOrd="0" presId="urn:microsoft.com/office/officeart/2005/8/layout/hierarchy3"/>
    <dgm:cxn modelId="{74C336C4-F2C8-4819-A5C9-6E37B6BEC180}" type="presOf" srcId="{947E7BA6-9118-4CF2-A5B3-2EF04DC177B2}" destId="{8D36813F-E7BD-482E-8AE4-639564D70C94}" srcOrd="0" destOrd="0" presId="urn:microsoft.com/office/officeart/2005/8/layout/hierarchy3"/>
    <dgm:cxn modelId="{58C0B81E-66B2-4860-A0C1-148182872B08}" type="presOf" srcId="{68DE2A9E-813E-43F1-AC8C-8EF115586AAE}" destId="{14DDE254-28DD-4B57-B8F8-2FAB31626A9B}" srcOrd="0" destOrd="0" presId="urn:microsoft.com/office/officeart/2005/8/layout/hierarchy3"/>
    <dgm:cxn modelId="{3CC45FDB-A63A-45D2-92C2-E59207E45CC0}" type="presOf" srcId="{5E7A0C95-C6B1-4FF4-B07E-0BDAB066191B}" destId="{12404A31-3024-4832-99D5-EE2F3057943C}" srcOrd="0" destOrd="0" presId="urn:microsoft.com/office/officeart/2005/8/layout/hierarchy3"/>
    <dgm:cxn modelId="{C2EA3295-03F3-4FCA-97BE-558E087FD7AD}" srcId="{F8742BCB-FFB0-40FF-8F2E-3AC2781FA9BF}" destId="{19121239-96CF-4A1A-AEE8-F24D25BA3E14}" srcOrd="1" destOrd="0" parTransId="{89C1BD55-B26E-4C46-892D-2DC3BB4B099B}" sibTransId="{258445AB-4195-4AB1-B346-4B400DCA107D}"/>
    <dgm:cxn modelId="{2A06CF49-FEC7-4E93-8084-D52E3192E785}" srcId="{5E7A0C95-C6B1-4FF4-B07E-0BDAB066191B}" destId="{0686B103-258E-4128-91E8-4E81607D0BA8}" srcOrd="1" destOrd="0" parTransId="{FD71D03B-4770-4250-82D7-B2F4F0EBED23}" sibTransId="{7F24292C-69F7-49B7-A0DA-D9BF4E0313DE}"/>
    <dgm:cxn modelId="{0223ECD3-9353-4FF1-89A3-B06226B827A3}" srcId="{19121239-96CF-4A1A-AEE8-F24D25BA3E14}" destId="{EFC8AEE8-84AE-4C38-A9AD-CB8A9C253047}" srcOrd="1" destOrd="0" parTransId="{D0C79EA0-B65C-4C58-9ACA-CCCF35C65ED0}" sibTransId="{953B8C04-FC04-4ACC-A330-759E2DFCB028}"/>
    <dgm:cxn modelId="{326C0EF8-A361-46DA-9A38-D7521F33DA19}" type="presOf" srcId="{F723B116-D371-4A33-ABEB-4A556C852222}" destId="{602DF502-8CF0-4247-BBBB-EA59A5872BEE}" srcOrd="0" destOrd="0" presId="urn:microsoft.com/office/officeart/2005/8/layout/hierarchy3"/>
    <dgm:cxn modelId="{ABD72364-5826-4695-8E2C-D18EC72F424F}" type="presOf" srcId="{F8742BCB-FFB0-40FF-8F2E-3AC2781FA9BF}" destId="{A6BE63B7-63C8-452C-BDF0-EC37C9E7552A}" srcOrd="0" destOrd="0" presId="urn:microsoft.com/office/officeart/2005/8/layout/hierarchy3"/>
    <dgm:cxn modelId="{041BA754-366C-4164-B662-7B26925C40DC}" type="presOf" srcId="{D0C79EA0-B65C-4C58-9ACA-CCCF35C65ED0}" destId="{DE67546E-351F-47F2-A4CB-4D9E130FE937}" srcOrd="0" destOrd="0" presId="urn:microsoft.com/office/officeart/2005/8/layout/hierarchy3"/>
    <dgm:cxn modelId="{7947E801-85D0-4C8E-889D-BB4DED57B058}" type="presParOf" srcId="{A6BE63B7-63C8-452C-BDF0-EC37C9E7552A}" destId="{908EC564-1236-4307-88E4-61CB07254B7D}" srcOrd="0" destOrd="0" presId="urn:microsoft.com/office/officeart/2005/8/layout/hierarchy3"/>
    <dgm:cxn modelId="{2895C7B3-2753-495B-BCDA-9639202E3E33}" type="presParOf" srcId="{908EC564-1236-4307-88E4-61CB07254B7D}" destId="{DB62AC14-4B23-48DA-BE1E-8236D1BE5BE8}" srcOrd="0" destOrd="0" presId="urn:microsoft.com/office/officeart/2005/8/layout/hierarchy3"/>
    <dgm:cxn modelId="{7368C55A-1CDD-4046-82B5-5A764E2B4F08}" type="presParOf" srcId="{DB62AC14-4B23-48DA-BE1E-8236D1BE5BE8}" destId="{12404A31-3024-4832-99D5-EE2F3057943C}" srcOrd="0" destOrd="0" presId="urn:microsoft.com/office/officeart/2005/8/layout/hierarchy3"/>
    <dgm:cxn modelId="{9238AE1C-68EB-4757-8A12-1F0351925143}" type="presParOf" srcId="{DB62AC14-4B23-48DA-BE1E-8236D1BE5BE8}" destId="{21F0C5B0-B754-4EF8-94CC-1E4EDBBFEF52}" srcOrd="1" destOrd="0" presId="urn:microsoft.com/office/officeart/2005/8/layout/hierarchy3"/>
    <dgm:cxn modelId="{694F88D4-B63E-4385-9D2E-C5BCABCEC6E0}" type="presParOf" srcId="{908EC564-1236-4307-88E4-61CB07254B7D}" destId="{60CA6DB2-9E01-4BE7-93AE-9B58355C917B}" srcOrd="1" destOrd="0" presId="urn:microsoft.com/office/officeart/2005/8/layout/hierarchy3"/>
    <dgm:cxn modelId="{64B734F7-4FFF-4CE0-A5F8-8C6DB0B1B543}" type="presParOf" srcId="{60CA6DB2-9E01-4BE7-93AE-9B58355C917B}" destId="{0BBA3AF6-EE31-4BAC-AD64-4D0158DE9846}" srcOrd="0" destOrd="0" presId="urn:microsoft.com/office/officeart/2005/8/layout/hierarchy3"/>
    <dgm:cxn modelId="{A6312633-158F-4D57-A33D-AD2DB0CF150C}" type="presParOf" srcId="{60CA6DB2-9E01-4BE7-93AE-9B58355C917B}" destId="{8D36813F-E7BD-482E-8AE4-639564D70C94}" srcOrd="1" destOrd="0" presId="urn:microsoft.com/office/officeart/2005/8/layout/hierarchy3"/>
    <dgm:cxn modelId="{CC01CFBA-76AA-4C26-AC95-2CF63F0D7FE3}" type="presParOf" srcId="{60CA6DB2-9E01-4BE7-93AE-9B58355C917B}" destId="{103D4B60-A752-4A7F-ABD0-48FE872AE54C}" srcOrd="2" destOrd="0" presId="urn:microsoft.com/office/officeart/2005/8/layout/hierarchy3"/>
    <dgm:cxn modelId="{FE58E7D8-97C5-4009-B790-87A210AFA93A}" type="presParOf" srcId="{60CA6DB2-9E01-4BE7-93AE-9B58355C917B}" destId="{962B70DF-B7A5-42D3-A014-E518466E1410}" srcOrd="3" destOrd="0" presId="urn:microsoft.com/office/officeart/2005/8/layout/hierarchy3"/>
    <dgm:cxn modelId="{B31AF238-2A1D-4DD5-AECE-B0CF8657B501}" type="presParOf" srcId="{A6BE63B7-63C8-452C-BDF0-EC37C9E7552A}" destId="{2680F565-9AF7-404C-B602-F14CE755606C}" srcOrd="1" destOrd="0" presId="urn:microsoft.com/office/officeart/2005/8/layout/hierarchy3"/>
    <dgm:cxn modelId="{BBDACE70-B316-4C2C-83BB-E15B65918014}" type="presParOf" srcId="{2680F565-9AF7-404C-B602-F14CE755606C}" destId="{0A8A5694-737C-4EAD-8BC7-790F4E9A8A56}" srcOrd="0" destOrd="0" presId="urn:microsoft.com/office/officeart/2005/8/layout/hierarchy3"/>
    <dgm:cxn modelId="{AC0DB852-A555-4678-B0F2-DBD17354B286}" type="presParOf" srcId="{0A8A5694-737C-4EAD-8BC7-790F4E9A8A56}" destId="{96A85790-3A52-46D3-B68A-1DE24D792719}" srcOrd="0" destOrd="0" presId="urn:microsoft.com/office/officeart/2005/8/layout/hierarchy3"/>
    <dgm:cxn modelId="{7BA19D91-7561-4486-9ED2-CE98AC202CCB}" type="presParOf" srcId="{0A8A5694-737C-4EAD-8BC7-790F4E9A8A56}" destId="{7AD319EB-D32E-43BC-A98A-156C88CE76CF}" srcOrd="1" destOrd="0" presId="urn:microsoft.com/office/officeart/2005/8/layout/hierarchy3"/>
    <dgm:cxn modelId="{224A2E71-0C67-46F8-B50B-F8B1D2570D49}" type="presParOf" srcId="{2680F565-9AF7-404C-B602-F14CE755606C}" destId="{081E68BF-2B2B-4558-95D0-1731AB11A691}" srcOrd="1" destOrd="0" presId="urn:microsoft.com/office/officeart/2005/8/layout/hierarchy3"/>
    <dgm:cxn modelId="{573AE648-62FF-43E8-91A6-3B21D4816C1E}" type="presParOf" srcId="{081E68BF-2B2B-4558-95D0-1731AB11A691}" destId="{14DDE254-28DD-4B57-B8F8-2FAB31626A9B}" srcOrd="0" destOrd="0" presId="urn:microsoft.com/office/officeart/2005/8/layout/hierarchy3"/>
    <dgm:cxn modelId="{77DC3A6B-2C50-4E52-BE80-6D6638519F50}" type="presParOf" srcId="{081E68BF-2B2B-4558-95D0-1731AB11A691}" destId="{602DF502-8CF0-4247-BBBB-EA59A5872BEE}" srcOrd="1" destOrd="0" presId="urn:microsoft.com/office/officeart/2005/8/layout/hierarchy3"/>
    <dgm:cxn modelId="{9D01F641-15A0-45A3-8063-69261B77C37B}" type="presParOf" srcId="{081E68BF-2B2B-4558-95D0-1731AB11A691}" destId="{DE67546E-351F-47F2-A4CB-4D9E130FE937}" srcOrd="2" destOrd="0" presId="urn:microsoft.com/office/officeart/2005/8/layout/hierarchy3"/>
    <dgm:cxn modelId="{07E35DA5-1BA8-459C-8F85-E9BD098331F4}" type="presParOf" srcId="{081E68BF-2B2B-4558-95D0-1731AB11A691}" destId="{E5D4651B-62A1-497D-86D6-F85EDAA13874}" srcOrd="3"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04A31-3024-4832-99D5-EE2F3057943C}">
      <dsp:nvSpPr>
        <dsp:cNvPr id="0" name=""/>
        <dsp:cNvSpPr/>
      </dsp:nvSpPr>
      <dsp:spPr>
        <a:xfrm>
          <a:off x="436066" y="496"/>
          <a:ext cx="2321718" cy="1160859"/>
        </a:xfrm>
        <a:prstGeom prst="roundRect">
          <a:avLst>
            <a:gd name="adj" fmla="val 10000"/>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rPr>
            <a:t>CO</a:t>
          </a:r>
          <a:r>
            <a:rPr lang="en-US" sz="2800" kern="1200" baseline="-25000" dirty="0">
              <a:solidFill>
                <a:schemeClr val="tx1"/>
              </a:solidFill>
            </a:rPr>
            <a:t>2</a:t>
          </a:r>
          <a:r>
            <a:rPr lang="en-US" sz="2800" kern="1200" dirty="0">
              <a:solidFill>
                <a:schemeClr val="tx1"/>
              </a:solidFill>
            </a:rPr>
            <a:t>, C</a:t>
          </a:r>
          <a:r>
            <a:rPr lang="en-US" sz="2800" kern="1200" baseline="-25000" dirty="0">
              <a:solidFill>
                <a:schemeClr val="tx1"/>
              </a:solidFill>
            </a:rPr>
            <a:t>10</a:t>
          </a:r>
          <a:r>
            <a:rPr lang="en-US" sz="2800" kern="1200" dirty="0">
              <a:solidFill>
                <a:schemeClr val="tx1"/>
              </a:solidFill>
            </a:rPr>
            <a:t>, C</a:t>
          </a:r>
          <a:r>
            <a:rPr lang="en-US" sz="2800" kern="1200" baseline="-25000" dirty="0">
              <a:solidFill>
                <a:schemeClr val="tx1"/>
              </a:solidFill>
            </a:rPr>
            <a:t>17</a:t>
          </a:r>
          <a:r>
            <a:rPr lang="en-US" sz="2800" kern="1200" dirty="0">
              <a:solidFill>
                <a:schemeClr val="tx1"/>
              </a:solidFill>
            </a:rPr>
            <a:t> MIXTURE</a:t>
          </a:r>
        </a:p>
      </dsp:txBody>
      <dsp:txXfrm>
        <a:off x="470066" y="34496"/>
        <a:ext cx="2253718" cy="1092859"/>
      </dsp:txXfrm>
    </dsp:sp>
    <dsp:sp modelId="{0BBA3AF6-EE31-4BAC-AD64-4D0158DE9846}">
      <dsp:nvSpPr>
        <dsp:cNvPr id="0" name=""/>
        <dsp:cNvSpPr/>
      </dsp:nvSpPr>
      <dsp:spPr>
        <a:xfrm>
          <a:off x="668238" y="1161355"/>
          <a:ext cx="232171" cy="870644"/>
        </a:xfrm>
        <a:custGeom>
          <a:avLst/>
          <a:gdLst/>
          <a:ahLst/>
          <a:cxnLst/>
          <a:rect l="0" t="0" r="0" b="0"/>
          <a:pathLst>
            <a:path>
              <a:moveTo>
                <a:pt x="0" y="0"/>
              </a:moveTo>
              <a:lnTo>
                <a:pt x="0" y="870644"/>
              </a:lnTo>
              <a:lnTo>
                <a:pt x="232171" y="8706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36813F-E7BD-482E-8AE4-639564D70C94}">
      <dsp:nvSpPr>
        <dsp:cNvPr id="0" name=""/>
        <dsp:cNvSpPr/>
      </dsp:nvSpPr>
      <dsp:spPr>
        <a:xfrm>
          <a:off x="900410" y="1451570"/>
          <a:ext cx="1857374" cy="1160859"/>
        </a:xfrm>
        <a:prstGeom prst="roundRect">
          <a:avLst>
            <a:gd name="adj" fmla="val 10000"/>
          </a:avLst>
        </a:prstGeom>
        <a:solidFill>
          <a:srgbClr val="00B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a:t>CHANGE THE NUMBER OF CO</a:t>
          </a:r>
          <a:r>
            <a:rPr lang="en-US" sz="1100" kern="1200" baseline="-25000" dirty="0"/>
            <a:t>2</a:t>
          </a:r>
          <a:r>
            <a:rPr lang="en-US" sz="1100" kern="1200" dirty="0"/>
            <a:t> MOLECULES ONLY</a:t>
          </a:r>
        </a:p>
      </dsp:txBody>
      <dsp:txXfrm>
        <a:off x="934410" y="1485570"/>
        <a:ext cx="1789374" cy="1092859"/>
      </dsp:txXfrm>
    </dsp:sp>
    <dsp:sp modelId="{103D4B60-A752-4A7F-ABD0-48FE872AE54C}">
      <dsp:nvSpPr>
        <dsp:cNvPr id="0" name=""/>
        <dsp:cNvSpPr/>
      </dsp:nvSpPr>
      <dsp:spPr>
        <a:xfrm>
          <a:off x="668238" y="1161355"/>
          <a:ext cx="232171" cy="2321718"/>
        </a:xfrm>
        <a:custGeom>
          <a:avLst/>
          <a:gdLst/>
          <a:ahLst/>
          <a:cxnLst/>
          <a:rect l="0" t="0" r="0" b="0"/>
          <a:pathLst>
            <a:path>
              <a:moveTo>
                <a:pt x="0" y="0"/>
              </a:moveTo>
              <a:lnTo>
                <a:pt x="0" y="2321718"/>
              </a:lnTo>
              <a:lnTo>
                <a:pt x="232171" y="23217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B70DF-B7A5-42D3-A014-E518466E1410}">
      <dsp:nvSpPr>
        <dsp:cNvPr id="0" name=""/>
        <dsp:cNvSpPr/>
      </dsp:nvSpPr>
      <dsp:spPr>
        <a:xfrm>
          <a:off x="900410" y="2902644"/>
          <a:ext cx="1857374" cy="1160859"/>
        </a:xfrm>
        <a:prstGeom prst="roundRect">
          <a:avLst>
            <a:gd name="adj" fmla="val 10000"/>
          </a:avLst>
        </a:prstGeom>
        <a:solidFill>
          <a:srgbClr val="00B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a:t>KEEP THE MOLE FRACTIONS CONSTANT BY CHANGING THE NUMBER OF EVERY MOLECULE TYPE AT THE SAME RATIO</a:t>
          </a:r>
        </a:p>
      </dsp:txBody>
      <dsp:txXfrm>
        <a:off x="934410" y="2936644"/>
        <a:ext cx="1789374" cy="1092859"/>
      </dsp:txXfrm>
    </dsp:sp>
    <dsp:sp modelId="{96A85790-3A52-46D3-B68A-1DE24D792719}">
      <dsp:nvSpPr>
        <dsp:cNvPr id="0" name=""/>
        <dsp:cNvSpPr/>
      </dsp:nvSpPr>
      <dsp:spPr>
        <a:xfrm>
          <a:off x="3338214" y="496"/>
          <a:ext cx="2321718" cy="116085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rPr>
            <a:t>CH</a:t>
          </a:r>
          <a:r>
            <a:rPr lang="en-US" sz="2800" kern="1200" baseline="-25000" dirty="0">
              <a:solidFill>
                <a:schemeClr val="tx1"/>
              </a:solidFill>
            </a:rPr>
            <a:t>4</a:t>
          </a:r>
          <a:r>
            <a:rPr lang="en-US" sz="2800" kern="1200" dirty="0">
              <a:solidFill>
                <a:schemeClr val="tx1"/>
              </a:solidFill>
            </a:rPr>
            <a:t>, C</a:t>
          </a:r>
          <a:r>
            <a:rPr lang="en-US" sz="2800" kern="1200" baseline="-25000" dirty="0">
              <a:solidFill>
                <a:schemeClr val="tx1"/>
              </a:solidFill>
            </a:rPr>
            <a:t>10</a:t>
          </a:r>
          <a:r>
            <a:rPr lang="en-US" sz="2800" kern="1200" dirty="0">
              <a:solidFill>
                <a:schemeClr val="tx1"/>
              </a:solidFill>
            </a:rPr>
            <a:t>, C</a:t>
          </a:r>
          <a:r>
            <a:rPr lang="en-US" sz="2800" kern="1200" baseline="-25000" dirty="0">
              <a:solidFill>
                <a:schemeClr val="tx1"/>
              </a:solidFill>
            </a:rPr>
            <a:t>17</a:t>
          </a:r>
          <a:r>
            <a:rPr lang="en-US" sz="2800" kern="1200" dirty="0">
              <a:solidFill>
                <a:schemeClr val="tx1"/>
              </a:solidFill>
            </a:rPr>
            <a:t> MIXTURE</a:t>
          </a:r>
        </a:p>
      </dsp:txBody>
      <dsp:txXfrm>
        <a:off x="3372214" y="34496"/>
        <a:ext cx="2253718" cy="1092859"/>
      </dsp:txXfrm>
    </dsp:sp>
    <dsp:sp modelId="{14DDE254-28DD-4B57-B8F8-2FAB31626A9B}">
      <dsp:nvSpPr>
        <dsp:cNvPr id="0" name=""/>
        <dsp:cNvSpPr/>
      </dsp:nvSpPr>
      <dsp:spPr>
        <a:xfrm>
          <a:off x="3570386" y="1161355"/>
          <a:ext cx="232171" cy="870644"/>
        </a:xfrm>
        <a:custGeom>
          <a:avLst/>
          <a:gdLst/>
          <a:ahLst/>
          <a:cxnLst/>
          <a:rect l="0" t="0" r="0" b="0"/>
          <a:pathLst>
            <a:path>
              <a:moveTo>
                <a:pt x="0" y="0"/>
              </a:moveTo>
              <a:lnTo>
                <a:pt x="0" y="870644"/>
              </a:lnTo>
              <a:lnTo>
                <a:pt x="232171" y="8706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2DF502-8CF0-4247-BBBB-EA59A5872BEE}">
      <dsp:nvSpPr>
        <dsp:cNvPr id="0" name=""/>
        <dsp:cNvSpPr/>
      </dsp:nvSpPr>
      <dsp:spPr>
        <a:xfrm>
          <a:off x="3802558" y="1451570"/>
          <a:ext cx="1857374" cy="1160859"/>
        </a:xfrm>
        <a:prstGeom prst="roundRect">
          <a:avLst>
            <a:gd name="adj" fmla="val 10000"/>
          </a:avLst>
        </a:prstGeom>
        <a:solidFill>
          <a:srgbClr val="FF00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a:t>CHANGE THE NUMBER OF CH</a:t>
          </a:r>
          <a:r>
            <a:rPr lang="en-US" sz="1100" kern="1200" baseline="-25000" dirty="0"/>
            <a:t>4</a:t>
          </a:r>
          <a:r>
            <a:rPr lang="en-US" sz="1100" kern="1200" dirty="0"/>
            <a:t> MOLECULES ONLY</a:t>
          </a:r>
        </a:p>
      </dsp:txBody>
      <dsp:txXfrm>
        <a:off x="3836558" y="1485570"/>
        <a:ext cx="1789374" cy="1092859"/>
      </dsp:txXfrm>
    </dsp:sp>
    <dsp:sp modelId="{DE67546E-351F-47F2-A4CB-4D9E130FE937}">
      <dsp:nvSpPr>
        <dsp:cNvPr id="0" name=""/>
        <dsp:cNvSpPr/>
      </dsp:nvSpPr>
      <dsp:spPr>
        <a:xfrm>
          <a:off x="3570386" y="1161355"/>
          <a:ext cx="232171" cy="2321718"/>
        </a:xfrm>
        <a:custGeom>
          <a:avLst/>
          <a:gdLst/>
          <a:ahLst/>
          <a:cxnLst/>
          <a:rect l="0" t="0" r="0" b="0"/>
          <a:pathLst>
            <a:path>
              <a:moveTo>
                <a:pt x="0" y="0"/>
              </a:moveTo>
              <a:lnTo>
                <a:pt x="0" y="2321718"/>
              </a:lnTo>
              <a:lnTo>
                <a:pt x="232171" y="23217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D4651B-62A1-497D-86D6-F85EDAA13874}">
      <dsp:nvSpPr>
        <dsp:cNvPr id="0" name=""/>
        <dsp:cNvSpPr/>
      </dsp:nvSpPr>
      <dsp:spPr>
        <a:xfrm>
          <a:off x="3802558" y="2902644"/>
          <a:ext cx="1857374" cy="1160859"/>
        </a:xfrm>
        <a:prstGeom prst="roundRect">
          <a:avLst>
            <a:gd name="adj" fmla="val 10000"/>
          </a:avLst>
        </a:prstGeom>
        <a:solidFill>
          <a:srgbClr val="4395BB">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a:t>KEEP THE MOLE FRACTIONS CONSTANT BY CHANGING THE NUMBER OF EVERY MOLECULE TYPE AT THE SAME RATIO</a:t>
          </a:r>
        </a:p>
      </dsp:txBody>
      <dsp:txXfrm>
        <a:off x="3836558" y="2936644"/>
        <a:ext cx="1789374" cy="10928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pitchFamily="8" charset="-128"/>
              </a:defRPr>
            </a:lvl1pPr>
          </a:lstStyle>
          <a:p>
            <a:pPr>
              <a:defRPr/>
            </a:pPr>
            <a:fld id="{FD80E309-E764-4354-8476-7FCF5745C461}" type="datetime1">
              <a:rPr lang="en-US"/>
              <a:pPr>
                <a:defRPr/>
              </a:pPr>
              <a:t>8/4/2020</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ヒラギノ角ゴ Pro W3" pitchFamily="8" charset="-128"/>
              </a:defRPr>
            </a:lvl1pPr>
          </a:lstStyle>
          <a:p>
            <a:pPr>
              <a:defRPr/>
            </a:pPr>
            <a:fld id="{0403710F-BB05-48AB-9D4C-98537AC04C94}" type="slidenum">
              <a:rPr lang="en-US"/>
              <a:pPr>
                <a:defRPr/>
              </a:pPr>
              <a:t>‹#›</a:t>
            </a:fld>
            <a:endParaRPr lang="en-US"/>
          </a:p>
        </p:txBody>
      </p:sp>
    </p:spTree>
    <p:extLst>
      <p:ext uri="{BB962C8B-B14F-4D97-AF65-F5344CB8AC3E}">
        <p14:creationId xmlns:p14="http://schemas.microsoft.com/office/powerpoint/2010/main" val="2940896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pitchFamily="8" charset="-128"/>
              </a:defRPr>
            </a:lvl1pPr>
          </a:lstStyle>
          <a:p>
            <a:pPr>
              <a:defRPr/>
            </a:pPr>
            <a:fld id="{14BC84EE-AA72-4321-8E22-FC8CAFA202CD}" type="datetime1">
              <a:rPr lang="en-US"/>
              <a:pPr>
                <a:defRPr/>
              </a:pPr>
              <a:t>8/4/2020</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ヒラギノ角ゴ Pro W3" pitchFamily="8" charset="-128"/>
              </a:defRPr>
            </a:lvl1pPr>
          </a:lstStyle>
          <a:p>
            <a:pPr>
              <a:defRPr/>
            </a:pPr>
            <a:fld id="{1EE06171-AB1F-4D2C-A03C-822A58BD12A4}" type="slidenum">
              <a:rPr lang="en-US"/>
              <a:pPr>
                <a:defRPr/>
              </a:pPr>
              <a:t>‹#›</a:t>
            </a:fld>
            <a:endParaRPr lang="en-US"/>
          </a:p>
        </p:txBody>
      </p:sp>
    </p:spTree>
    <p:extLst>
      <p:ext uri="{BB962C8B-B14F-4D97-AF65-F5344CB8AC3E}">
        <p14:creationId xmlns:p14="http://schemas.microsoft.com/office/powerpoint/2010/main" val="18969845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calcite is better.</a:t>
            </a:r>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a:t>
            </a:fld>
            <a:endParaRPr lang="en-US"/>
          </a:p>
        </p:txBody>
      </p:sp>
    </p:spTree>
    <p:extLst>
      <p:ext uri="{BB962C8B-B14F-4D97-AF65-F5344CB8AC3E}">
        <p14:creationId xmlns:p14="http://schemas.microsoft.com/office/powerpoint/2010/main" val="364002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suggest to use C10/C17</a:t>
            </a:r>
            <a:r>
              <a:rPr lang="en-US" baseline="0" dirty="0"/>
              <a:t> instead of DEC/HTP.</a:t>
            </a: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3</a:t>
            </a:fld>
            <a:endParaRPr lang="en-US"/>
          </a:p>
        </p:txBody>
      </p:sp>
    </p:spTree>
    <p:extLst>
      <p:ext uri="{BB962C8B-B14F-4D97-AF65-F5344CB8AC3E}">
        <p14:creationId xmlns:p14="http://schemas.microsoft.com/office/powerpoint/2010/main" val="1328578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4</a:t>
            </a:fld>
            <a:endParaRPr lang="en-US"/>
          </a:p>
        </p:txBody>
      </p:sp>
    </p:spTree>
    <p:extLst>
      <p:ext uri="{BB962C8B-B14F-4D97-AF65-F5344CB8AC3E}">
        <p14:creationId xmlns:p14="http://schemas.microsoft.com/office/powerpoint/2010/main" val="431269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density is in the unit of kg/m^3 not kg/m^2?</a:t>
            </a:r>
          </a:p>
          <a:p>
            <a:r>
              <a:rPr lang="en-US" baseline="0" dirty="0"/>
              <a:t>Can you add C10 on the wall and C17 on the wall as well?</a:t>
            </a: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9</a:t>
            </a:fld>
            <a:endParaRPr lang="en-US"/>
          </a:p>
        </p:txBody>
      </p:sp>
    </p:spTree>
    <p:extLst>
      <p:ext uri="{BB962C8B-B14F-4D97-AF65-F5344CB8AC3E}">
        <p14:creationId xmlns:p14="http://schemas.microsoft.com/office/powerpoint/2010/main" val="3227337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density is in the unit of kg/m^3 not kg/m^2?</a:t>
            </a:r>
          </a:p>
          <a:p>
            <a:r>
              <a:rPr lang="en-US" baseline="0" dirty="0"/>
              <a:t>Can you add C10 on the wall and C17 on the wall as well?</a:t>
            </a: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10</a:t>
            </a:fld>
            <a:endParaRPr lang="en-US"/>
          </a:p>
        </p:txBody>
      </p:sp>
    </p:spTree>
    <p:extLst>
      <p:ext uri="{BB962C8B-B14F-4D97-AF65-F5344CB8AC3E}">
        <p14:creationId xmlns:p14="http://schemas.microsoft.com/office/powerpoint/2010/main" val="2498419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density is in the unit of kg/m^3 not kg/m^2?</a:t>
            </a:r>
          </a:p>
          <a:p>
            <a:r>
              <a:rPr lang="en-US" baseline="0" dirty="0"/>
              <a:t>Can you add C10 on the wall and C17 on the wall as well?</a:t>
            </a: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11</a:t>
            </a:fld>
            <a:endParaRPr lang="en-US"/>
          </a:p>
        </p:txBody>
      </p:sp>
    </p:spTree>
    <p:extLst>
      <p:ext uri="{BB962C8B-B14F-4D97-AF65-F5344CB8AC3E}">
        <p14:creationId xmlns:p14="http://schemas.microsoft.com/office/powerpoint/2010/main" val="2706403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density is in the unit of kg/m^3 not kg/m^2?</a:t>
            </a:r>
          </a:p>
          <a:p>
            <a:r>
              <a:rPr lang="en-US" baseline="0" dirty="0"/>
              <a:t>Can you add C10 on the wall and C17 on the wall as well?</a:t>
            </a: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12</a:t>
            </a:fld>
            <a:endParaRPr lang="en-US"/>
          </a:p>
        </p:txBody>
      </p:sp>
    </p:spTree>
    <p:extLst>
      <p:ext uri="{BB962C8B-B14F-4D97-AF65-F5344CB8AC3E}">
        <p14:creationId xmlns:p14="http://schemas.microsoft.com/office/powerpoint/2010/main" val="1611372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density is in the unit of kg/m^3 not kg/m^2?</a:t>
            </a:r>
          </a:p>
          <a:p>
            <a:r>
              <a:rPr lang="en-US" baseline="0" dirty="0"/>
              <a:t>Can you add C10 on the wall and C17 on the wall as well?</a:t>
            </a: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13</a:t>
            </a:fld>
            <a:endParaRPr lang="en-US"/>
          </a:p>
        </p:txBody>
      </p:sp>
    </p:spTree>
    <p:extLst>
      <p:ext uri="{BB962C8B-B14F-4D97-AF65-F5344CB8AC3E}">
        <p14:creationId xmlns:p14="http://schemas.microsoft.com/office/powerpoint/2010/main" val="150888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density is in the unit of kg/m^3 not kg/m^2?</a:t>
            </a:r>
          </a:p>
          <a:p>
            <a:r>
              <a:rPr lang="en-US" baseline="0" dirty="0"/>
              <a:t>Can you add C10 on the wall and C17 on the wall as well?</a:t>
            </a: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14</a:t>
            </a:fld>
            <a:endParaRPr lang="en-US"/>
          </a:p>
        </p:txBody>
      </p:sp>
    </p:spTree>
    <p:extLst>
      <p:ext uri="{BB962C8B-B14F-4D97-AF65-F5344CB8AC3E}">
        <p14:creationId xmlns:p14="http://schemas.microsoft.com/office/powerpoint/2010/main" val="2733887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D1F44AC-FF31-44E2-B4A2-480C439A1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61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B1948FB-EB97-4906-997C-8C6372295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2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B848787F-3637-433B-A113-2048EEF52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46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499150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92078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80430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3447664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E69EBB-88AA-FF4D-B28A-BBBAC72B9446}" type="datetimeFigureOut">
              <a:rPr lang="en-US" smtClean="0"/>
              <a:t>8/4/2020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07507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E69EBB-88AA-FF4D-B28A-BBBAC72B9446}" type="datetimeFigureOut">
              <a:rPr lang="en-US" smtClean="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621454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E69EBB-88AA-FF4D-B28A-BBBAC72B9446}" type="datetimeFigureOut">
              <a:rPr lang="en-US" smtClean="0"/>
              <a:t>8/4/2020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604776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98320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C536313-D09D-426F-9168-BB9685A1F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263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1755874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607424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433213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E69EBB-88AA-FF4D-B28A-BBBAC72B9446}" type="datetimeFigureOut">
              <a:rPr lang="en-US" smtClean="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109891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D19E29E-F8D2-4C4E-8E2B-55C28DB713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33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340B6F0-C5A0-4E37-9B94-CC8CE845A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899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84BC040-8E91-43E6-AAB0-D2AE304F0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38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35FB0F1-B868-4019-8DBF-3AC41040F0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258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0F6B5EBD-17E3-42E7-BC06-011F46054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756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B7556CA7-C1D9-46A4-BA0A-E8C8433822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29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4049B7-D457-40B6-A048-600E1A554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3163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40738"/>
            </a:gs>
            <a:gs pos="0">
              <a:srgbClr val="000000"/>
            </a:gs>
            <a:gs pos="74001">
              <a:srgbClr val="0A128C"/>
            </a:gs>
            <a:gs pos="100000">
              <a:srgbClr val="181CC7"/>
            </a:gs>
            <a:gs pos="100000">
              <a:srgbClr val="7005D4"/>
            </a:gs>
          </a:gsLst>
          <a:lin ang="5400000" scaled="0"/>
          <a:tileRect/>
        </a:gradFill>
        <a:effectLst/>
      </p:bgPr>
    </p:bg>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a:xfrm>
            <a:off x="7020088"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fld id="{1C1468E3-C147-42ED-BB11-8D32A00DC131}" type="slidenum">
              <a:rPr lang="en-US" sz="1400" smtClean="0">
                <a:solidFill>
                  <a:srgbClr val="FFFFFF"/>
                </a:solidFill>
              </a:rPr>
              <a:pPr/>
              <a:t>‹#›</a:t>
            </a:fld>
            <a:endParaRPr lang="en-US" sz="1400" dirty="0">
              <a:solidFill>
                <a:srgbClr val="FFFFFF"/>
              </a:solidFill>
            </a:endParaRPr>
          </a:p>
        </p:txBody>
      </p:sp>
      <p:sp>
        <p:nvSpPr>
          <p:cNvPr id="9" name="Rectangle 8"/>
          <p:cNvSpPr/>
          <p:nvPr userDrawn="1"/>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0" name="TextBox 9"/>
          <p:cNvSpPr txBox="1"/>
          <p:nvPr userDrawn="1"/>
        </p:nvSpPr>
        <p:spPr>
          <a:xfrm>
            <a:off x="1040958" y="6538119"/>
            <a:ext cx="4692097" cy="307777"/>
          </a:xfrm>
          <a:prstGeom prst="rect">
            <a:avLst/>
          </a:prstGeom>
          <a:noFill/>
        </p:spPr>
        <p:txBody>
          <a:bodyPr wrap="none" rtlCol="0">
            <a:spAutoFit/>
          </a:bodyPr>
          <a:lstStyle/>
          <a:p>
            <a:r>
              <a:rPr lang="en-US" sz="1400" dirty="0">
                <a:solidFill>
                  <a:srgbClr val="000000"/>
                </a:solidFill>
              </a:rPr>
              <a:t>Kick-Off Meeting, November 16, 2012, Golden, Colorado</a:t>
            </a:r>
          </a:p>
        </p:txBody>
      </p:sp>
      <p:grpSp>
        <p:nvGrpSpPr>
          <p:cNvPr id="11" name="Group 10"/>
          <p:cNvGrpSpPr>
            <a:grpSpLocks noChangeAspect="1"/>
          </p:cNvGrpSpPr>
          <p:nvPr userDrawn="1"/>
        </p:nvGrpSpPr>
        <p:grpSpPr>
          <a:xfrm>
            <a:off x="141396" y="6146400"/>
            <a:ext cx="763435" cy="609674"/>
            <a:chOff x="-32212" y="427945"/>
            <a:chExt cx="5134907" cy="4100706"/>
          </a:xfrm>
        </p:grpSpPr>
        <p:grpSp>
          <p:nvGrpSpPr>
            <p:cNvPr id="12" name="Group 11"/>
            <p:cNvGrpSpPr/>
            <p:nvPr/>
          </p:nvGrpSpPr>
          <p:grpSpPr>
            <a:xfrm>
              <a:off x="1124624" y="1927737"/>
              <a:ext cx="3978071" cy="2600914"/>
              <a:chOff x="918033" y="1927737"/>
              <a:chExt cx="3978071" cy="2600914"/>
            </a:xfrm>
          </p:grpSpPr>
          <p:sp>
            <p:nvSpPr>
              <p:cNvPr id="14" name="Isosceles Triangle 13"/>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Triangle 14"/>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Arc 12"/>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 name="TextBox 15"/>
          <p:cNvSpPr txBox="1"/>
          <p:nvPr userDrawn="1"/>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Tree>
    <p:extLst>
      <p:ext uri="{BB962C8B-B14F-4D97-AF65-F5344CB8AC3E}">
        <p14:creationId xmlns:p14="http://schemas.microsoft.com/office/powerpoint/2010/main" val="4286618153"/>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0"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5pPr>
      <a:lvl6pPr marL="457200" algn="ctr" rtl="0" fontAlgn="base">
        <a:spcBef>
          <a:spcPct val="0"/>
        </a:spcBef>
        <a:spcAft>
          <a:spcPct val="0"/>
        </a:spcAft>
        <a:defRPr sz="4400">
          <a:solidFill>
            <a:schemeClr val="tx2"/>
          </a:solidFill>
          <a:latin typeface="Arial" charset="0"/>
          <a:ea typeface="ヒラギノ角ゴ Pro W3" pitchFamily="8" charset="-128"/>
        </a:defRPr>
      </a:lvl6pPr>
      <a:lvl7pPr marL="914400" algn="ctr" rtl="0" fontAlgn="base">
        <a:spcBef>
          <a:spcPct val="0"/>
        </a:spcBef>
        <a:spcAft>
          <a:spcPct val="0"/>
        </a:spcAft>
        <a:defRPr sz="4400">
          <a:solidFill>
            <a:schemeClr val="tx2"/>
          </a:solidFill>
          <a:latin typeface="Arial" charset="0"/>
          <a:ea typeface="ヒラギノ角ゴ Pro W3" pitchFamily="8" charset="-128"/>
        </a:defRPr>
      </a:lvl7pPr>
      <a:lvl8pPr marL="1371600" algn="ctr" rtl="0" fontAlgn="base">
        <a:spcBef>
          <a:spcPct val="0"/>
        </a:spcBef>
        <a:spcAft>
          <a:spcPct val="0"/>
        </a:spcAft>
        <a:defRPr sz="4400">
          <a:solidFill>
            <a:schemeClr val="tx2"/>
          </a:solidFill>
          <a:latin typeface="Arial" charset="0"/>
          <a:ea typeface="ヒラギノ角ゴ Pro W3" pitchFamily="8" charset="-128"/>
        </a:defRPr>
      </a:lvl8pPr>
      <a:lvl9pPr marL="1828800" algn="ctr" rtl="0" fontAlgn="base">
        <a:spcBef>
          <a:spcPct val="0"/>
        </a:spcBef>
        <a:spcAft>
          <a:spcPct val="0"/>
        </a:spcAft>
        <a:defRPr sz="4400">
          <a:solidFill>
            <a:schemeClr val="tx2"/>
          </a:solidFill>
          <a:latin typeface="Arial" charset="0"/>
          <a:ea typeface="ヒラギノ角ゴ Pro W3"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69EBB-88AA-FF4D-B28A-BBBAC72B9446}" type="datetimeFigureOut">
              <a:rPr lang="en-US" smtClean="0"/>
              <a:t>8/4/2020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BBDE6-E92C-0749-93DB-4C1438A3C8C1}" type="slidenum">
              <a:rPr lang="en-US" smtClean="0"/>
              <a:t>‹#›</a:t>
            </a:fld>
            <a:endParaRPr lang="en-US"/>
          </a:p>
        </p:txBody>
      </p:sp>
    </p:spTree>
    <p:extLst>
      <p:ext uri="{BB962C8B-B14F-4D97-AF65-F5344CB8AC3E}">
        <p14:creationId xmlns:p14="http://schemas.microsoft.com/office/powerpoint/2010/main" val="601919703"/>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 id="214748464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pn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0.png"/><Relationship Id="rId5" Type="http://schemas.openxmlformats.org/officeDocument/2006/relationships/image" Target="../media/image8.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1723715"/>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0" name="Rectangle 9"/>
          <p:cNvSpPr/>
          <p:nvPr/>
        </p:nvSpPr>
        <p:spPr bwMode="auto">
          <a:xfrm>
            <a:off x="0" y="-13510"/>
            <a:ext cx="9144000" cy="1918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550087" y="3443586"/>
            <a:ext cx="76390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2800" b="1" dirty="0">
                <a:solidFill>
                  <a:srgbClr val="FFFFFF"/>
                </a:solidFill>
                <a:latin typeface="Arial Rounded MT Bold"/>
                <a:cs typeface="Arial Rounded MT Bold"/>
              </a:rPr>
              <a:t>Adsorption of Hydrocarbons on a </a:t>
            </a:r>
            <a:r>
              <a:rPr lang="en-US" sz="2800" b="1" dirty="0">
                <a:latin typeface="Arial Rounded MT Bold"/>
                <a:cs typeface="Arial Rounded MT Bold"/>
              </a:rPr>
              <a:t>Calcite</a:t>
            </a:r>
            <a:r>
              <a:rPr lang="en-US" sz="2800" b="1" dirty="0">
                <a:solidFill>
                  <a:srgbClr val="FFFFFF"/>
                </a:solidFill>
                <a:latin typeface="Arial Rounded MT Bold"/>
                <a:cs typeface="Arial Rounded MT Bold"/>
              </a:rPr>
              <a:t> Wall by MD Simulation</a:t>
            </a:r>
            <a:endParaRPr lang="en-US" sz="2800" dirty="0">
              <a:solidFill>
                <a:srgbClr val="FFFFFF"/>
              </a:solidFill>
              <a:latin typeface="Arial Rounded MT Bold"/>
              <a:cs typeface="Arial Rounded MT Bold"/>
            </a:endParaRPr>
          </a:p>
        </p:txBody>
      </p:sp>
      <p:sp>
        <p:nvSpPr>
          <p:cNvPr id="6147" name="Text Box 29"/>
          <p:cNvSpPr txBox="1">
            <a:spLocks noChangeArrowheads="1"/>
          </p:cNvSpPr>
          <p:nvPr/>
        </p:nvSpPr>
        <p:spPr bwMode="auto">
          <a:xfrm>
            <a:off x="599263" y="4387201"/>
            <a:ext cx="7181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nSpc>
                <a:spcPct val="60000"/>
              </a:lnSpc>
              <a:spcBef>
                <a:spcPct val="50000"/>
              </a:spcBef>
            </a:pPr>
            <a:r>
              <a:rPr lang="en-US" dirty="0">
                <a:solidFill>
                  <a:srgbClr val="FFFFFF"/>
                </a:solidFill>
                <a:latin typeface="Arial"/>
                <a:cs typeface="Arial"/>
              </a:rPr>
              <a:t>Berk Coskuner, PhD. Student</a:t>
            </a:r>
          </a:p>
        </p:txBody>
      </p:sp>
      <p:sp>
        <p:nvSpPr>
          <p:cNvPr id="6150" name="Slide Number Placeholder 6"/>
          <p:cNvSpPr>
            <a:spLocks noGrp="1"/>
          </p:cNvSpPr>
          <p:nvPr>
            <p:ph type="sldNum" sz="quarter" idx="12"/>
          </p:nvPr>
        </p:nvSpPr>
        <p:spPr>
          <a:xfrm>
            <a:off x="7020088" y="627108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fld id="{1C1468E3-C147-42ED-BB11-8D32A00DC131}" type="slidenum">
              <a:rPr lang="en-US" sz="1400" smtClean="0">
                <a:solidFill>
                  <a:srgbClr val="FFFFFF"/>
                </a:solidFill>
              </a:rPr>
              <a:pPr/>
              <a:t>1</a:t>
            </a:fld>
            <a:endParaRPr lang="en-US" sz="1400" dirty="0">
              <a:solidFill>
                <a:srgbClr val="FFFFFF"/>
              </a:solidFill>
            </a:endParaRPr>
          </a:p>
        </p:txBody>
      </p:sp>
      <p:sp>
        <p:nvSpPr>
          <p:cNvPr id="2" name="Rectangle 1"/>
          <p:cNvSpPr/>
          <p:nvPr/>
        </p:nvSpPr>
        <p:spPr>
          <a:xfrm>
            <a:off x="582181" y="2535792"/>
            <a:ext cx="8561819" cy="830997"/>
          </a:xfrm>
          <a:prstGeom prst="rect">
            <a:avLst/>
          </a:prstGeom>
        </p:spPr>
        <p:txBody>
          <a:bodyPr wrap="square">
            <a:spAutoFit/>
          </a:bodyPr>
          <a:lstStyle/>
          <a:p>
            <a:r>
              <a:rPr lang="en-US" dirty="0"/>
              <a:t>CO</a:t>
            </a:r>
            <a:r>
              <a:rPr lang="en-US" baseline="-25000" dirty="0"/>
              <a:t>2</a:t>
            </a:r>
            <a:r>
              <a:rPr lang="en-US" dirty="0"/>
              <a:t>, CH</a:t>
            </a:r>
            <a:r>
              <a:rPr lang="en-US" baseline="-25000" dirty="0"/>
              <a:t>4</a:t>
            </a:r>
            <a:r>
              <a:rPr lang="en-US" dirty="0"/>
              <a:t>, C</a:t>
            </a:r>
            <a:r>
              <a:rPr lang="en-US" baseline="-25000" dirty="0"/>
              <a:t>17</a:t>
            </a:r>
            <a:r>
              <a:rPr lang="en-US" dirty="0"/>
              <a:t>H</a:t>
            </a:r>
            <a:r>
              <a:rPr lang="en-US" baseline="-25000" dirty="0"/>
              <a:t>36</a:t>
            </a:r>
            <a:r>
              <a:rPr lang="en-US" dirty="0"/>
              <a:t> and C</a:t>
            </a:r>
            <a:r>
              <a:rPr lang="en-US" baseline="-25000" dirty="0"/>
              <a:t>10</a:t>
            </a:r>
            <a:r>
              <a:rPr lang="en-US" dirty="0"/>
              <a:t>H</a:t>
            </a:r>
            <a:r>
              <a:rPr lang="en-US" baseline="-25000" dirty="0"/>
              <a:t>22</a:t>
            </a:r>
            <a:r>
              <a:rPr lang="en-US" dirty="0"/>
              <a:t> molecules were simulated in a calcite pore to obtain their adsorption coefficients </a:t>
            </a: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12" name="Group 11"/>
          <p:cNvGrpSpPr>
            <a:grpSpLocks noChangeAspect="1"/>
          </p:cNvGrpSpPr>
          <p:nvPr/>
        </p:nvGrpSpPr>
        <p:grpSpPr>
          <a:xfrm>
            <a:off x="162139" y="121590"/>
            <a:ext cx="1661931" cy="1737607"/>
            <a:chOff x="-32212" y="427945"/>
            <a:chExt cx="5226747" cy="5464750"/>
          </a:xfrm>
        </p:grpSpPr>
        <p:sp>
          <p:nvSpPr>
            <p:cNvPr id="13" name="Rectangle 12"/>
            <p:cNvSpPr/>
            <p:nvPr/>
          </p:nvSpPr>
          <p:spPr>
            <a:xfrm>
              <a:off x="1032783" y="4415367"/>
              <a:ext cx="4161752" cy="1477328"/>
            </a:xfrm>
            <a:prstGeom prst="rect">
              <a:avLst/>
            </a:prstGeom>
            <a:noFill/>
          </p:spPr>
          <p:txBody>
            <a:bodyPr wrap="square" lIns="0" tIns="0" rIns="0" bIns="0">
              <a:normAutofit/>
            </a:bodyPr>
            <a:lstStyle/>
            <a:p>
              <a:pPr algn="ctr"/>
              <a:r>
                <a:rPr lang="en-US" sz="28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Britannic Bold"/>
                  <a:cs typeface="Britannic Bold"/>
                </a:rPr>
                <a:t>U R E P</a:t>
              </a:r>
            </a:p>
          </p:txBody>
        </p:sp>
        <p:grpSp>
          <p:nvGrpSpPr>
            <p:cNvPr id="14" name="Group 13"/>
            <p:cNvGrpSpPr/>
            <p:nvPr/>
          </p:nvGrpSpPr>
          <p:grpSpPr>
            <a:xfrm>
              <a:off x="-32212" y="427945"/>
              <a:ext cx="5134907" cy="4100706"/>
              <a:chOff x="-32212" y="427945"/>
              <a:chExt cx="5134907" cy="4100706"/>
            </a:xfrm>
          </p:grpSpPr>
          <p:grpSp>
            <p:nvGrpSpPr>
              <p:cNvPr id="15" name="Group 14"/>
              <p:cNvGrpSpPr/>
              <p:nvPr/>
            </p:nvGrpSpPr>
            <p:grpSpPr>
              <a:xfrm>
                <a:off x="1124624" y="1927737"/>
                <a:ext cx="3978071" cy="2600914"/>
                <a:chOff x="918033" y="1927737"/>
                <a:chExt cx="3978071" cy="2600914"/>
              </a:xfrm>
            </p:grpSpPr>
            <p:sp>
              <p:nvSpPr>
                <p:cNvPr id="17" name="Isosceles Triangle 16"/>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ight Triangle 17"/>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Arc 15"/>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6" name="TextBox 5"/>
          <p:cNvSpPr txBox="1"/>
          <p:nvPr/>
        </p:nvSpPr>
        <p:spPr>
          <a:xfrm>
            <a:off x="1759473" y="661987"/>
            <a:ext cx="6237605" cy="769441"/>
          </a:xfrm>
          <a:prstGeom prst="rect">
            <a:avLst/>
          </a:prstGeom>
          <a:noFill/>
        </p:spPr>
        <p:txBody>
          <a:bodyPr wrap="none" rtlCol="0">
            <a:spAutoFit/>
          </a:bodyPr>
          <a:lstStyle/>
          <a:p>
            <a:pPr algn="ctr"/>
            <a:r>
              <a:rPr lang="en-US" sz="2000" dirty="0">
                <a:solidFill>
                  <a:schemeClr val="tx1"/>
                </a:solidFill>
                <a:latin typeface="Britannic Bold"/>
                <a:cs typeface="Britannic Bold"/>
              </a:rPr>
              <a:t>UNCONVENTIONAL RESERVOIR ENGINEERING PROJECT</a:t>
            </a:r>
          </a:p>
          <a:p>
            <a:pPr algn="ctr"/>
            <a:r>
              <a:rPr lang="en-US" dirty="0">
                <a:solidFill>
                  <a:schemeClr val="tx1"/>
                </a:solidFill>
                <a:latin typeface="Copperplate"/>
                <a:cs typeface="Copperplate"/>
              </a:rPr>
              <a:t>Colorado School of Mines</a:t>
            </a:r>
          </a:p>
        </p:txBody>
      </p:sp>
      <p:pic>
        <p:nvPicPr>
          <p:cNvPr id="9" name="Picture 8"/>
          <p:cNvPicPr>
            <a:picLocks noChangeAspect="1"/>
          </p:cNvPicPr>
          <p:nvPr/>
        </p:nvPicPr>
        <p:blipFill>
          <a:blip r:embed="rId6"/>
          <a:stretch>
            <a:fillRect/>
          </a:stretch>
        </p:blipFill>
        <p:spPr>
          <a:xfrm>
            <a:off x="7890798" y="587600"/>
            <a:ext cx="918793" cy="936834"/>
          </a:xfrm>
          <a:prstGeom prst="rect">
            <a:avLst/>
          </a:prstGeom>
        </p:spPr>
      </p:pic>
      <p:sp>
        <p:nvSpPr>
          <p:cNvPr id="20" name="TextBox 19"/>
          <p:cNvSpPr txBox="1"/>
          <p:nvPr/>
        </p:nvSpPr>
        <p:spPr>
          <a:xfrm>
            <a:off x="7904307" y="1445567"/>
            <a:ext cx="961922" cy="461665"/>
          </a:xfrm>
          <a:prstGeom prst="rect">
            <a:avLst/>
          </a:prstGeom>
          <a:noFill/>
        </p:spPr>
        <p:txBody>
          <a:bodyPr wrap="none" rtlCol="0">
            <a:spAutoFit/>
          </a:bodyPr>
          <a:lstStyle/>
          <a:p>
            <a:r>
              <a:rPr lang="en-US" b="1" dirty="0">
                <a:solidFill>
                  <a:srgbClr val="000000"/>
                </a:solidFill>
                <a:latin typeface="Copperplate Gothic Bold"/>
                <a:cs typeface="Copperplate Gothic Bold"/>
              </a:rPr>
              <a:t>CSM</a:t>
            </a:r>
          </a:p>
        </p:txBody>
      </p:sp>
      <p:sp>
        <p:nvSpPr>
          <p:cNvPr id="31" name="Rectangle 30"/>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grpSp>
        <p:nvGrpSpPr>
          <p:cNvPr id="33" name="Group 32"/>
          <p:cNvGrpSpPr>
            <a:grpSpLocks noChangeAspect="1"/>
          </p:cNvGrpSpPr>
          <p:nvPr/>
        </p:nvGrpSpPr>
        <p:grpSpPr>
          <a:xfrm>
            <a:off x="141396" y="6146400"/>
            <a:ext cx="763435" cy="609674"/>
            <a:chOff x="-32212" y="427945"/>
            <a:chExt cx="5134907" cy="4100706"/>
          </a:xfrm>
        </p:grpSpPr>
        <p:grpSp>
          <p:nvGrpSpPr>
            <p:cNvPr id="34" name="Group 33"/>
            <p:cNvGrpSpPr/>
            <p:nvPr/>
          </p:nvGrpSpPr>
          <p:grpSpPr>
            <a:xfrm>
              <a:off x="1124624" y="1927737"/>
              <a:ext cx="3978071" cy="2600914"/>
              <a:chOff x="918033" y="1927737"/>
              <a:chExt cx="3978071" cy="2600914"/>
            </a:xfrm>
          </p:grpSpPr>
          <p:sp>
            <p:nvSpPr>
              <p:cNvPr id="36" name="Isosceles Triangle 35"/>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ight Triangle 36"/>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Arc 34"/>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8" name="TextBox 37"/>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0" name="TextBox 29">
            <a:extLst>
              <a:ext uri="{FF2B5EF4-FFF2-40B4-BE49-F238E27FC236}">
                <a16:creationId xmlns:a16="http://schemas.microsoft.com/office/drawing/2014/main" id="{2668DE8F-4B3C-8B49-A0AB-7FB95B9BF244}"/>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23" name="Audio 22">
            <a:hlinkClick r:id="" action="ppaction://media"/>
            <a:extLst>
              <a:ext uri="{FF2B5EF4-FFF2-40B4-BE49-F238E27FC236}">
                <a16:creationId xmlns:a16="http://schemas.microsoft.com/office/drawing/2014/main" id="{6EC74C15-5919-4DAA-9FB8-85B6307E57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1298712595"/>
      </p:ext>
    </p:extLst>
  </p:cSld>
  <p:clrMapOvr>
    <a:masterClrMapping/>
  </p:clrMapOvr>
  <mc:AlternateContent xmlns:mc="http://schemas.openxmlformats.org/markup-compatibility/2006" xmlns:p14="http://schemas.microsoft.com/office/powerpoint/2010/main">
    <mc:Choice Requires="p14">
      <p:transition spd="slow" p14:dur="2000" advTm="23577"/>
    </mc:Choice>
    <mc:Fallback xmlns="">
      <p:transition spd="slow" advTm="23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10</a:t>
            </a:fld>
            <a:endParaRPr lang="en-US" sz="1400" dirty="0">
              <a:solidFill>
                <a:srgbClr val="000000"/>
              </a:solidFill>
            </a:endParaRPr>
          </a:p>
        </p:txBody>
      </p:sp>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6736716" cy="523220"/>
          </a:xfrm>
          <a:prstGeom prst="rect">
            <a:avLst/>
          </a:prstGeom>
        </p:spPr>
        <p:txBody>
          <a:bodyPr wrap="none">
            <a:spAutoFit/>
          </a:bodyPr>
          <a:lstStyle/>
          <a:p>
            <a:r>
              <a:rPr lang="en-US" sz="2800" b="1" dirty="0">
                <a:solidFill>
                  <a:schemeClr val="tx1"/>
                </a:solidFill>
                <a:latin typeface="Arial Rounded MT Bold"/>
                <a:cs typeface="Arial Rounded MT Bold"/>
              </a:rPr>
              <a:t>Results: CO</a:t>
            </a:r>
            <a:r>
              <a:rPr lang="en-US" sz="2800" b="1" baseline="-25000" dirty="0">
                <a:solidFill>
                  <a:schemeClr val="tx1"/>
                </a:solidFill>
                <a:latin typeface="Arial Rounded MT Bold"/>
                <a:cs typeface="Arial Rounded MT Bold"/>
              </a:rPr>
              <a:t>2</a:t>
            </a:r>
            <a:r>
              <a:rPr lang="en-US" sz="2800" b="1" dirty="0">
                <a:solidFill>
                  <a:schemeClr val="tx1"/>
                </a:solidFill>
                <a:latin typeface="Arial Rounded MT Bold"/>
                <a:cs typeface="Arial Rounded MT Bold"/>
              </a:rPr>
              <a:t> (Constant Mole Fraction)</a:t>
            </a: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39" name="Text Box 28">
            <a:extLst>
              <a:ext uri="{FF2B5EF4-FFF2-40B4-BE49-F238E27FC236}">
                <a16:creationId xmlns:a16="http://schemas.microsoft.com/office/drawing/2014/main" id="{02A37A6A-22F1-4DE7-8681-BB65944AEF29}"/>
              </a:ext>
            </a:extLst>
          </p:cNvPr>
          <p:cNvSpPr txBox="1">
            <a:spLocks noChangeArrowheads="1"/>
          </p:cNvSpPr>
          <p:nvPr/>
        </p:nvSpPr>
        <p:spPr bwMode="auto">
          <a:xfrm>
            <a:off x="585421" y="1160133"/>
            <a:ext cx="7639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2000" dirty="0">
                <a:solidFill>
                  <a:srgbClr val="FFFFFF"/>
                </a:solidFill>
                <a:latin typeface="Arial"/>
                <a:cs typeface="Arial"/>
              </a:rPr>
              <a:t>To increase the pressure, the number of molecules of each component is increased at the same ratio.</a:t>
            </a:r>
          </a:p>
        </p:txBody>
      </p:sp>
      <mc:AlternateContent xmlns:mc="http://schemas.openxmlformats.org/markup-compatibility/2006" xmlns:a14="http://schemas.microsoft.com/office/drawing/2010/main">
        <mc:Choice Requires="a14">
          <p:sp>
            <p:nvSpPr>
              <p:cNvPr id="40" name="Text Box 28">
                <a:extLst>
                  <a:ext uri="{FF2B5EF4-FFF2-40B4-BE49-F238E27FC236}">
                    <a16:creationId xmlns:a16="http://schemas.microsoft.com/office/drawing/2014/main" id="{FAD49657-9D38-447C-B44E-278A60545B01}"/>
                  </a:ext>
                </a:extLst>
              </p:cNvPr>
              <p:cNvSpPr txBox="1">
                <a:spLocks noChangeArrowheads="1"/>
              </p:cNvSpPr>
              <p:nvPr/>
            </p:nvSpPr>
            <p:spPr bwMode="auto">
              <a:xfrm>
                <a:off x="5974545" y="2214483"/>
                <a:ext cx="3084656" cy="348518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2000" dirty="0">
                    <a:solidFill>
                      <a:srgbClr val="FFFFFF"/>
                    </a:solidFill>
                    <a:latin typeface="Arial"/>
                    <a:cs typeface="Arial"/>
                  </a:rPr>
                  <a:t>The orange dots represent the results of each MD simulation.</a:t>
                </a:r>
              </a:p>
              <a:p>
                <a:pPr>
                  <a:spcBef>
                    <a:spcPct val="50000"/>
                  </a:spcBef>
                </a:pPr>
                <a:r>
                  <a:rPr lang="en-US" sz="2000" dirty="0">
                    <a:solidFill>
                      <a:srgbClr val="FFFFFF"/>
                    </a:solidFill>
                    <a:latin typeface="Arial"/>
                    <a:cs typeface="Arial"/>
                  </a:rPr>
                  <a:t>The blue line is the equation that we fit on the dots.</a:t>
                </a:r>
              </a:p>
              <a:p>
                <a:pPr>
                  <a:spcBef>
                    <a:spcPct val="50000"/>
                  </a:spcBef>
                </a:pPr>
                <a14:m>
                  <m:oMath xmlns:m="http://schemas.openxmlformats.org/officeDocument/2006/math">
                    <m:r>
                      <a:rPr lang="en-US" sz="1800" i="1" dirty="0" smtClean="0">
                        <a:latin typeface="Cambria Math" panose="02040503050406030204" pitchFamily="18" charset="0"/>
                      </a:rPr>
                      <m:t>𝑦</m:t>
                    </m:r>
                    <m:r>
                      <a:rPr lang="en-US" sz="1800" i="1" dirty="0" smtClean="0">
                        <a:latin typeface="Cambria Math" panose="02040503050406030204" pitchFamily="18" charset="0"/>
                      </a:rPr>
                      <m:t>=</m:t>
                    </m:r>
                    <m:r>
                      <a:rPr lang="en-US" sz="1800" i="1" dirty="0" smtClean="0">
                        <a:latin typeface="Cambria Math" panose="02040503050406030204" pitchFamily="18" charset="0"/>
                      </a:rPr>
                      <m:t>𝐴</m:t>
                    </m:r>
                    <m:r>
                      <a:rPr lang="en-US" sz="1800" i="1" dirty="0" smtClean="0">
                        <a:latin typeface="Cambria Math" panose="02040503050406030204" pitchFamily="18" charset="0"/>
                      </a:rPr>
                      <m:t>∗</m:t>
                    </m:r>
                    <m:d>
                      <m:dPr>
                        <m:ctrlPr>
                          <a:rPr lang="en-US" sz="1800" i="1" dirty="0" smtClean="0">
                            <a:latin typeface="Cambria Math" panose="02040503050406030204" pitchFamily="18" charset="0"/>
                          </a:rPr>
                        </m:ctrlPr>
                      </m:dPr>
                      <m:e>
                        <m:r>
                          <a:rPr lang="en-US" sz="1800" i="1" dirty="0" smtClean="0">
                            <a:latin typeface="Cambria Math" panose="02040503050406030204" pitchFamily="18" charset="0"/>
                          </a:rPr>
                          <m:t>1−</m:t>
                        </m:r>
                        <m:sSup>
                          <m:sSupPr>
                            <m:ctrlPr>
                              <a:rPr lang="en-US" sz="1800" i="1" dirty="0" smtClean="0">
                                <a:latin typeface="Cambria Math" panose="02040503050406030204" pitchFamily="18" charset="0"/>
                              </a:rPr>
                            </m:ctrlPr>
                          </m:sSupPr>
                          <m:e>
                            <m:r>
                              <a:rPr lang="en-US" sz="1800" i="1" dirty="0" smtClean="0">
                                <a:latin typeface="Cambria Math" panose="02040503050406030204" pitchFamily="18" charset="0"/>
                              </a:rPr>
                              <m:t>𝑒</m:t>
                            </m:r>
                          </m:e>
                          <m:sup>
                            <m:r>
                              <a:rPr lang="en-US" sz="1800" i="1" dirty="0" smtClean="0">
                                <a:latin typeface="Cambria Math" panose="02040503050406030204" pitchFamily="18" charset="0"/>
                              </a:rPr>
                              <m:t>−</m:t>
                            </m:r>
                            <m:r>
                              <a:rPr lang="en-US" sz="1800" i="1" dirty="0" err="1" smtClean="0">
                                <a:latin typeface="Cambria Math" panose="02040503050406030204" pitchFamily="18" charset="0"/>
                              </a:rPr>
                              <m:t>𝐵</m:t>
                            </m:r>
                            <m:r>
                              <a:rPr lang="en-US" sz="1800" i="1" dirty="0" err="1" smtClean="0">
                                <a:latin typeface="Cambria Math" panose="02040503050406030204" pitchFamily="18" charset="0"/>
                              </a:rPr>
                              <m:t>∗</m:t>
                            </m:r>
                            <m:r>
                              <a:rPr lang="en-US" sz="1800" i="1" dirty="0" err="1" smtClean="0">
                                <a:latin typeface="Cambria Math" panose="02040503050406030204" pitchFamily="18" charset="0"/>
                              </a:rPr>
                              <m:t>𝑝𝑟𝑒𝑠𝑠𝑢𝑟𝑒</m:t>
                            </m:r>
                          </m:sup>
                        </m:sSup>
                      </m:e>
                    </m:d>
                  </m:oMath>
                </a14:m>
                <a:r>
                  <a:rPr lang="en-US" sz="1800" dirty="0"/>
                  <a:t> </a:t>
                </a:r>
                <a:endParaRPr lang="en-US" sz="2000" dirty="0">
                  <a:solidFill>
                    <a:srgbClr val="FFFFFF"/>
                  </a:solidFill>
                  <a:latin typeface="Arial"/>
                  <a:cs typeface="Arial"/>
                </a:endParaRPr>
              </a:p>
              <a:p>
                <a:pPr>
                  <a:spcBef>
                    <a:spcPct val="50000"/>
                  </a:spcBef>
                </a:pPr>
                <a:r>
                  <a:rPr lang="en-US" sz="2000" dirty="0">
                    <a:solidFill>
                      <a:srgbClr val="FFFFFF"/>
                    </a:solidFill>
                    <a:latin typeface="Arial"/>
                    <a:cs typeface="Arial"/>
                  </a:rPr>
                  <a:t>A = </a:t>
                </a:r>
                <a:r>
                  <a:rPr lang="en-US" sz="2000" dirty="0">
                    <a:latin typeface="Arial"/>
                    <a:cs typeface="Arial"/>
                  </a:rPr>
                  <a:t>830 kg/m</a:t>
                </a:r>
                <a:r>
                  <a:rPr lang="en-US" sz="2000" baseline="30000" dirty="0">
                    <a:latin typeface="Arial"/>
                    <a:cs typeface="Arial"/>
                  </a:rPr>
                  <a:t>3</a:t>
                </a:r>
              </a:p>
              <a:p>
                <a:pPr>
                  <a:spcBef>
                    <a:spcPct val="50000"/>
                  </a:spcBef>
                </a:pPr>
                <a:r>
                  <a:rPr lang="en-US" sz="2000" dirty="0">
                    <a:latin typeface="Arial"/>
                    <a:cs typeface="Arial"/>
                  </a:rPr>
                  <a:t>B = 0.007 psi</a:t>
                </a:r>
                <a:r>
                  <a:rPr lang="en-US" sz="2000" baseline="30000" dirty="0">
                    <a:latin typeface="Arial"/>
                    <a:cs typeface="Arial"/>
                  </a:rPr>
                  <a:t>−1</a:t>
                </a:r>
                <a:endParaRPr lang="en-US" sz="1800" baseline="30000" dirty="0"/>
              </a:p>
            </p:txBody>
          </p:sp>
        </mc:Choice>
        <mc:Fallback xmlns="">
          <p:sp>
            <p:nvSpPr>
              <p:cNvPr id="40" name="Text Box 28">
                <a:extLst>
                  <a:ext uri="{FF2B5EF4-FFF2-40B4-BE49-F238E27FC236}">
                    <a16:creationId xmlns:a16="http://schemas.microsoft.com/office/drawing/2014/main" id="{FAD49657-9D38-447C-B44E-278A60545B01}"/>
                  </a:ext>
                </a:extLst>
              </p:cNvPr>
              <p:cNvSpPr txBox="1">
                <a:spLocks noRot="1" noChangeAspect="1" noMove="1" noResize="1" noEditPoints="1" noAdjustHandles="1" noChangeArrowheads="1" noChangeShapeType="1" noTextEdit="1"/>
              </p:cNvSpPr>
              <p:nvPr/>
            </p:nvSpPr>
            <p:spPr bwMode="auto">
              <a:xfrm>
                <a:off x="5974545" y="2214483"/>
                <a:ext cx="3084656" cy="3485185"/>
              </a:xfrm>
              <a:prstGeom prst="rect">
                <a:avLst/>
              </a:prstGeom>
              <a:blipFill>
                <a:blip r:embed="rId5"/>
                <a:stretch>
                  <a:fillRect l="-1976" t="-699" b="-69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4" name="Picture 3">
            <a:extLst>
              <a:ext uri="{FF2B5EF4-FFF2-40B4-BE49-F238E27FC236}">
                <a16:creationId xmlns:a16="http://schemas.microsoft.com/office/drawing/2014/main" id="{79E17D24-8F90-42F0-A3A7-2B89E181E53C}"/>
              </a:ext>
            </a:extLst>
          </p:cNvPr>
          <p:cNvPicPr>
            <a:picLocks noChangeAspect="1"/>
          </p:cNvPicPr>
          <p:nvPr/>
        </p:nvPicPr>
        <p:blipFill>
          <a:blip r:embed="rId6"/>
          <a:stretch>
            <a:fillRect/>
          </a:stretch>
        </p:blipFill>
        <p:spPr>
          <a:xfrm>
            <a:off x="585421" y="2259479"/>
            <a:ext cx="5255377" cy="3644009"/>
          </a:xfrm>
          <a:prstGeom prst="rect">
            <a:avLst/>
          </a:prstGeom>
        </p:spPr>
      </p:pic>
      <p:pic>
        <p:nvPicPr>
          <p:cNvPr id="13" name="Audio 12">
            <a:hlinkClick r:id="" action="ppaction://media"/>
            <a:extLst>
              <a:ext uri="{FF2B5EF4-FFF2-40B4-BE49-F238E27FC236}">
                <a16:creationId xmlns:a16="http://schemas.microsoft.com/office/drawing/2014/main" id="{89EC8B1B-3328-418B-8236-6195A0110A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3173532335"/>
      </p:ext>
    </p:extLst>
  </p:cSld>
  <p:clrMapOvr>
    <a:masterClrMapping/>
  </p:clrMapOvr>
  <mc:AlternateContent xmlns:mc="http://schemas.openxmlformats.org/markup-compatibility/2006" xmlns:p14="http://schemas.microsoft.com/office/powerpoint/2010/main">
    <mc:Choice Requires="p14">
      <p:transition spd="slow" p14:dur="2000" advTm="28514"/>
    </mc:Choice>
    <mc:Fallback xmlns="">
      <p:transition spd="slow" advTm="2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6177" x="7554913" y="2141538"/>
          <p14:tracePt t="6181" x="7554913" y="2133600"/>
          <p14:tracePt t="6193" x="7546975" y="1971675"/>
          <p14:tracePt t="6197" x="7537450" y="1852613"/>
          <p14:tracePt t="6209" x="7529513" y="1725613"/>
          <p14:tracePt t="6213" x="7512050" y="1639888"/>
          <p14:tracePt t="6225" x="7512050" y="1530350"/>
          <p14:tracePt t="6229" x="7512050" y="1487488"/>
          <p14:tracePt t="6241" x="7504113" y="1452563"/>
          <p14:tracePt t="6245" x="7504113" y="1436688"/>
          <p14:tracePt t="6257" x="7494588" y="1436688"/>
          <p14:tracePt t="6261" x="7486650" y="1436688"/>
          <p14:tracePt t="6273" x="7478713" y="1436688"/>
          <p14:tracePt t="6277" x="7427913" y="1462088"/>
          <p14:tracePt t="6289" x="7367588" y="1495425"/>
          <p14:tracePt t="6293" x="7273925" y="1538288"/>
          <p14:tracePt t="6305" x="7180263" y="1597025"/>
          <p14:tracePt t="6309" x="7070725" y="1657350"/>
          <p14:tracePt t="6321" x="6908800" y="1751013"/>
          <p14:tracePt t="6325" x="6569075" y="1938338"/>
          <p14:tracePt t="6337" x="6381750" y="2022475"/>
          <p14:tracePt t="6341" x="6211888" y="2124075"/>
          <p14:tracePt t="6353" x="6016625" y="2227263"/>
          <p14:tracePt t="6357" x="5616575" y="2463800"/>
          <p14:tracePt t="6369" x="5446713" y="2582863"/>
          <p14:tracePt t="6373" x="5276850" y="2676525"/>
          <p14:tracePt t="6385" x="5124450" y="2744788"/>
          <p14:tracePt t="6390" x="5005388" y="2787650"/>
          <p14:tracePt t="6401" x="4852988" y="2838450"/>
          <p14:tracePt t="6406" x="4792663" y="2863850"/>
          <p14:tracePt t="6417" x="4733925" y="2863850"/>
          <p14:tracePt t="6421" x="4683125" y="2863850"/>
          <p14:tracePt t="6433" x="4579938" y="2863850"/>
          <p14:tracePt t="6437" x="4521200" y="2863850"/>
          <p14:tracePt t="6449" x="4478338" y="2863850"/>
          <p14:tracePt t="6453" x="4445000" y="2863850"/>
          <p14:tracePt t="6465" x="4410075" y="2855913"/>
          <p14:tracePt t="6469" x="4384675" y="2855913"/>
          <p14:tracePt t="6481" x="4368800" y="2846388"/>
          <p14:tracePt t="6485" x="4359275" y="2846388"/>
          <p14:tracePt t="6497" x="4359275" y="2838450"/>
          <p14:tracePt t="6501" x="4341813" y="2838450"/>
          <p14:tracePt t="6513" x="4325938" y="2820988"/>
          <p14:tracePt t="6517" x="4308475" y="2813050"/>
          <p14:tracePt t="6529" x="4283075" y="2770188"/>
          <p14:tracePt t="6533" x="4232275" y="2744788"/>
          <p14:tracePt t="6545" x="4156075" y="2676525"/>
          <p14:tracePt t="6549" x="4121150" y="2651125"/>
          <p14:tracePt t="6561" x="4105275" y="2633663"/>
          <p14:tracePt t="6565" x="4079875" y="2625725"/>
          <p14:tracePt t="6577" x="4052888" y="2600325"/>
          <p14:tracePt t="6581" x="4044950" y="2592388"/>
          <p14:tracePt t="6593" x="4019550" y="2592388"/>
          <p14:tracePt t="6598" x="4002088" y="2582863"/>
          <p14:tracePt t="6609" x="3994150" y="2582863"/>
          <p14:tracePt t="6614" x="3943350" y="2574925"/>
          <p14:tracePt t="6625" x="3925888" y="2574925"/>
          <p14:tracePt t="6629" x="3900488" y="2574925"/>
          <p14:tracePt t="6641" x="3875088" y="2574925"/>
          <p14:tracePt t="6645" x="3832225" y="2574925"/>
          <p14:tracePt t="6657" x="3824288" y="2574925"/>
          <p14:tracePt t="6661" x="3798888" y="2574925"/>
          <p14:tracePt t="6673" x="3790950" y="2574925"/>
          <p14:tracePt t="6677" x="3763963" y="2574925"/>
          <p14:tracePt t="6689" x="3738563" y="2582863"/>
          <p14:tracePt t="6693" x="3713163" y="2582863"/>
          <p14:tracePt t="6705" x="3705225" y="2592388"/>
          <p14:tracePt t="6709" x="3687763" y="2600325"/>
          <p14:tracePt t="6721" x="3662363" y="2600325"/>
          <p14:tracePt t="6737" x="3654425" y="2608263"/>
          <p14:tracePt t="6741" x="3646488" y="2608263"/>
          <p14:tracePt t="6769" x="3636963" y="2608263"/>
          <p14:tracePt t="6801" x="3619500" y="2608263"/>
          <p14:tracePt t="6817" x="3611563" y="2608263"/>
          <p14:tracePt t="6821" x="3594100" y="2617788"/>
          <p14:tracePt t="6849" x="3586163" y="2617788"/>
          <p14:tracePt t="6867" x="3560763" y="2617788"/>
          <p14:tracePt t="6883" x="3543300" y="2617788"/>
          <p14:tracePt t="6887" x="3527425" y="2617788"/>
          <p14:tracePt t="6899" x="3502025" y="2617788"/>
          <p14:tracePt t="6903" x="3484563" y="2617788"/>
          <p14:tracePt t="6916" x="3459163" y="2608263"/>
          <p14:tracePt t="6919" x="3449638" y="2608263"/>
          <p14:tracePt t="6931" x="3433763" y="2608263"/>
          <p14:tracePt t="6935" x="3398838" y="2600325"/>
          <p14:tracePt t="6947" x="3390900" y="2600325"/>
          <p14:tracePt t="6951" x="3365500" y="2600325"/>
          <p14:tracePt t="6963" x="3355975" y="2600325"/>
          <p14:tracePt t="6967" x="3340100" y="2600325"/>
          <p14:tracePt t="6979" x="3322638" y="2600325"/>
          <p14:tracePt t="6983" x="3305175" y="2600325"/>
          <p14:tracePt t="6995" x="3279775" y="2608263"/>
          <p14:tracePt t="6999" x="3254375" y="2608263"/>
          <p14:tracePt t="7011" x="3211513" y="2625725"/>
          <p14:tracePt t="7015" x="3186113" y="2633663"/>
          <p14:tracePt t="7027" x="3160713" y="2643188"/>
          <p14:tracePt t="7031" x="3152775" y="2651125"/>
          <p14:tracePt t="7043" x="3144838" y="2660650"/>
          <p14:tracePt t="7123" x="3135313" y="2660650"/>
          <p14:tracePt t="7143" x="3127375" y="2660650"/>
          <p14:tracePt t="7155" x="3119438" y="2660650"/>
          <p14:tracePt t="7159" x="3109913" y="2660650"/>
          <p14:tracePt t="7175" x="3094038" y="2660650"/>
          <p14:tracePt t="7187" x="3059113" y="2668588"/>
          <p14:tracePt t="7191" x="3000375" y="2676525"/>
          <p14:tracePt t="7203" x="2914650" y="2711450"/>
          <p14:tracePt t="7207" x="2787650" y="2744788"/>
          <p14:tracePt t="7219" x="2651125" y="2795588"/>
          <p14:tracePt t="7223" x="2379663" y="2897188"/>
          <p14:tracePt t="7235" x="2243138" y="2949575"/>
          <p14:tracePt t="7239" x="2098675" y="3008313"/>
          <p14:tracePt t="7251" x="1963738" y="3067050"/>
          <p14:tracePt t="7255" x="1766888" y="3170238"/>
          <p14:tracePt t="7267" x="1674813" y="3211513"/>
          <p14:tracePt t="7271" x="1597025" y="3254375"/>
          <p14:tracePt t="7283" x="1512888" y="3314700"/>
          <p14:tracePt t="7287" x="1419225" y="3373438"/>
          <p14:tracePt t="7299" x="1231900" y="3502025"/>
          <p14:tracePt t="7303" x="1130300" y="3568700"/>
          <p14:tracePt t="7315" x="1036638" y="3646488"/>
          <p14:tracePt t="7319" x="960438" y="3713163"/>
          <p14:tracePt t="7331" x="849313" y="3816350"/>
          <p14:tracePt t="7335" x="815975" y="3849688"/>
          <p14:tracePt t="7348" x="790575" y="3875088"/>
          <p14:tracePt t="7351" x="790575" y="3892550"/>
          <p14:tracePt t="7363" x="773113" y="3900488"/>
          <p14:tracePt t="7367" x="765175" y="3908425"/>
          <p14:tracePt t="7379" x="755650" y="3925888"/>
          <p14:tracePt t="7383" x="755650" y="3935413"/>
          <p14:tracePt t="7395" x="755650" y="3951288"/>
          <p14:tracePt t="7400" x="747713" y="3994150"/>
          <p14:tracePt t="7411" x="747713" y="4027488"/>
          <p14:tracePt t="7415" x="747713" y="4070350"/>
          <p14:tracePt t="7427" x="747713" y="4095750"/>
          <p14:tracePt t="7431" x="747713" y="4121150"/>
          <p14:tracePt t="7443" x="747713" y="4164013"/>
          <p14:tracePt t="7447" x="747713" y="4197350"/>
          <p14:tracePt t="7459" x="747713" y="4214813"/>
          <p14:tracePt t="7463" x="747713" y="4224338"/>
          <p14:tracePt t="7523" x="790575" y="4171950"/>
          <p14:tracePt t="7527" x="815975" y="4095750"/>
          <p14:tracePt t="7539" x="849313" y="4011613"/>
          <p14:tracePt t="7543" x="952500" y="3790950"/>
          <p14:tracePt t="7555" x="1003300" y="3679825"/>
          <p14:tracePt t="7559" x="1062038" y="3568700"/>
          <p14:tracePt t="7571" x="1112838" y="3467100"/>
          <p14:tracePt t="7575" x="1163638" y="3373438"/>
          <p14:tracePt t="7587" x="1266825" y="3221038"/>
          <p14:tracePt t="7591" x="1333500" y="3127375"/>
          <p14:tracePt t="7603" x="1401763" y="3041650"/>
          <p14:tracePt t="7608" x="1470025" y="2990850"/>
          <p14:tracePt t="7619" x="1538288" y="2922588"/>
          <p14:tracePt t="7623" x="1571625" y="2897188"/>
          <p14:tracePt t="7635" x="1631950" y="2881313"/>
          <p14:tracePt t="7639" x="1682750" y="2855913"/>
          <p14:tracePt t="7651" x="1741488" y="2846388"/>
          <p14:tracePt t="7655" x="1844675" y="2838450"/>
          <p14:tracePt t="7667" x="1911350" y="2838450"/>
          <p14:tracePt t="7671" x="1989138" y="2838450"/>
          <p14:tracePt t="7683" x="2055813" y="2838450"/>
          <p14:tracePt t="7688" x="2200275" y="2863850"/>
          <p14:tracePt t="7699" x="2303463" y="2871788"/>
          <p14:tracePt t="7703" x="2405063" y="2897188"/>
          <p14:tracePt t="7715" x="2532063" y="2906713"/>
          <p14:tracePt t="7719" x="2676525" y="2932113"/>
          <p14:tracePt t="7731" x="2940050" y="2957513"/>
          <p14:tracePt t="7735" x="3119438" y="2974975"/>
          <p14:tracePt t="7747" x="3340100" y="3000375"/>
          <p14:tracePt t="7751" x="3578225" y="3016250"/>
          <p14:tracePt t="7763" x="4105275" y="3059113"/>
          <p14:tracePt t="7767" x="4384675" y="3127375"/>
          <p14:tracePt t="7779" x="4699000" y="3195638"/>
          <p14:tracePt t="7783" x="4979988" y="3263900"/>
          <p14:tracePt t="7795" x="5235575" y="3305175"/>
          <p14:tracePt t="7799" x="5659438" y="3382963"/>
          <p14:tracePt t="7811" x="5795963" y="3408363"/>
          <p14:tracePt t="7815" x="5932488" y="3433763"/>
          <p14:tracePt t="7827" x="6042025" y="3441700"/>
          <p14:tracePt t="7831" x="6186488" y="3467100"/>
          <p14:tracePt t="7843" x="6272213" y="3467100"/>
          <p14:tracePt t="7847" x="6330950" y="3467100"/>
          <p14:tracePt t="7859" x="6381750" y="3467100"/>
          <p14:tracePt t="7863" x="6416675" y="3467100"/>
          <p14:tracePt t="7875" x="6467475" y="3467100"/>
          <p14:tracePt t="7879" x="6483350" y="3467100"/>
          <p14:tracePt t="7891" x="6500813" y="3467100"/>
          <p14:tracePt t="8099" x="6510338" y="3467100"/>
          <p14:tracePt t="8115" x="6526213" y="3467100"/>
          <p14:tracePt t="8163" x="6535738" y="3467100"/>
          <p14:tracePt t="8167" x="6543675" y="3475038"/>
          <p14:tracePt t="8179" x="6551613" y="3475038"/>
          <p14:tracePt t="8183" x="6561138" y="3475038"/>
          <p14:tracePt t="8195" x="6586538" y="3475038"/>
          <p14:tracePt t="8199" x="6611938" y="3475038"/>
          <p14:tracePt t="8211" x="6680200" y="3475038"/>
          <p14:tracePt t="8215" x="6781800" y="3475038"/>
          <p14:tracePt t="8227" x="6916738" y="3475038"/>
          <p14:tracePt t="8231" x="7088188" y="3475038"/>
          <p14:tracePt t="8243" x="7410450" y="3467100"/>
          <p14:tracePt t="8247" x="7486650" y="3459163"/>
          <p14:tracePt t="8259" x="7537450" y="3441700"/>
          <p14:tracePt t="8263" x="7537450" y="3398838"/>
          <p14:tracePt t="8275" x="7521575" y="3322638"/>
          <p14:tracePt t="8279" x="7512050" y="3305175"/>
          <p14:tracePt t="8653" x="7512050" y="3297238"/>
          <p14:tracePt t="8657" x="7512050" y="3289300"/>
          <p14:tracePt t="8669" x="7504113" y="3263900"/>
          <p14:tracePt t="8673" x="7504113" y="3246438"/>
          <p14:tracePt t="8685" x="7504113" y="3221038"/>
          <p14:tracePt t="8689" x="7521575" y="3195638"/>
          <p14:tracePt t="8701" x="7537450" y="3195638"/>
          <p14:tracePt t="8705" x="7562850" y="3195638"/>
          <p14:tracePt t="8717" x="7580313" y="3195638"/>
          <p14:tracePt t="8721" x="7623175" y="3186113"/>
          <p14:tracePt t="8733" x="7631113" y="3178175"/>
          <p14:tracePt t="8749" x="7639050" y="3170238"/>
          <p14:tracePt t="8753" x="7648575" y="3160713"/>
          <p14:tracePt t="8769" x="7656513" y="3160713"/>
          <p14:tracePt t="8781" x="7673975" y="3160713"/>
          <p14:tracePt t="8785" x="7681913" y="3160713"/>
          <p14:tracePt t="8797" x="7691438" y="3152775"/>
          <p14:tracePt t="8813" x="7699375" y="3144838"/>
          <p14:tracePt t="8829" x="7699375" y="3135313"/>
          <p14:tracePt t="8833" x="7716838" y="3127375"/>
          <p14:tracePt t="8845" x="7724775" y="3119438"/>
          <p14:tracePt t="8849" x="7724775" y="3109913"/>
          <p14:tracePt t="8861" x="7742238" y="3109913"/>
          <p14:tracePt t="8865" x="7767638" y="3101975"/>
          <p14:tracePt t="8877" x="7775575" y="3101975"/>
          <p14:tracePt t="8881" x="7793038" y="3094038"/>
          <p14:tracePt t="8893" x="7818438" y="3094038"/>
          <p14:tracePt t="8897" x="7826375" y="3094038"/>
          <p14:tracePt t="8909" x="7835900" y="3094038"/>
          <p14:tracePt t="8913" x="7843838" y="3094038"/>
          <p14:tracePt t="8977" x="7843838" y="3127375"/>
          <p14:tracePt t="8989" x="7835900" y="3160713"/>
          <p14:tracePt t="8993" x="7826375" y="3186113"/>
          <p14:tracePt t="9005" x="7810500" y="3228975"/>
          <p14:tracePt t="9009" x="7758113" y="3289300"/>
          <p14:tracePt t="9021" x="7716838" y="3355975"/>
          <p14:tracePt t="9025" x="7673975" y="3424238"/>
          <p14:tracePt t="9037" x="7623175" y="3475038"/>
          <p14:tracePt t="9041" x="7562850" y="3552825"/>
          <p14:tracePt t="9053" x="7478713" y="3654425"/>
          <p14:tracePt t="9057" x="7427913" y="3722688"/>
          <p14:tracePt t="9069" x="7377113" y="3763963"/>
          <p14:tracePt t="9073" x="7324725" y="3816350"/>
          <p14:tracePt t="9085" x="7240588" y="3892550"/>
          <p14:tracePt t="9089" x="7205663" y="3925888"/>
          <p14:tracePt t="9101" x="7164388" y="3960813"/>
          <p14:tracePt t="9105" x="7146925" y="3976688"/>
          <p14:tracePt t="9117" x="7121525" y="4002088"/>
          <p14:tracePt t="9121" x="7088188" y="4019550"/>
          <p14:tracePt t="9133" x="7070725" y="4037013"/>
          <p14:tracePt t="9137" x="7061200" y="4037013"/>
          <p14:tracePt t="9149" x="7061200" y="4044950"/>
          <p14:tracePt t="9153" x="7053263" y="4044950"/>
          <p14:tracePt t="9165" x="7053263" y="4052888"/>
          <p14:tracePt t="9261" x="7053263" y="4037013"/>
          <p14:tracePt t="9277" x="7053263" y="4019550"/>
          <p14:tracePt t="9281" x="7053263" y="4011613"/>
          <p14:tracePt t="9293" x="7053263" y="3994150"/>
          <p14:tracePt t="9297" x="7053263" y="3976688"/>
          <p14:tracePt t="9313" x="7053263" y="3968750"/>
          <p14:tracePt t="9325" x="7053263" y="3960813"/>
          <p14:tracePt t="9329" x="7053263" y="3951288"/>
          <p14:tracePt t="9341" x="7053263" y="3917950"/>
          <p14:tracePt t="9345" x="7045325" y="3883025"/>
          <p14:tracePt t="9357" x="7045325" y="3849688"/>
          <p14:tracePt t="9361" x="7035800" y="3806825"/>
          <p14:tracePt t="9373" x="7035800" y="3713163"/>
          <p14:tracePt t="9378" x="7035800" y="3636963"/>
          <p14:tracePt t="9389" x="7027863" y="3578225"/>
          <p14:tracePt t="9393" x="7027863" y="3517900"/>
          <p14:tracePt t="9405" x="7010400" y="3459163"/>
          <p14:tracePt t="9409" x="7002463" y="3390900"/>
          <p14:tracePt t="9421" x="6994525" y="3340100"/>
          <p14:tracePt t="9425" x="6994525" y="3297238"/>
          <p14:tracePt t="9437" x="6985000" y="3279775"/>
          <p14:tracePt t="9441" x="6977063" y="3246438"/>
          <p14:tracePt t="9453" x="6977063" y="3238500"/>
          <p14:tracePt t="9457" x="6977063" y="3228975"/>
          <p14:tracePt t="9485" x="6969125" y="3228975"/>
          <p14:tracePt t="9533" x="6969125" y="3238500"/>
          <p14:tracePt t="9549" x="6969125" y="3271838"/>
          <p14:tracePt t="9553" x="6969125" y="3314700"/>
          <p14:tracePt t="9565" x="6969125" y="3348038"/>
          <p14:tracePt t="9569" x="6969125" y="3373438"/>
          <p14:tracePt t="9581" x="6977063" y="3408363"/>
          <p14:tracePt t="9585" x="6994525" y="3484563"/>
          <p14:tracePt t="9597" x="7002463" y="3509963"/>
          <p14:tracePt t="9601" x="7010400" y="3527425"/>
          <p14:tracePt t="9613" x="7019925" y="3560763"/>
          <p14:tracePt t="9617" x="7019925" y="3586163"/>
          <p14:tracePt t="9629" x="7019925" y="3603625"/>
          <p14:tracePt t="9633" x="7019925" y="3619500"/>
          <p14:tracePt t="9645" x="7002463" y="3646488"/>
          <p14:tracePt t="9649" x="6977063" y="3671888"/>
          <p14:tracePt t="9661" x="6900863" y="3730625"/>
          <p14:tracePt t="9665" x="6824663" y="3773488"/>
          <p14:tracePt t="9677" x="6738938" y="3806825"/>
          <p14:tracePt t="9681" x="6619875" y="3849688"/>
          <p14:tracePt t="9693" x="6518275" y="3900488"/>
          <p14:tracePt t="9697" x="6381750" y="3960813"/>
          <p14:tracePt t="9709" x="6229350" y="4037013"/>
          <p14:tracePt t="9713" x="6034088" y="4138613"/>
          <p14:tracePt t="9725" x="5788025" y="4275138"/>
          <p14:tracePt t="9729" x="5362575" y="4470400"/>
          <p14:tracePt t="9741" x="5175250" y="4579938"/>
          <p14:tracePt t="9745" x="5013325" y="4640263"/>
          <p14:tracePt t="9757" x="4894263" y="4699000"/>
          <p14:tracePt t="9761" x="4792663" y="4759325"/>
          <p14:tracePt t="9773" x="4699000" y="4818063"/>
          <p14:tracePt t="9777" x="4640263" y="4860925"/>
          <p14:tracePt t="9789" x="4572000" y="4903788"/>
          <p14:tracePt t="9793" x="4513263" y="4946650"/>
          <p14:tracePt t="9805" x="4445000" y="4972050"/>
          <p14:tracePt t="9809" x="4410075" y="4987925"/>
          <p14:tracePt t="9823" x="4384675" y="4997450"/>
          <p14:tracePt t="9827" x="4368800" y="4997450"/>
          <p14:tracePt t="9839" x="4359275" y="4997450"/>
          <p14:tracePt t="9843" x="4351338" y="4997450"/>
          <p14:tracePt t="9871" x="4341813" y="4997450"/>
          <p14:tracePt t="9887" x="4333875" y="4997450"/>
          <p14:tracePt t="9891" x="4325938" y="4979988"/>
          <p14:tracePt t="9903" x="4316413" y="4972050"/>
          <p14:tracePt t="9907" x="4316413" y="4962525"/>
          <p14:tracePt t="9919" x="4308475" y="4954588"/>
          <p14:tracePt t="9951" x="4291013" y="4954588"/>
          <p14:tracePt t="9955" x="4283075" y="4954588"/>
          <p14:tracePt t="9967" x="4257675" y="4954588"/>
          <p14:tracePt t="9971" x="4232275" y="4954588"/>
          <p14:tracePt t="9983" x="4189413" y="4972050"/>
          <p14:tracePt t="9987" x="4095750" y="5038725"/>
          <p14:tracePt t="9999" x="3960813" y="5141913"/>
          <p14:tracePt t="10003" x="3763963" y="5311775"/>
          <p14:tracePt t="10015" x="3475038" y="5557838"/>
          <p14:tracePt t="10019" x="2914650" y="6016625"/>
          <p14:tracePt t="10031" x="2524125" y="6391275"/>
          <p14:tracePt t="10035" x="2116138" y="6738938"/>
          <p14:tracePt t="10351" x="935038" y="6789738"/>
          <p14:tracePt t="10355" x="993775" y="6713538"/>
          <p14:tracePt t="10367" x="1062038" y="6627813"/>
          <p14:tracePt t="10371" x="1104900" y="6551613"/>
          <p14:tracePt t="10383" x="1216025" y="6424613"/>
          <p14:tracePt t="10387" x="1274763" y="6338888"/>
          <p14:tracePt t="10399" x="1343025" y="6246813"/>
          <p14:tracePt t="10403" x="1411288" y="6153150"/>
          <p14:tracePt t="10415" x="1538288" y="5973763"/>
          <p14:tracePt t="10419" x="1597025" y="5880100"/>
          <p14:tracePt t="10431" x="1665288" y="5788025"/>
          <p14:tracePt t="10435" x="1716088" y="5710238"/>
          <p14:tracePt t="10447" x="1751013" y="5641975"/>
          <p14:tracePt t="10451" x="1809750" y="5557838"/>
          <p14:tracePt t="10463" x="1827213" y="5489575"/>
          <p14:tracePt t="10467" x="1835150" y="5464175"/>
          <p14:tracePt t="10479" x="1844675" y="5438775"/>
          <p14:tracePt t="10483" x="1852613" y="5413375"/>
          <p14:tracePt t="10495" x="1852613" y="5405438"/>
          <p14:tracePt t="10563" x="1844675" y="5405438"/>
          <p14:tracePt t="10575" x="1827213" y="5405438"/>
          <p14:tracePt t="10591" x="1809750" y="5405438"/>
          <p14:tracePt t="10595" x="1793875" y="5405438"/>
          <p14:tracePt t="10607" x="1793875" y="5395913"/>
          <p14:tracePt t="10611" x="1793875" y="5387975"/>
          <p14:tracePt t="10623" x="1793875" y="5380038"/>
          <p14:tracePt t="10627" x="1784350" y="5337175"/>
          <p14:tracePt t="10639" x="1784350" y="5286375"/>
          <p14:tracePt t="10643" x="1784350" y="5235575"/>
          <p14:tracePt t="10655" x="1784350" y="5149850"/>
          <p14:tracePt t="10659" x="1784350" y="5064125"/>
          <p14:tracePt t="10671" x="1809750" y="4919663"/>
          <p14:tracePt t="10675" x="1827213" y="4827588"/>
          <p14:tracePt t="10687" x="1860550" y="4767263"/>
          <p14:tracePt t="10691" x="1895475" y="4708525"/>
          <p14:tracePt t="10703" x="1938338" y="4614863"/>
          <p14:tracePt t="10707" x="1971675" y="4564063"/>
          <p14:tracePt t="10719" x="1997075" y="4513263"/>
          <p14:tracePt t="10723" x="2039938" y="4452938"/>
          <p14:tracePt t="10735" x="2082800" y="4384675"/>
          <p14:tracePt t="10739" x="2184400" y="4265613"/>
          <p14:tracePt t="10751" x="2243138" y="4206875"/>
          <p14:tracePt t="10755" x="2311400" y="4156075"/>
          <p14:tracePt t="10767" x="2379663" y="4113213"/>
          <p14:tracePt t="10771" x="2481263" y="4027488"/>
          <p14:tracePt t="10783" x="2532063" y="3994150"/>
          <p14:tracePt t="10787" x="2582863" y="3951288"/>
          <p14:tracePt t="10799" x="2633663" y="3908425"/>
          <p14:tracePt t="10803" x="2668588" y="3883025"/>
          <p14:tracePt t="10815" x="2719388" y="3849688"/>
          <p14:tracePt t="10819" x="2736850" y="3832225"/>
          <p14:tracePt t="10831" x="2762250" y="3816350"/>
          <p14:tracePt t="10835" x="2787650" y="3798888"/>
          <p14:tracePt t="10847" x="2838450" y="3763963"/>
          <p14:tracePt t="10851" x="2863850" y="3748088"/>
          <p14:tracePt t="10863" x="2914650" y="3722688"/>
          <p14:tracePt t="10867" x="2957513" y="3705225"/>
          <p14:tracePt t="10879" x="3008313" y="3671888"/>
          <p14:tracePt t="10883" x="3127375" y="3629025"/>
          <p14:tracePt t="10895" x="3178175" y="3611563"/>
          <p14:tracePt t="10899" x="3221038" y="3586163"/>
          <p14:tracePt t="10911" x="3271838" y="3568700"/>
          <p14:tracePt t="10915" x="3373438" y="3535363"/>
          <p14:tracePt t="10927" x="3433763" y="3527425"/>
          <p14:tracePt t="10931" x="3475038" y="3517900"/>
          <p14:tracePt t="10943" x="3535363" y="3517900"/>
          <p14:tracePt t="10947" x="3594100" y="3517900"/>
          <p14:tracePt t="10959" x="3705225" y="3517900"/>
          <p14:tracePt t="10963" x="3798888" y="3527425"/>
          <p14:tracePt t="10975" x="3883025" y="3560763"/>
          <p14:tracePt t="10979" x="3986213" y="3586163"/>
          <p14:tracePt t="10991" x="4181475" y="3671888"/>
          <p14:tracePt t="10995" x="4291013" y="3705225"/>
          <p14:tracePt t="11007" x="4427538" y="3763963"/>
          <p14:tracePt t="11011" x="4579938" y="3824288"/>
          <p14:tracePt t="11023" x="4741863" y="3908425"/>
          <p14:tracePt t="11027" x="5081588" y="4095750"/>
          <p14:tracePt t="11039" x="5243513" y="4181475"/>
          <p14:tracePt t="11044" x="5413375" y="4275138"/>
          <p14:tracePt t="11055" x="5583238" y="4376738"/>
          <p14:tracePt t="11059" x="5965825" y="4529138"/>
          <p14:tracePt t="11071" x="6143625" y="4597400"/>
          <p14:tracePt t="11075" x="6356350" y="4673600"/>
          <p14:tracePt t="11087" x="6526213" y="4716463"/>
          <p14:tracePt t="11091" x="6721475" y="4759325"/>
          <p14:tracePt t="11103" x="7027863" y="4792663"/>
          <p14:tracePt t="11107" x="7154863" y="4802188"/>
          <p14:tracePt t="11119" x="7283450" y="4810125"/>
          <p14:tracePt t="11123" x="7392988" y="4827588"/>
          <p14:tracePt t="11135" x="7648575" y="4827588"/>
          <p14:tracePt t="11139" x="7775575" y="4835525"/>
          <p14:tracePt t="11151" x="7902575" y="4835525"/>
          <p14:tracePt t="11155" x="8031163" y="4835525"/>
          <p14:tracePt t="11167" x="8158163" y="4818063"/>
          <p14:tracePt t="11171" x="8302625" y="4792663"/>
          <p14:tracePt t="11183" x="8378825" y="4767263"/>
          <p14:tracePt t="11187" x="8439150" y="4733925"/>
          <p14:tracePt t="11199" x="8489950" y="4699000"/>
          <p14:tracePt t="11203" x="8540750" y="4640263"/>
          <p14:tracePt t="11215" x="8566150" y="4605338"/>
          <p14:tracePt t="11219" x="8583613" y="4572000"/>
          <p14:tracePt t="11231" x="8599488" y="4529138"/>
          <p14:tracePt t="11235" x="8616950" y="4513263"/>
          <p14:tracePt t="11247" x="8634413" y="4460875"/>
          <p14:tracePt t="11263" x="8634413" y="4452938"/>
          <p14:tracePt t="11267" x="8642350" y="4452938"/>
          <p14:tracePt t="11397" x="8616950" y="4470400"/>
          <p14:tracePt t="11409" x="8591550" y="4503738"/>
          <p14:tracePt t="11413" x="8583613" y="4564063"/>
          <p14:tracePt t="11426" x="8566150" y="4683125"/>
          <p14:tracePt t="11429" x="8566150" y="4724400"/>
          <p14:tracePt t="11441" x="8574088" y="4759325"/>
          <p14:tracePt t="11445" x="8591550" y="4775200"/>
          <p14:tracePt t="11457" x="8599488" y="4775200"/>
          <p14:tracePt t="11489" x="8609013" y="4775200"/>
          <p14:tracePt t="12409" x="8574088" y="4708525"/>
          <p14:tracePt t="12413" x="8566150" y="4699000"/>
          <p14:tracePt t="12425" x="8421688" y="4564063"/>
          <p14:tracePt t="12429" x="8404225" y="4546600"/>
          <p14:tracePt t="12441" x="8353425" y="4513263"/>
          <p14:tracePt t="12445" x="8335963" y="4495800"/>
          <p14:tracePt t="12457" x="8320088" y="4486275"/>
          <p14:tracePt t="12461" x="8310563" y="4486275"/>
          <p14:tracePt t="12489" x="8310563" y="4478338"/>
          <p14:tracePt t="12493" x="8294688" y="4470400"/>
          <p14:tracePt t="12505" x="8285163" y="4460875"/>
          <p14:tracePt t="12521" x="8285163" y="4452938"/>
          <p14:tracePt t="12525" x="8277225" y="4445000"/>
          <p14:tracePt t="12541" x="8269288" y="4445000"/>
          <p14:tracePt t="12555" x="8269288" y="4435475"/>
          <p14:tracePt t="12559" x="8269288" y="4427538"/>
          <p14:tracePt t="12571" x="8269288" y="4419600"/>
          <p14:tracePt t="12575" x="8269288" y="4410075"/>
          <p14:tracePt t="12827" x="8251825" y="4384675"/>
          <p14:tracePt t="12831" x="8243888" y="4384675"/>
          <p14:tracePt t="12843" x="8183563" y="4351338"/>
          <p14:tracePt t="12847" x="8089900" y="4300538"/>
          <p14:tracePt t="12859" x="7920038" y="4224338"/>
          <p14:tracePt t="12863" x="7826375" y="4189413"/>
          <p14:tracePt t="12875" x="7724775" y="4164013"/>
          <p14:tracePt t="12879" x="7639050" y="4146550"/>
          <p14:tracePt t="12891" x="7554913" y="4130675"/>
          <p14:tracePt t="12895" x="7435850" y="4121150"/>
          <p14:tracePt t="12907" x="7385050" y="4121150"/>
          <p14:tracePt t="12911" x="7334250" y="4121150"/>
          <p14:tracePt t="12923" x="7308850" y="4121150"/>
          <p14:tracePt t="12927" x="7273925" y="4121150"/>
          <p14:tracePt t="12939" x="7265988" y="4121150"/>
          <p14:tracePt t="12943" x="7265988" y="4113213"/>
          <p14:tracePt t="13003" x="7273925" y="4113213"/>
          <p14:tracePt t="13147" x="7265988" y="4113213"/>
          <p14:tracePt t="13151" x="7258050" y="4113213"/>
          <p14:tracePt t="13179" x="7240588" y="4113213"/>
          <p14:tracePt t="13183" x="7232650" y="4113213"/>
          <p14:tracePt t="13195" x="7180263" y="4121150"/>
          <p14:tracePt t="13199" x="7078663" y="4130675"/>
          <p14:tracePt t="13211" x="6850063" y="4171950"/>
          <p14:tracePt t="13216" x="6705600" y="4197350"/>
          <p14:tracePt t="13227" x="6569075" y="4197350"/>
          <p14:tracePt t="13231" x="6391275" y="4206875"/>
          <p14:tracePt t="13243" x="6254750" y="4206875"/>
          <p14:tracePt t="13247" x="5991225" y="4206875"/>
          <p14:tracePt t="13259" x="5880100" y="4189413"/>
          <p14:tracePt t="13263" x="5778500" y="4171950"/>
          <p14:tracePt t="13275" x="5684838" y="4146550"/>
          <p14:tracePt t="13279" x="5583238" y="4113213"/>
          <p14:tracePt t="13291" x="5514975" y="4087813"/>
          <p14:tracePt t="13295" x="5438775" y="4070350"/>
          <p14:tracePt t="13307" x="5362575" y="4037013"/>
          <p14:tracePt t="13311" x="5268913" y="4002088"/>
          <p14:tracePt t="13323" x="5124450" y="3943350"/>
          <p14:tracePt t="13327" x="5030788" y="3917950"/>
          <p14:tracePt t="13339" x="4946650" y="3900488"/>
          <p14:tracePt t="13343" x="4886325" y="3883025"/>
          <p14:tracePt t="13355" x="4802188" y="3875088"/>
          <p14:tracePt t="13359" x="4767263" y="3867150"/>
          <p14:tracePt t="13371" x="4749800" y="3867150"/>
          <p14:tracePt t="13375" x="4733925" y="3857625"/>
          <p14:tracePt t="13387" x="4716463" y="3857625"/>
          <p14:tracePt t="13391" x="4673600" y="3857625"/>
          <p14:tracePt t="13403" x="4648200" y="3883025"/>
          <p14:tracePt t="13407" x="4597400" y="3917950"/>
          <p14:tracePt t="13419" x="4546600" y="3968750"/>
          <p14:tracePt t="13423" x="4427538" y="4052888"/>
          <p14:tracePt t="13435" x="4368800" y="4113213"/>
          <p14:tracePt t="13439" x="4308475" y="4171950"/>
          <p14:tracePt t="13451" x="4240213" y="4249738"/>
          <p14:tracePt t="13455" x="4181475" y="4316413"/>
          <p14:tracePt t="13467" x="4113213" y="4410075"/>
          <p14:tracePt t="13471" x="4044950" y="4486275"/>
          <p14:tracePt t="13483" x="3994150" y="4579938"/>
          <p14:tracePt t="13487" x="3925888" y="4657725"/>
          <p14:tracePt t="13499" x="3824288" y="4775200"/>
          <p14:tracePt t="13503" x="3756025" y="4843463"/>
          <p14:tracePt t="13515" x="3697288" y="4911725"/>
          <p14:tracePt t="13519" x="3629025" y="4979988"/>
          <p14:tracePt t="13531" x="3560763" y="5030788"/>
          <p14:tracePt t="13535" x="3484563" y="5073650"/>
          <p14:tracePt t="13547" x="3424238" y="5099050"/>
          <p14:tracePt t="13551" x="3365500" y="5116513"/>
          <p14:tracePt t="13563" x="3314700" y="5132388"/>
          <p14:tracePt t="13567" x="3211513" y="5132388"/>
          <p14:tracePt t="13579" x="3186113" y="5132388"/>
          <p14:tracePt t="13583" x="3152775" y="5132388"/>
          <p14:tracePt t="13595" x="3127375" y="5132388"/>
          <p14:tracePt t="13599" x="3094038" y="5124450"/>
          <p14:tracePt t="13611" x="3076575" y="5116513"/>
          <p14:tracePt t="13616" x="3076575" y="5106988"/>
          <p14:tracePt t="13627" x="3059113" y="5091113"/>
          <p14:tracePt t="13631" x="3041650" y="5073650"/>
          <p14:tracePt t="13643" x="3041650" y="5064125"/>
          <p14:tracePt t="13647" x="3041650" y="5038725"/>
          <p14:tracePt t="13659" x="3041650" y="5013325"/>
          <p14:tracePt t="13663" x="3041650" y="4997450"/>
          <p14:tracePt t="13675" x="3041650" y="4962525"/>
          <p14:tracePt t="13679" x="3059113" y="4929188"/>
          <p14:tracePt t="13691" x="3094038" y="4878388"/>
          <p14:tracePt t="13695" x="3135313" y="4810125"/>
          <p14:tracePt t="13707" x="3186113" y="4759325"/>
          <p14:tracePt t="13711" x="3314700" y="4648200"/>
          <p14:tracePt t="13723" x="3408363" y="4579938"/>
          <p14:tracePt t="13727" x="3509963" y="4503738"/>
          <p14:tracePt t="13739" x="3654425" y="4402138"/>
          <p14:tracePt t="13743" x="3968750" y="4197350"/>
          <p14:tracePt t="13755" x="4121150" y="4070350"/>
          <p14:tracePt t="13759" x="4275138" y="3968750"/>
          <p14:tracePt t="13771" x="4368800" y="3857625"/>
          <p14:tracePt t="13775" x="4445000" y="3781425"/>
          <p14:tracePt t="13787" x="4521200" y="3662363"/>
          <p14:tracePt t="13791" x="4538663" y="3636963"/>
          <p14:tracePt t="13803" x="4538663" y="3619500"/>
          <p14:tracePt t="14245" x="4521200" y="3611563"/>
          <p14:tracePt t="14249" x="4513263" y="3611563"/>
          <p14:tracePt t="14261" x="4460875" y="3603625"/>
          <p14:tracePt t="14265" x="4445000" y="3594100"/>
          <p14:tracePt t="14277" x="4427538" y="3594100"/>
          <p14:tracePt t="14293" x="4419600" y="3594100"/>
          <p14:tracePt t="14297" x="4410075" y="3594100"/>
          <p14:tracePt t="14621" x="4402138" y="3594100"/>
          <p14:tracePt t="14625" x="4394200" y="3594100"/>
          <p14:tracePt t="14637" x="4368800" y="3578225"/>
          <p14:tracePt t="14653" x="4359275" y="3578225"/>
          <p14:tracePt t="14657" x="4341813" y="3568700"/>
          <p14:tracePt t="14669" x="4316413" y="3560763"/>
          <p14:tracePt t="14673" x="4291013" y="3560763"/>
          <p14:tracePt t="14685" x="4257675" y="3560763"/>
          <p14:tracePt t="14689" x="4206875" y="3560763"/>
          <p14:tracePt t="14701" x="4164013" y="3560763"/>
          <p14:tracePt t="14705" x="4121150" y="3560763"/>
          <p14:tracePt t="14717" x="4087813" y="3560763"/>
          <p14:tracePt t="14721" x="4062413" y="3568700"/>
          <p14:tracePt t="14733" x="4037013" y="3586163"/>
          <p14:tracePt t="14737" x="4027488" y="3586163"/>
          <p14:tracePt t="14749" x="4019550" y="3594100"/>
          <p14:tracePt t="14753" x="4011613" y="3594100"/>
          <p14:tracePt t="15903" x="3968750" y="3594100"/>
          <p14:tracePt t="15919" x="3857625" y="3611563"/>
          <p14:tracePt t="15923" x="3849688" y="3611563"/>
          <p14:tracePt t="15935" x="3824288" y="3611563"/>
          <p14:tracePt t="15939" x="3798888" y="3611563"/>
          <p14:tracePt t="15951" x="3756025" y="3611563"/>
          <p14:tracePt t="15955" x="3697288" y="3619500"/>
          <p14:tracePt t="15967" x="3654425" y="3636963"/>
          <p14:tracePt t="15971" x="3594100" y="3646488"/>
          <p14:tracePt t="15983" x="3535363" y="3662363"/>
          <p14:tracePt t="15987" x="3459163" y="3687763"/>
          <p14:tracePt t="15999" x="3365500" y="3730625"/>
          <p14:tracePt t="16003" x="3330575" y="3748088"/>
          <p14:tracePt t="16015" x="3297238" y="3773488"/>
          <p14:tracePt t="16019" x="3254375" y="3806825"/>
          <p14:tracePt t="16031" x="3203575" y="3857625"/>
          <p14:tracePt t="16035" x="3170238" y="3883025"/>
          <p14:tracePt t="16047" x="3127375" y="3917950"/>
          <p14:tracePt t="16051" x="3094038" y="3951288"/>
          <p14:tracePt t="16063" x="3041650" y="3986213"/>
          <p14:tracePt t="16067" x="2990850" y="4044950"/>
          <p14:tracePt t="16079" x="2974975" y="4079875"/>
          <p14:tracePt t="16083" x="2965450" y="4087813"/>
          <p14:tracePt t="16095" x="2965450" y="4113213"/>
          <p14:tracePt t="16099" x="2965450" y="4156075"/>
          <p14:tracePt t="16111" x="2982913" y="4181475"/>
          <p14:tracePt t="16115" x="3008313" y="4214813"/>
          <p14:tracePt t="16127" x="3059113" y="4257675"/>
          <p14:tracePt t="16131" x="3119438" y="4291013"/>
          <p14:tracePt t="16143" x="3271838" y="4351338"/>
          <p14:tracePt t="16147" x="3390900" y="4376738"/>
          <p14:tracePt t="16159" x="3527425" y="4402138"/>
          <p14:tracePt t="16163" x="3671888" y="4402138"/>
          <p14:tracePt t="16175" x="3994150" y="4402138"/>
          <p14:tracePt t="16179" x="4197350" y="4402138"/>
          <p14:tracePt t="16191" x="4427538" y="4402138"/>
          <p14:tracePt t="16195" x="4665663" y="4394200"/>
          <p14:tracePt t="16207" x="4929188" y="4394200"/>
          <p14:tracePt t="16211" x="5421313" y="4376738"/>
          <p14:tracePt t="16223" x="5651500" y="4376738"/>
          <p14:tracePt t="16227" x="5803900" y="4376738"/>
          <p14:tracePt t="16239" x="5957888" y="4376738"/>
          <p14:tracePt t="16243" x="6178550" y="4376738"/>
          <p14:tracePt t="16255" x="6262688" y="4376738"/>
          <p14:tracePt t="16259" x="6313488" y="4376738"/>
          <p14:tracePt t="16271" x="6348413" y="4376738"/>
          <p14:tracePt t="16275" x="6365875" y="4376738"/>
          <p14:tracePt t="16351" x="6356350" y="4376738"/>
          <p14:tracePt t="16355" x="6313488" y="4376738"/>
          <p14:tracePt t="16367" x="6297613" y="4376738"/>
          <p14:tracePt t="16371" x="6254750" y="4376738"/>
          <p14:tracePt t="16383" x="6203950" y="4376738"/>
          <p14:tracePt t="16388" x="6110288" y="4359275"/>
          <p14:tracePt t="16399" x="6016625" y="4351338"/>
          <p14:tracePt t="16403" x="5922963" y="4341813"/>
          <p14:tracePt t="16415" x="5803900" y="4316413"/>
          <p14:tracePt t="16419" x="5659438" y="4291013"/>
          <p14:tracePt t="16431" x="5370513" y="4214813"/>
          <p14:tracePt t="16435" x="5141913" y="4156075"/>
          <p14:tracePt t="16447" x="4937125" y="4095750"/>
          <p14:tracePt t="16451" x="4683125" y="4027488"/>
          <p14:tracePt t="16463" x="4189413" y="3892550"/>
          <p14:tracePt t="16467" x="3900488" y="3806825"/>
          <p14:tracePt t="16479" x="3611563" y="3738563"/>
          <p14:tracePt t="16483" x="3355975" y="3654425"/>
          <p14:tracePt t="16495" x="3119438" y="3594100"/>
          <p14:tracePt t="16499" x="2805113" y="3509963"/>
          <p14:tracePt t="16511" x="2701925" y="3467100"/>
          <p14:tracePt t="16515" x="2643188" y="3449638"/>
          <p14:tracePt t="16527" x="2617788" y="3441700"/>
          <p14:tracePt t="16531" x="2608263" y="3441700"/>
          <p14:tracePt t="16543" x="2625725" y="3441700"/>
          <p14:tracePt t="16547" x="2633663" y="3441700"/>
          <p14:tracePt t="16561" x="2643188" y="3441700"/>
          <p14:tracePt t="16565" x="2668588" y="3441700"/>
          <p14:tracePt t="16577" x="2711450" y="3441700"/>
          <p14:tracePt t="16581" x="2795588" y="3459163"/>
          <p14:tracePt t="16593" x="2897188" y="3467100"/>
          <p14:tracePt t="16597" x="3025775" y="3502025"/>
          <p14:tracePt t="16609" x="3289300" y="3543300"/>
          <p14:tracePt t="16613" x="3484563" y="3578225"/>
          <p14:tracePt t="16625" x="3705225" y="3619500"/>
          <p14:tracePt t="16629" x="3960813" y="3662363"/>
          <p14:tracePt t="16641" x="4171950" y="3697288"/>
          <p14:tracePt t="16645" x="4341813" y="3722688"/>
          <p14:tracePt t="16657" x="4478338" y="3756025"/>
          <p14:tracePt t="16661" x="4579938" y="3781425"/>
          <p14:tracePt t="16673" x="4657725" y="3798888"/>
          <p14:tracePt t="16677" x="4733925" y="3824288"/>
          <p14:tracePt t="16689" x="4741863" y="3824288"/>
          <p14:tracePt t="16705" x="4749800" y="3832225"/>
          <p14:tracePt t="16709" x="4749800" y="3841750"/>
          <p14:tracePt t="16721" x="4749800" y="3849688"/>
          <p14:tracePt t="16725" x="4749800" y="3857625"/>
          <p14:tracePt t="16737" x="4749800" y="3875088"/>
          <p14:tracePt t="16741" x="4733925" y="3892550"/>
          <p14:tracePt t="16753" x="4699000" y="3917950"/>
          <p14:tracePt t="16757" x="4683125" y="3935413"/>
          <p14:tracePt t="16769" x="4657725" y="3943350"/>
          <p14:tracePt t="16773" x="4630738" y="3960813"/>
          <p14:tracePt t="16785" x="4605338" y="3986213"/>
          <p14:tracePt t="16789" x="4579938" y="4011613"/>
          <p14:tracePt t="16801" x="4554538" y="4037013"/>
          <p14:tracePt t="16805" x="4529138" y="4062413"/>
          <p14:tracePt t="16817" x="4513263" y="4095750"/>
          <p14:tracePt t="16821" x="4478338" y="4146550"/>
          <p14:tracePt t="16833" x="4460875" y="4171950"/>
          <p14:tracePt t="16837" x="4445000" y="4197350"/>
          <p14:tracePt t="16849" x="4427538" y="4214813"/>
          <p14:tracePt t="16853" x="4410075" y="4249738"/>
          <p14:tracePt t="16865" x="4402138" y="4265613"/>
          <p14:tracePt t="16869" x="4394200" y="4283075"/>
          <p14:tracePt t="16885" x="4394200" y="4300538"/>
          <p14:tracePt t="16897" x="4394200" y="4325938"/>
          <p14:tracePt t="16901" x="4394200" y="4341813"/>
          <p14:tracePt t="16913" x="4402138" y="4359275"/>
          <p14:tracePt t="16917" x="4419600" y="4384675"/>
          <p14:tracePt t="16929" x="4445000" y="4419600"/>
          <p14:tracePt t="16933" x="4478338" y="4460875"/>
          <p14:tracePt t="16945" x="4546600" y="4503738"/>
          <p14:tracePt t="16949" x="4622800" y="4554538"/>
          <p14:tracePt t="16961" x="4716463" y="4597400"/>
          <p14:tracePt t="16965" x="4911725" y="4699000"/>
          <p14:tracePt t="16977" x="5038725" y="4759325"/>
          <p14:tracePt t="16981" x="5192713" y="4818063"/>
          <p14:tracePt t="16993" x="5353050" y="4886325"/>
          <p14:tracePt t="16997" x="5761038" y="5048250"/>
          <p14:tracePt t="17009" x="5991225" y="5106988"/>
          <p14:tracePt t="17013" x="6169025" y="5157788"/>
          <p14:tracePt t="17025" x="6373813" y="5218113"/>
          <p14:tracePt t="17029" x="6518275" y="5251450"/>
          <p14:tracePt t="17041" x="6764338" y="5294313"/>
          <p14:tracePt t="17045" x="6858000" y="5311775"/>
          <p14:tracePt t="17057" x="6934200" y="5327650"/>
          <p14:tracePt t="17062" x="6994525" y="5337175"/>
          <p14:tracePt t="17073" x="7096125" y="5362575"/>
          <p14:tracePt t="17077" x="7172325" y="5370513"/>
          <p14:tracePt t="17089" x="7232650" y="5395913"/>
          <p14:tracePt t="17093" x="7291388" y="5395913"/>
          <p14:tracePt t="17105" x="7350125" y="5405438"/>
          <p14:tracePt t="17109" x="7418388" y="5405438"/>
          <p14:tracePt t="17121" x="7435850" y="5405438"/>
          <p14:tracePt t="17125" x="7435850" y="5395913"/>
          <p14:tracePt t="17137" x="7435850" y="5387975"/>
          <p14:tracePt t="17141" x="7443788" y="5370513"/>
          <p14:tracePt t="17153" x="7443788" y="5345113"/>
          <p14:tracePt t="17157" x="7443788" y="5327650"/>
          <p14:tracePt t="17169" x="7435850" y="5302250"/>
          <p14:tracePt t="17173" x="7402513" y="5268913"/>
          <p14:tracePt t="17185" x="7342188" y="5226050"/>
          <p14:tracePt t="17189" x="7291388" y="5200650"/>
          <p14:tracePt t="17201" x="7258050" y="5183188"/>
          <p14:tracePt t="17205" x="7223125" y="5175250"/>
          <p14:tracePt t="17217" x="7138988" y="5141913"/>
          <p14:tracePt t="17221" x="7078663" y="5141913"/>
          <p14:tracePt t="17233" x="7019925" y="5132388"/>
          <p14:tracePt t="17237" x="6943725" y="5124450"/>
          <p14:tracePt t="17249" x="6875463" y="5116513"/>
          <p14:tracePt t="17253" x="6746875" y="5099050"/>
          <p14:tracePt t="17265" x="6670675" y="5099050"/>
          <p14:tracePt t="17269" x="6611938" y="5106988"/>
          <p14:tracePt t="17281" x="6569075" y="5106988"/>
          <p14:tracePt t="17285" x="6535738" y="5116513"/>
          <p14:tracePt t="17301" x="6526213" y="5116513"/>
          <p14:tracePt t="17313" x="6526213" y="5124450"/>
          <p14:tracePt t="17317" x="6518275" y="5132388"/>
          <p14:tracePt t="17329" x="6518275" y="5141913"/>
          <p14:tracePt t="17333" x="6518275" y="5149850"/>
          <p14:tracePt t="17345" x="6518275" y="5157788"/>
          <p14:tracePt t="17349" x="6526213" y="5157788"/>
          <p14:tracePt t="17361" x="6543675" y="5157788"/>
          <p14:tracePt t="17365" x="6569075" y="5157788"/>
          <p14:tracePt t="17377" x="6586538" y="5157788"/>
          <p14:tracePt t="17381" x="6619875" y="5157788"/>
          <p14:tracePt t="17393" x="6662738" y="5157788"/>
          <p14:tracePt t="17397" x="6764338" y="5157788"/>
          <p14:tracePt t="17409" x="6824663" y="5157788"/>
          <p14:tracePt t="17413" x="6900863" y="5141913"/>
          <p14:tracePt t="17425" x="6969125" y="5116513"/>
          <p14:tracePt t="17429" x="7070725" y="5081588"/>
          <p14:tracePt t="17441" x="7138988" y="5048250"/>
          <p14:tracePt t="17445" x="7172325" y="5030788"/>
          <p14:tracePt t="17457" x="7189788" y="5022850"/>
          <p14:tracePt t="17473" x="7189788" y="5013325"/>
          <p14:tracePt t="17489" x="7189788" y="5005388"/>
          <p14:tracePt t="17493" x="7189788" y="4997450"/>
          <p14:tracePt t="17505" x="7164388" y="4987925"/>
          <p14:tracePt t="17509" x="7146925" y="4979988"/>
          <p14:tracePt t="17521" x="7121525" y="4972050"/>
          <p14:tracePt t="17525" x="7088188" y="4962525"/>
          <p14:tracePt t="17537" x="7053263" y="4946650"/>
          <p14:tracePt t="17541" x="6977063" y="4911725"/>
          <p14:tracePt t="17553" x="6926263" y="4894263"/>
          <p14:tracePt t="17557" x="6865938" y="4878388"/>
          <p14:tracePt t="17569" x="6807200" y="4852988"/>
          <p14:tracePt t="17573" x="6713538" y="4810125"/>
          <p14:tracePt t="17585" x="6670675" y="4792663"/>
          <p14:tracePt t="17589" x="6637338" y="4775200"/>
          <p14:tracePt t="17601" x="6611938" y="4759325"/>
          <p14:tracePt t="17605" x="6594475" y="4741863"/>
          <p14:tracePt t="17617" x="6586538" y="4733925"/>
          <p14:tracePt t="17669" x="6594475" y="4733925"/>
          <p14:tracePt t="17681" x="6602413" y="4733925"/>
          <p14:tracePt t="17685" x="6619875" y="4733925"/>
          <p14:tracePt t="17697" x="6627813" y="4733925"/>
          <p14:tracePt t="17701" x="6645275" y="4733925"/>
          <p14:tracePt t="17713" x="6662738" y="4733925"/>
          <p14:tracePt t="17717" x="6680200" y="4733925"/>
          <p14:tracePt t="17729" x="6688138" y="4733925"/>
          <p14:tracePt t="17733" x="6696075" y="4733925"/>
          <p14:tracePt t="17745" x="6705600" y="4733925"/>
          <p14:tracePt t="17829" x="6688138" y="4741863"/>
          <p14:tracePt t="17841" x="6688138" y="4749800"/>
          <p14:tracePt t="17845" x="6680200" y="4749800"/>
          <p14:tracePt t="17857" x="6670675" y="4749800"/>
          <p14:tracePt t="17861" x="6662738" y="4759325"/>
          <p14:tracePt t="17877" x="6654800" y="4759325"/>
          <p14:tracePt t="17937" x="6662738" y="4759325"/>
          <p14:tracePt t="17941" x="6680200" y="4759325"/>
          <p14:tracePt t="17953" x="6705600" y="4759325"/>
          <p14:tracePt t="17957" x="6738938" y="4749800"/>
          <p14:tracePt t="17969" x="6756400" y="4749800"/>
          <p14:tracePt t="17973" x="6815138" y="4733925"/>
          <p14:tracePt t="17985" x="6850063" y="4733925"/>
          <p14:tracePt t="17989" x="6883400" y="4724400"/>
          <p14:tracePt t="18001" x="6900863" y="4716463"/>
          <p14:tracePt t="18005" x="6959600" y="4708525"/>
          <p14:tracePt t="18017" x="6994525" y="4699000"/>
          <p14:tracePt t="18021" x="7019925" y="4699000"/>
          <p14:tracePt t="18033" x="7045325" y="4691063"/>
          <p14:tracePt t="18037" x="7070725" y="4691063"/>
          <p14:tracePt t="18051" x="7113588" y="4691063"/>
          <p14:tracePt t="18055" x="7129463" y="4691063"/>
          <p14:tracePt t="18067" x="7146925" y="4691063"/>
          <p14:tracePt t="18071" x="7154863" y="4691063"/>
          <p14:tracePt t="18083" x="7164388" y="4691063"/>
          <p14:tracePt t="18087" x="7172325" y="4691063"/>
          <p14:tracePt t="18151" x="7154863" y="4691063"/>
          <p14:tracePt t="18163" x="7121525" y="4691063"/>
          <p14:tracePt t="18167" x="7070725" y="4691063"/>
          <p14:tracePt t="18179" x="7010400" y="4683125"/>
          <p14:tracePt t="18183" x="6916738" y="4657725"/>
          <p14:tracePt t="18195" x="6738938" y="4622800"/>
          <p14:tracePt t="18199" x="6619875" y="4597400"/>
          <p14:tracePt t="18211" x="6492875" y="4579938"/>
          <p14:tracePt t="18215" x="6381750" y="4572000"/>
          <p14:tracePt t="18227" x="6229350" y="4572000"/>
          <p14:tracePt t="18231" x="6169025" y="4572000"/>
          <p14:tracePt t="18243" x="6135688" y="4572000"/>
          <p14:tracePt t="18247" x="6118225" y="4572000"/>
          <p14:tracePt t="18263" x="6118225" y="4579938"/>
          <p14:tracePt t="18291" x="6118225" y="4589463"/>
          <p14:tracePt t="18295" x="6153150" y="4614863"/>
          <p14:tracePt t="18307" x="6194425" y="4640263"/>
          <p14:tracePt t="18311" x="6272213" y="4657725"/>
          <p14:tracePt t="18323" x="6365875" y="4691063"/>
          <p14:tracePt t="18327" x="6467475" y="4724400"/>
          <p14:tracePt t="18339" x="6670675" y="4784725"/>
          <p14:tracePt t="18343" x="6789738" y="4818063"/>
          <p14:tracePt t="18355" x="6916738" y="4835525"/>
          <p14:tracePt t="18359" x="7045325" y="4860925"/>
          <p14:tracePt t="18371" x="7291388" y="4894263"/>
          <p14:tracePt t="18375" x="7402513" y="4903788"/>
          <p14:tracePt t="18387" x="7504113" y="4903788"/>
          <p14:tracePt t="18391" x="7572375" y="4903788"/>
          <p14:tracePt t="18403" x="7639050" y="4903788"/>
          <p14:tracePt t="18407" x="7732713" y="4886325"/>
          <p14:tracePt t="18419" x="7750175" y="4878388"/>
          <p14:tracePt t="18423" x="7783513" y="4868863"/>
          <p14:tracePt t="18435" x="7800975" y="4868863"/>
          <p14:tracePt t="18439" x="7818438" y="4868863"/>
          <p14:tracePt t="18483" x="7810500" y="4868863"/>
          <p14:tracePt t="18487" x="7800975" y="4868863"/>
          <p14:tracePt t="18499" x="7793038" y="4868863"/>
          <p14:tracePt t="18503" x="7767638" y="4868863"/>
          <p14:tracePt t="18515" x="7699375" y="4868863"/>
          <p14:tracePt t="18519" x="7648575" y="4868863"/>
          <p14:tracePt t="18531" x="7588250" y="4868863"/>
          <p14:tracePt t="18536" x="7512050" y="4868863"/>
          <p14:tracePt t="18547" x="7427913" y="4868863"/>
          <p14:tracePt t="18551" x="7258050" y="4868863"/>
          <p14:tracePt t="18563" x="7164388" y="4868863"/>
          <p14:tracePt t="18567" x="7061200" y="4868863"/>
          <p14:tracePt t="18579" x="6977063" y="4868863"/>
          <p14:tracePt t="18583" x="6875463" y="4868863"/>
          <p14:tracePt t="18595" x="6850063" y="4868863"/>
          <p14:tracePt t="18599" x="6840538" y="4868863"/>
          <p14:tracePt t="18611" x="6832600" y="4868863"/>
          <p14:tracePt t="18631" x="6840538" y="4868863"/>
          <p14:tracePt t="18643" x="6875463" y="4868863"/>
          <p14:tracePt t="18647" x="6926263" y="4868863"/>
          <p14:tracePt t="18659" x="7053263" y="4860925"/>
          <p14:tracePt t="18663" x="7172325" y="4852988"/>
          <p14:tracePt t="18675" x="7316788" y="4827588"/>
          <p14:tracePt t="18679" x="7453313" y="4810125"/>
          <p14:tracePt t="18691" x="7597775" y="4792663"/>
          <p14:tracePt t="18695" x="7861300" y="4741863"/>
          <p14:tracePt t="18707" x="7980363" y="4724400"/>
          <p14:tracePt t="18711" x="8081963" y="4708525"/>
          <p14:tracePt t="18723" x="8140700" y="4699000"/>
          <p14:tracePt t="18727" x="8201025" y="4691063"/>
          <p14:tracePt t="18791" x="8183563" y="4691063"/>
          <p14:tracePt t="18803" x="8158163" y="4691063"/>
          <p14:tracePt t="18807" x="8132763" y="4691063"/>
          <p14:tracePt t="18819" x="8107363" y="4691063"/>
          <p14:tracePt t="18823" x="8064500" y="4691063"/>
          <p14:tracePt t="18835" x="8021638" y="4699000"/>
          <p14:tracePt t="18839" x="7920038" y="4724400"/>
          <p14:tracePt t="18851" x="7877175" y="4724400"/>
          <p14:tracePt t="18855" x="7800975" y="4724400"/>
          <p14:tracePt t="18867" x="7742238" y="4733925"/>
          <p14:tracePt t="18871" x="7656513" y="4741863"/>
          <p14:tracePt t="18883" x="7613650" y="4749800"/>
          <p14:tracePt t="18887" x="7588250" y="4749800"/>
          <p14:tracePt t="18899" x="7572375" y="4749800"/>
          <p14:tracePt t="18983" x="7588250" y="4749800"/>
          <p14:tracePt t="18995" x="7613650" y="4749800"/>
          <p14:tracePt t="18999" x="7639050" y="4749800"/>
          <p14:tracePt t="19011" x="7673975" y="4759325"/>
          <p14:tracePt t="19015" x="7793038" y="4775200"/>
          <p14:tracePt t="19027" x="7894638" y="4802188"/>
          <p14:tracePt t="19031" x="8021638" y="4810125"/>
          <p14:tracePt t="19043" x="8158163" y="4835525"/>
          <p14:tracePt t="19047" x="8302625" y="4843463"/>
          <p14:tracePt t="19059" x="8447088" y="4860925"/>
          <p14:tracePt t="19063" x="8558213" y="4868863"/>
          <p14:tracePt t="19075" x="8677275" y="4878388"/>
          <p14:tracePt t="19079" x="8761413" y="4878388"/>
          <p14:tracePt t="19091" x="8847138" y="4894263"/>
          <p14:tracePt t="19107" x="8855075" y="4894263"/>
          <p14:tracePt t="19139" x="8847138" y="4894263"/>
          <p14:tracePt t="19143" x="8821738" y="4886325"/>
          <p14:tracePt t="19155" x="8786813" y="4868863"/>
          <p14:tracePt t="19159" x="8710613" y="4852988"/>
          <p14:tracePt t="19171" x="8667750" y="4827588"/>
          <p14:tracePt t="19175" x="8609013" y="4810125"/>
          <p14:tracePt t="19187" x="8540750" y="4792663"/>
          <p14:tracePt t="19191" x="8480425" y="4759325"/>
          <p14:tracePt t="19203" x="8388350" y="4724400"/>
          <p14:tracePt t="19207" x="8302625" y="4691063"/>
          <p14:tracePt t="19219" x="8201025" y="4657725"/>
          <p14:tracePt t="19223" x="8074025" y="4622800"/>
          <p14:tracePt t="19235" x="7800975" y="4546600"/>
          <p14:tracePt t="19239" x="7656513" y="4521200"/>
          <p14:tracePt t="19251" x="7529513" y="4513263"/>
          <p14:tracePt t="19255" x="7402513" y="4495800"/>
          <p14:tracePt t="19267" x="7273925" y="4486275"/>
          <p14:tracePt t="19271" x="7189788" y="4486275"/>
          <p14:tracePt t="19283" x="7104063" y="4486275"/>
          <p14:tracePt t="19287" x="7019925" y="4486275"/>
          <p14:tracePt t="19299" x="6943725" y="4486275"/>
          <p14:tracePt t="19303" x="6840538" y="4503738"/>
          <p14:tracePt t="19315" x="6815138" y="4503738"/>
          <p14:tracePt t="19319" x="6781800" y="4503738"/>
          <p14:tracePt t="19331" x="6764338" y="4513263"/>
          <p14:tracePt t="19335" x="6756400" y="4521200"/>
          <p14:tracePt t="19347" x="6756400" y="4529138"/>
          <p14:tracePt t="19351" x="6756400" y="4538663"/>
          <p14:tracePt t="19363" x="6756400" y="4546600"/>
          <p14:tracePt t="19367" x="6756400" y="4554538"/>
          <p14:tracePt t="19411" x="6746875" y="4554538"/>
          <p14:tracePt t="19427" x="6738938" y="4554538"/>
          <p14:tracePt t="19431" x="6731000" y="4554538"/>
          <p14:tracePt t="19443" x="6705600" y="4564063"/>
          <p14:tracePt t="19447" x="6645275" y="4572000"/>
          <p14:tracePt t="19459" x="6627813" y="4572000"/>
          <p14:tracePt t="19463" x="6611938" y="4572000"/>
          <p14:tracePt t="19475" x="6586538" y="4572000"/>
          <p14:tracePt t="19479" x="6577013" y="4572000"/>
          <p14:tracePt t="19491" x="6569075" y="4572000"/>
          <p14:tracePt t="19495" x="6561138" y="4572000"/>
          <p14:tracePt t="19509" x="6551613" y="4572000"/>
          <p14:tracePt t="19513" x="6535738" y="4572000"/>
          <p14:tracePt t="19529" x="6518275" y="4572000"/>
          <p14:tracePt t="19541" x="6510338" y="4572000"/>
          <p14:tracePt t="19557" x="6500813" y="4572000"/>
          <p14:tracePt t="19561" x="6492875" y="4572000"/>
          <p14:tracePt t="19573" x="6483350" y="4572000"/>
          <p14:tracePt t="19577" x="6475413" y="4572000"/>
          <p14:tracePt t="19589" x="6467475" y="4572000"/>
          <p14:tracePt t="19593" x="6442075" y="4572000"/>
          <p14:tracePt t="19605" x="6424613" y="4572000"/>
          <p14:tracePt t="19621" x="6416675" y="4572000"/>
          <p14:tracePt t="19625" x="6407150" y="4572000"/>
          <p14:tracePt t="19637" x="6399213" y="4572000"/>
          <p14:tracePt t="19641" x="6391275" y="4572000"/>
          <p14:tracePt t="19653" x="6365875" y="4572000"/>
          <p14:tracePt t="19657" x="6348413" y="4572000"/>
          <p14:tracePt t="19669" x="6305550" y="4572000"/>
          <p14:tracePt t="19673" x="6272213" y="4572000"/>
          <p14:tracePt t="19685" x="6254750" y="4579938"/>
          <p14:tracePt t="19689" x="6246813" y="4579938"/>
          <p14:tracePt t="19701" x="6229350" y="4579938"/>
          <p14:tracePt t="19705" x="6221413" y="4579938"/>
          <p14:tracePt t="19717" x="6211888" y="4579938"/>
          <p14:tracePt t="19721" x="6194425" y="4579938"/>
          <p14:tracePt t="19733" x="6186488" y="4579938"/>
          <p14:tracePt t="19737" x="6169025" y="4579938"/>
          <p14:tracePt t="19749" x="6143625" y="4579938"/>
          <p14:tracePt t="19765" x="6135688" y="4579938"/>
          <p14:tracePt t="19781" x="6127750" y="4579938"/>
          <p14:tracePt t="19797" x="6118225" y="4579938"/>
          <p14:tracePt t="19845" x="6118225" y="4589463"/>
          <p14:tracePt t="19849" x="6118225" y="4597400"/>
          <p14:tracePt t="19861" x="6118225" y="4605338"/>
          <p14:tracePt t="19865" x="6118225" y="4622800"/>
          <p14:tracePt t="19877" x="6118225" y="4630738"/>
          <p14:tracePt t="19881" x="6135688" y="4657725"/>
          <p14:tracePt t="19893" x="6153150" y="4673600"/>
          <p14:tracePt t="19897" x="6169025" y="4691063"/>
          <p14:tracePt t="19909" x="6186488" y="4699000"/>
          <p14:tracePt t="19913" x="6194425" y="4708525"/>
          <p14:tracePt t="19925" x="6229350" y="4716463"/>
          <p14:tracePt t="19929" x="6280150" y="4741863"/>
          <p14:tracePt t="19941" x="6330950" y="4759325"/>
          <p14:tracePt t="19945" x="6391275" y="4767263"/>
          <p14:tracePt t="19957" x="6500813" y="4775200"/>
          <p14:tracePt t="19961" x="6577013" y="4792663"/>
          <p14:tracePt t="19973" x="6662738" y="4792663"/>
          <p14:tracePt t="19977" x="6746875" y="4792663"/>
          <p14:tracePt t="19989" x="6832600" y="4792663"/>
          <p14:tracePt t="19993" x="6891338" y="4784725"/>
          <p14:tracePt t="20005" x="6916738" y="4784725"/>
          <p14:tracePt t="20009" x="6951663" y="4775200"/>
          <p14:tracePt t="20021" x="6969125" y="4775200"/>
          <p14:tracePt t="20025" x="6985000" y="4775200"/>
          <p14:tracePt t="20121" x="6994525" y="4775200"/>
          <p14:tracePt t="20133" x="7002463" y="4784725"/>
          <p14:tracePt t="20137" x="7002463" y="4792663"/>
          <p14:tracePt t="20149" x="7027863" y="4802188"/>
          <p14:tracePt t="20153" x="7045325" y="4810125"/>
          <p14:tracePt t="20165" x="7088188" y="4827588"/>
          <p14:tracePt t="20169" x="7172325" y="4860925"/>
          <p14:tracePt t="20181" x="7248525" y="4886325"/>
          <p14:tracePt t="20185" x="7342188" y="4903788"/>
          <p14:tracePt t="20197" x="7427913" y="4929188"/>
          <p14:tracePt t="20201" x="7623175" y="4937125"/>
          <p14:tracePt t="20213" x="7724775" y="4954588"/>
          <p14:tracePt t="20217" x="7826375" y="4954588"/>
          <p14:tracePt t="20229" x="7894638" y="4954588"/>
          <p14:tracePt t="20233" x="7970838" y="4946650"/>
          <p14:tracePt t="20245" x="8056563" y="4929188"/>
          <p14:tracePt t="20249" x="8081963" y="4919663"/>
          <p14:tracePt t="20261" x="8099425" y="4911725"/>
          <p14:tracePt t="20265" x="8107363" y="4911725"/>
          <p14:tracePt t="20277" x="8115300" y="4911725"/>
          <p14:tracePt t="20389" x="8124825" y="4911725"/>
          <p14:tracePt t="20421" x="8140700" y="4911725"/>
          <p14:tracePt t="20425" x="8150225" y="4911725"/>
          <p14:tracePt t="20437" x="8158163" y="4903788"/>
          <p14:tracePt t="20441" x="8175625" y="4903788"/>
          <p14:tracePt t="20453" x="8201025" y="4894263"/>
          <p14:tracePt t="20457" x="8259763" y="4886325"/>
          <p14:tracePt t="20469" x="8310563" y="4886325"/>
          <p14:tracePt t="20473" x="8370888" y="4878388"/>
          <p14:tracePt t="20485" x="8429625" y="4878388"/>
          <p14:tracePt t="20489" x="8523288" y="4860925"/>
          <p14:tracePt t="20501" x="8548688" y="4852988"/>
          <p14:tracePt t="20505" x="8566150" y="4843463"/>
          <p14:tracePt t="20517" x="8583613" y="4843463"/>
          <p14:tracePt t="20521" x="8591550" y="4835525"/>
          <p14:tracePt t="20533" x="8599488" y="4835525"/>
          <p14:tracePt t="20537" x="8616950" y="4835525"/>
          <p14:tracePt t="20553" x="8624888" y="4835525"/>
          <p14:tracePt t="20565" x="8651875" y="4835525"/>
          <p14:tracePt t="20569" x="8667750" y="4843463"/>
          <p14:tracePt t="20581" x="8693150" y="4852988"/>
          <p14:tracePt t="20585" x="8718550" y="4860925"/>
          <p14:tracePt t="20597" x="8736013" y="4860925"/>
          <p14:tracePt t="20601" x="8761413" y="4868863"/>
          <p14:tracePt t="20613" x="8769350" y="4868863"/>
          <p14:tracePt t="20617" x="8778875" y="4878388"/>
          <p14:tracePt t="20665" x="8769350" y="4878388"/>
          <p14:tracePt t="20677" x="8753475" y="4878388"/>
          <p14:tracePt t="20681" x="8736013" y="4878388"/>
          <p14:tracePt t="20693" x="8718550" y="4886325"/>
          <p14:tracePt t="20697" x="8693150" y="4894263"/>
          <p14:tracePt t="20709" x="8651875" y="4911725"/>
          <p14:tracePt t="20713" x="8624888" y="4929188"/>
          <p14:tracePt t="20725" x="8591550" y="4946650"/>
          <p14:tracePt t="20729" x="8532813" y="4954588"/>
          <p14:tracePt t="20741" x="8480425" y="4972050"/>
          <p14:tracePt t="20745" x="8396288" y="4997450"/>
          <p14:tracePt t="20757" x="8362950" y="5005388"/>
          <p14:tracePt t="20761" x="8335963" y="5013325"/>
          <p14:tracePt t="20773" x="8302625" y="5022850"/>
          <p14:tracePt t="20777" x="8285163" y="5022850"/>
          <p14:tracePt t="20789" x="8259763" y="5022850"/>
          <p14:tracePt t="20793" x="8243888" y="5022850"/>
          <p14:tracePt t="20805" x="8234363" y="5022850"/>
          <p14:tracePt t="20809" x="8201025" y="5022850"/>
          <p14:tracePt t="20821" x="8158163" y="5022850"/>
          <p14:tracePt t="20825" x="8132763" y="5022850"/>
          <p14:tracePt t="20837" x="8107363" y="5022850"/>
          <p14:tracePt t="20841" x="8056563" y="5013325"/>
          <p14:tracePt t="20853" x="7970838" y="5013325"/>
          <p14:tracePt t="20857" x="7920038" y="5013325"/>
          <p14:tracePt t="20869" x="7843838" y="5013325"/>
          <p14:tracePt t="20873" x="7775575" y="5013325"/>
          <p14:tracePt t="20885" x="7699375" y="5013325"/>
          <p14:tracePt t="20889" x="7554913" y="5022850"/>
          <p14:tracePt t="20901" x="7461250" y="5038725"/>
          <p14:tracePt t="20905" x="7342188" y="5048250"/>
          <p14:tracePt t="20917" x="7232650" y="5048250"/>
          <p14:tracePt t="20921" x="7010400" y="5091113"/>
          <p14:tracePt t="20933" x="6883400" y="5099050"/>
          <p14:tracePt t="20937" x="6746875" y="5116513"/>
          <p14:tracePt t="20949" x="6637338" y="5124450"/>
          <p14:tracePt t="20953" x="6526213" y="5124450"/>
          <p14:tracePt t="20965" x="6381750" y="5149850"/>
          <p14:tracePt t="20969" x="6305550" y="5157788"/>
          <p14:tracePt t="20981" x="6262688" y="5167313"/>
          <p14:tracePt t="20985" x="6229350" y="5183188"/>
          <p14:tracePt t="20999" x="6203950" y="5192713"/>
          <p14:tracePt t="21003" x="6194425" y="5200650"/>
          <p14:tracePt t="21015" x="6194425" y="5208588"/>
          <p14:tracePt t="21035" x="6194425" y="5218113"/>
          <p14:tracePt t="21051" x="6203950" y="5226050"/>
          <p14:tracePt t="21063" x="6211888" y="5226050"/>
          <p14:tracePt t="21067" x="6229350" y="5226050"/>
          <p14:tracePt t="21079" x="6254750" y="5235575"/>
          <p14:tracePt t="21083" x="6280150" y="5243513"/>
          <p14:tracePt t="21095" x="6297613" y="5243513"/>
          <p14:tracePt t="21099" x="6323013" y="5251450"/>
          <p14:tracePt t="21111" x="6391275" y="5276850"/>
          <p14:tracePt t="21115" x="6442075" y="5302250"/>
          <p14:tracePt t="21127" x="6500813" y="5327650"/>
          <p14:tracePt t="21131" x="6561138" y="5345113"/>
          <p14:tracePt t="21143" x="6637338" y="5387975"/>
          <p14:tracePt t="21147" x="6662738" y="5405438"/>
          <p14:tracePt t="21159" x="6696075" y="5421313"/>
          <p14:tracePt t="21163" x="6721475" y="5438775"/>
          <p14:tracePt t="21175" x="6738938" y="5464175"/>
          <p14:tracePt t="21179" x="6746875" y="5472113"/>
          <p14:tracePt t="21191" x="6746875" y="5489575"/>
          <p14:tracePt t="21195" x="6746875" y="5497513"/>
          <p14:tracePt t="21207" x="6746875" y="5507038"/>
          <p14:tracePt t="21211" x="6738938" y="5540375"/>
          <p14:tracePt t="21223" x="6738938" y="5565775"/>
          <p14:tracePt t="21227" x="6738938" y="5591175"/>
          <p14:tracePt t="21239" x="6731000" y="5626100"/>
          <p14:tracePt t="21243" x="6721475" y="5651500"/>
          <p14:tracePt t="21255" x="6705600" y="5745163"/>
          <p14:tracePt t="21259" x="6696075" y="5803900"/>
          <p14:tracePt t="21271" x="6680200" y="5872163"/>
          <p14:tracePt t="21275" x="6680200" y="5922963"/>
          <p14:tracePt t="21287" x="6654800" y="6016625"/>
          <p14:tracePt t="21291" x="6645275" y="6049963"/>
          <p14:tracePt t="21303" x="6645275" y="6102350"/>
          <p14:tracePt t="21307" x="6637338" y="6127750"/>
          <p14:tracePt t="21319" x="6637338" y="6153150"/>
          <p14:tracePt t="21323" x="6637338" y="6169025"/>
          <p14:tracePt t="21335" x="6627813" y="6178550"/>
          <p14:tracePt t="21339" x="6627813" y="6186488"/>
          <p14:tracePt t="21351" x="6619875" y="6203950"/>
          <p14:tracePt t="21367" x="6611938" y="6203950"/>
          <p14:tracePt t="21399" x="6602413" y="6203950"/>
          <p14:tracePt t="21419" x="6594475" y="6186488"/>
          <p14:tracePt t="21431" x="6577013" y="6153150"/>
          <p14:tracePt t="21435" x="6569075" y="6127750"/>
          <p14:tracePt t="21447" x="6561138" y="6110288"/>
          <p14:tracePt t="21451" x="6543675" y="6076950"/>
          <p14:tracePt t="21463" x="6526213" y="6049963"/>
          <p14:tracePt t="21467" x="6483350" y="5983288"/>
          <p14:tracePt t="21479" x="6442075" y="5932488"/>
          <p14:tracePt t="21483" x="6416675" y="5880100"/>
          <p14:tracePt t="21495" x="6391275" y="5846763"/>
          <p14:tracePt t="21499" x="6356350" y="5770563"/>
          <p14:tracePt t="21511" x="6330950" y="5727700"/>
          <p14:tracePt t="21515" x="6313488" y="5702300"/>
          <p14:tracePt t="21527" x="6288088" y="5668963"/>
          <p14:tracePt t="21531" x="6272213" y="5634038"/>
          <p14:tracePt t="21543" x="6221413" y="5557838"/>
          <p14:tracePt t="21547" x="6194425" y="5524500"/>
          <p14:tracePt t="21559" x="6161088" y="5497513"/>
          <p14:tracePt t="21563" x="6118225" y="5446713"/>
          <p14:tracePt t="21575" x="6049963" y="5362575"/>
          <p14:tracePt t="21579" x="5999163" y="5311775"/>
          <p14:tracePt t="21591" x="5932488" y="5268913"/>
          <p14:tracePt t="21595" x="5872163" y="5226050"/>
          <p14:tracePt t="21607" x="5795963" y="5183188"/>
          <p14:tracePt t="21611" x="5641975" y="5116513"/>
          <p14:tracePt t="21623" x="5540375" y="5073650"/>
          <p14:tracePt t="21627" x="5446713" y="5048250"/>
          <p14:tracePt t="21639" x="5362575" y="5030788"/>
          <p14:tracePt t="21643" x="5218113" y="4997450"/>
          <p14:tracePt t="21655" x="5157788" y="4997450"/>
          <p14:tracePt t="21659" x="5106988" y="4997450"/>
          <p14:tracePt t="21671" x="5091113" y="4997450"/>
          <p14:tracePt t="21675" x="5081588" y="4997450"/>
          <p14:tracePt t="21687" x="5091113" y="4997450"/>
          <p14:tracePt t="21691" x="5099050" y="4997450"/>
          <p14:tracePt t="21703" x="5124450" y="4997450"/>
          <p14:tracePt t="21708" x="5167313" y="5005388"/>
          <p14:tracePt t="21719" x="5276850" y="5056188"/>
          <p14:tracePt t="21723" x="5362575" y="5073650"/>
          <p14:tracePt t="21735" x="5464175" y="5106988"/>
          <p14:tracePt t="21739" x="5591175" y="5132388"/>
          <p14:tracePt t="21751" x="5719763" y="5157788"/>
          <p14:tracePt t="21755" x="5965825" y="5183188"/>
          <p14:tracePt t="21767" x="6092825" y="5200650"/>
          <p14:tracePt t="21771" x="6203950" y="5218113"/>
          <p14:tracePt t="21783" x="6323013" y="5235575"/>
          <p14:tracePt t="21787" x="6432550" y="5243513"/>
          <p14:tracePt t="21799" x="6475413" y="5243513"/>
          <p14:tracePt t="21803" x="6500813" y="5243513"/>
          <p14:tracePt t="21815" x="6510338" y="5243513"/>
          <p14:tracePt t="21927" x="6518275" y="5243513"/>
          <p14:tracePt t="21943" x="6526213" y="5243513"/>
          <p14:tracePt t="21959" x="6535738" y="5243513"/>
          <p14:tracePt t="21991" x="6543675" y="5243513"/>
          <p14:tracePt t="22007" x="6561138" y="5243513"/>
          <p14:tracePt t="22023" x="6569075" y="5243513"/>
          <p14:tracePt t="22027" x="6577013" y="5243513"/>
          <p14:tracePt t="22043" x="6594475" y="5243513"/>
          <p14:tracePt t="22055" x="6602413" y="5243513"/>
          <p14:tracePt t="22059" x="6611938" y="5243513"/>
          <p14:tracePt t="22071" x="6619875" y="5243513"/>
          <p14:tracePt t="22075" x="6627813" y="5243513"/>
          <p14:tracePt t="22087" x="6627813" y="5235575"/>
          <p14:tracePt t="22091" x="6637338" y="5226050"/>
          <p14:tracePt t="22103" x="6645275" y="5218113"/>
          <p14:tracePt t="22107" x="6645275" y="5208588"/>
          <p14:tracePt t="22119" x="6654800" y="5175250"/>
          <p14:tracePt t="22123" x="6662738" y="5157788"/>
          <p14:tracePt t="22135" x="6662738" y="5141913"/>
          <p14:tracePt t="22139" x="6670675" y="5124450"/>
          <p14:tracePt t="22151" x="6670675" y="5099050"/>
          <p14:tracePt t="22155" x="6670675" y="5091113"/>
          <p14:tracePt t="22167" x="6670675" y="5081588"/>
          <p14:tracePt t="22171" x="6670675" y="5073650"/>
          <p14:tracePt t="22187" x="6670675" y="5064125"/>
          <p14:tracePt t="22199" x="6662738" y="5064125"/>
          <p14:tracePt t="22203" x="6654800" y="5064125"/>
          <p14:tracePt t="22215" x="6645275" y="5064125"/>
          <p14:tracePt t="22219" x="6637338" y="5064125"/>
          <p14:tracePt t="22231" x="6619875" y="5064125"/>
          <p14:tracePt t="22235" x="6611938" y="5064125"/>
          <p14:tracePt t="22247" x="6594475" y="5073650"/>
          <p14:tracePt t="22251" x="6577013" y="5081588"/>
          <p14:tracePt t="22263" x="6561138" y="5106988"/>
          <p14:tracePt t="22267" x="6551613" y="5124450"/>
          <p14:tracePt t="22279" x="6543675" y="5141913"/>
          <p14:tracePt t="22283" x="6543675" y="5149850"/>
          <p14:tracePt t="22295" x="6526213" y="5175250"/>
          <p14:tracePt t="22299" x="6526213" y="5200650"/>
          <p14:tracePt t="22315" x="6526213" y="5218113"/>
          <p14:tracePt t="22327" x="6518275" y="5226050"/>
          <p14:tracePt t="22375" x="6510338" y="5226050"/>
          <p14:tracePt t="22395" x="6492875" y="5218113"/>
          <p14:tracePt t="22407" x="6475413" y="5200650"/>
          <p14:tracePt t="22411" x="6450013" y="5183188"/>
          <p14:tracePt t="22423" x="6424613" y="5149850"/>
          <p14:tracePt t="22427" x="6391275" y="5124450"/>
          <p14:tracePt t="22439" x="6323013" y="5073650"/>
          <p14:tracePt t="22443" x="6305550" y="5056188"/>
          <p14:tracePt t="22457" x="6280150" y="5030788"/>
          <p14:tracePt t="22461" x="6272213" y="5022850"/>
          <p14:tracePt t="22473" x="6262688" y="5022850"/>
          <p14:tracePt t="22477" x="6262688" y="5013325"/>
          <p14:tracePt t="22521" x="6272213" y="5013325"/>
          <p14:tracePt t="22525" x="6288088" y="5013325"/>
          <p14:tracePt t="22537" x="6305550" y="5013325"/>
          <p14:tracePt t="22541" x="6313488" y="5013325"/>
          <p14:tracePt t="22553" x="6338888" y="5022850"/>
          <p14:tracePt t="22557" x="6365875" y="5030788"/>
          <p14:tracePt t="22569" x="6391275" y="5038725"/>
          <p14:tracePt t="22573" x="6399213" y="5048250"/>
          <p14:tracePt t="22585" x="6424613" y="5056188"/>
          <p14:tracePt t="22589" x="6442075" y="5056188"/>
          <p14:tracePt t="22605" x="6450013" y="5064125"/>
          <p14:tracePt t="22617" x="6457950" y="5064125"/>
          <p14:tracePt t="22621" x="6467475" y="5064125"/>
          <p14:tracePt t="22681" x="6475413" y="5064125"/>
          <p14:tracePt t="22745" x="6483350" y="5064125"/>
          <p14:tracePt t="22809" x="6483350" y="5073650"/>
          <p14:tracePt t="22813" x="6483350" y="5081588"/>
          <p14:tracePt t="22825" x="6492875" y="5081588"/>
          <p14:tracePt t="22829" x="6492875" y="5099050"/>
          <p14:tracePt t="22841" x="6510338" y="5116513"/>
          <p14:tracePt t="22845" x="6518275" y="5132388"/>
          <p14:tracePt t="22857" x="6526213" y="5141913"/>
          <p14:tracePt t="22861" x="6526213" y="5167313"/>
          <p14:tracePt t="22873" x="6551613" y="5192713"/>
          <p14:tracePt t="22877" x="6561138" y="5200650"/>
          <p14:tracePt t="22889" x="6577013" y="5208588"/>
          <p14:tracePt t="22893" x="6594475" y="5226050"/>
          <p14:tracePt t="22905" x="6602413" y="5243513"/>
          <p14:tracePt t="22909" x="6611938" y="5243513"/>
          <p14:tracePt t="22921" x="6619875" y="5243513"/>
          <p14:tracePt t="22937" x="6627813" y="5243513"/>
          <p14:tracePt t="22941" x="6637338" y="5243513"/>
          <p14:tracePt t="22953" x="6645275" y="5243513"/>
          <p14:tracePt t="22957" x="6662738" y="5243513"/>
          <p14:tracePt t="22969" x="6670675" y="5226050"/>
          <p14:tracePt t="22973" x="6696075" y="5208588"/>
          <p14:tracePt t="22985" x="6705600" y="5200650"/>
          <p14:tracePt t="22989" x="6713538" y="5200650"/>
          <p14:tracePt t="23001" x="6731000" y="5192713"/>
          <p14:tracePt t="23005" x="6738938" y="5183188"/>
          <p14:tracePt t="23021" x="6746875" y="5183188"/>
          <p14:tracePt t="23033" x="6756400" y="5175250"/>
          <p14:tracePt t="23145" x="6756400" y="5183188"/>
          <p14:tracePt t="23149" x="6756400" y="5192713"/>
          <p14:tracePt t="23161" x="6721475" y="5208588"/>
          <p14:tracePt t="23165" x="6696075" y="5235575"/>
          <p14:tracePt t="23177" x="6696075" y="5243513"/>
          <p14:tracePt t="23181" x="6670675" y="5260975"/>
          <p14:tracePt t="23193" x="6662738" y="5260975"/>
          <p14:tracePt t="23197" x="6637338" y="5268913"/>
          <p14:tracePt t="23209" x="6619875" y="5268913"/>
          <p14:tracePt t="23213" x="6594475" y="5276850"/>
          <p14:tracePt t="23225" x="6569075" y="5276850"/>
          <p14:tracePt t="23229" x="6510338" y="5276850"/>
          <p14:tracePt t="23241" x="6483350" y="5260975"/>
          <p14:tracePt t="23245" x="6467475" y="5251450"/>
          <p14:tracePt t="23257" x="6457950" y="5251450"/>
          <p14:tracePt t="23261" x="6450013" y="5243513"/>
          <p14:tracePt t="23273" x="6450013" y="5235575"/>
          <p14:tracePt t="23277" x="6450013" y="5226050"/>
          <p14:tracePt t="23289" x="6450013" y="5218113"/>
          <p14:tracePt t="23293" x="6450013" y="5208588"/>
          <p14:tracePt t="23305" x="6510338" y="5200650"/>
          <p14:tracePt t="23309" x="6561138" y="5200650"/>
          <p14:tracePt t="23321" x="6662738" y="5200650"/>
          <p14:tracePt t="23325" x="6764338" y="5200650"/>
          <p14:tracePt t="23337" x="7002463" y="5208588"/>
          <p14:tracePt t="23341" x="7129463" y="5218113"/>
          <p14:tracePt t="23353" x="7258050" y="5218113"/>
          <p14:tracePt t="23357" x="7367588" y="5235575"/>
          <p14:tracePt t="23369" x="7453313" y="5243513"/>
          <p14:tracePt t="23373" x="7554913" y="5251450"/>
          <p14:tracePt t="23385" x="7580313" y="5251450"/>
          <p14:tracePt t="23389" x="7588250" y="5251450"/>
          <p14:tracePt t="23433" x="7588250" y="5260975"/>
          <p14:tracePt t="23449" x="7562850" y="5260975"/>
          <p14:tracePt t="23453" x="7546975" y="5260975"/>
          <p14:tracePt t="23465" x="7529513" y="5268913"/>
          <p14:tracePt t="23469" x="7512050" y="5268913"/>
          <p14:tracePt t="23481" x="7504113" y="5268913"/>
          <p14:tracePt t="23485" x="7478713" y="5268913"/>
          <p14:tracePt t="23497" x="7469188" y="5268913"/>
          <p14:tracePt t="23501" x="7443788" y="5268913"/>
          <p14:tracePt t="23513" x="7418388" y="5268913"/>
          <p14:tracePt t="23517" x="7367588" y="5260975"/>
          <p14:tracePt t="23529" x="7324725" y="5260975"/>
          <p14:tracePt t="23533" x="7273925" y="5260975"/>
          <p14:tracePt t="23545" x="7232650" y="5260975"/>
          <p14:tracePt t="23549" x="7164388" y="5260975"/>
          <p14:tracePt t="23561" x="7113588" y="5251450"/>
          <p14:tracePt t="23565" x="7088188" y="5251450"/>
          <p14:tracePt t="23577" x="7045325" y="5251450"/>
          <p14:tracePt t="23581" x="6985000" y="5251450"/>
          <p14:tracePt t="23593" x="6900863" y="5251450"/>
          <p14:tracePt t="23597" x="6858000" y="5251450"/>
          <p14:tracePt t="23609" x="6824663" y="5251450"/>
          <p14:tracePt t="23613" x="6799263" y="5251450"/>
          <p14:tracePt t="23625" x="6781800" y="5251450"/>
          <p14:tracePt t="23629" x="6764338" y="5251450"/>
          <p14:tracePt t="23817" x="6756400" y="5251450"/>
          <p14:tracePt t="23821" x="6746875" y="5251450"/>
          <p14:tracePt t="23833" x="6721475" y="5268913"/>
          <p14:tracePt t="23837" x="6688138" y="5294313"/>
          <p14:tracePt t="23849" x="6662738" y="5319713"/>
          <p14:tracePt t="23853" x="6627813" y="5345113"/>
          <p14:tracePt t="23865" x="6577013" y="5370513"/>
          <p14:tracePt t="23869" x="6518275" y="5395913"/>
          <p14:tracePt t="23881" x="6407150" y="5446713"/>
          <p14:tracePt t="23885" x="6330950" y="5481638"/>
          <p14:tracePt t="23897" x="6246813" y="5497513"/>
          <p14:tracePt t="23901" x="6186488" y="5507038"/>
          <p14:tracePt t="23913" x="6084888" y="5524500"/>
          <p14:tracePt t="23917" x="6024563" y="5532438"/>
          <p14:tracePt t="23929" x="5983288" y="5532438"/>
          <p14:tracePt t="23933" x="5940425" y="5532438"/>
          <p14:tracePt t="23945" x="5915025" y="5532438"/>
          <p14:tracePt t="23949" x="5897563" y="5532438"/>
          <p14:tracePt t="23963" x="5889625" y="5532438"/>
          <p14:tracePt t="23979" x="5880100" y="5532438"/>
          <p14:tracePt t="24059" x="5889625" y="5532438"/>
          <p14:tracePt t="24063" x="5897563" y="5532438"/>
          <p14:tracePt t="24075" x="5915025" y="5532438"/>
          <p14:tracePt t="24079" x="5932488" y="5532438"/>
          <p14:tracePt t="24091" x="5957888" y="5532438"/>
          <p14:tracePt t="24095" x="6008688" y="5532438"/>
          <p14:tracePt t="24107" x="6067425" y="5540375"/>
          <p14:tracePt t="24111" x="6153150" y="5540375"/>
          <p14:tracePt t="24123" x="6254750" y="5565775"/>
          <p14:tracePt t="24127" x="6500813" y="5608638"/>
          <p14:tracePt t="24139" x="6627813" y="5626100"/>
          <p14:tracePt t="24143" x="6746875" y="5651500"/>
          <p14:tracePt t="24155" x="6850063" y="5676900"/>
          <p14:tracePt t="24159" x="6934200" y="5694363"/>
          <p14:tracePt t="24171" x="7019925" y="5727700"/>
          <p14:tracePt t="24175" x="7053263" y="5735638"/>
          <p14:tracePt t="24187" x="7078663" y="5753100"/>
          <p14:tracePt t="24191" x="7096125" y="5753100"/>
          <p14:tracePt t="24203" x="7096125" y="5761038"/>
          <p14:tracePt t="24251" x="7088188" y="5761038"/>
          <p14:tracePt t="24255" x="7078663" y="5761038"/>
          <p14:tracePt t="24267" x="7053263" y="5745163"/>
          <p14:tracePt t="24271" x="7002463" y="5719763"/>
          <p14:tracePt t="24283" x="6969125" y="5702300"/>
          <p14:tracePt t="24287" x="6934200" y="5684838"/>
          <p14:tracePt t="24299" x="6883400" y="5668963"/>
          <p14:tracePt t="24303" x="6850063" y="5634038"/>
          <p14:tracePt t="24315" x="6772275" y="5608638"/>
          <p14:tracePt t="24319" x="6738938" y="5583238"/>
          <p14:tracePt t="24331" x="6705600" y="5565775"/>
          <p14:tracePt t="24335" x="6688138" y="5557838"/>
          <p14:tracePt t="24347" x="6670675" y="5549900"/>
          <p14:tracePt t="24351" x="6662738" y="5540375"/>
          <p14:tracePt t="24363" x="6662738" y="5532438"/>
          <p14:tracePt t="24379" x="6662738" y="5524500"/>
          <p14:tracePt t="24415" x="6670675" y="5524500"/>
          <p14:tracePt t="24427" x="6680200" y="5514975"/>
          <p14:tracePt t="24431" x="6696075" y="5514975"/>
          <p14:tracePt t="24443" x="6721475" y="5507038"/>
          <p14:tracePt t="24447" x="6756400" y="5507038"/>
          <p14:tracePt t="24459" x="6840538" y="5489575"/>
          <p14:tracePt t="24463" x="6916738" y="5481638"/>
          <p14:tracePt t="24475" x="7002463" y="5464175"/>
          <p14:tracePt t="24479" x="7104063" y="5456238"/>
          <p14:tracePt t="24491" x="7240588" y="5446713"/>
          <p14:tracePt t="24495" x="7334250" y="5430838"/>
          <p14:tracePt t="24507" x="7392988" y="5421313"/>
          <p14:tracePt t="24511" x="7453313" y="5405438"/>
          <p14:tracePt t="24523" x="7494588" y="5395913"/>
          <p14:tracePt t="24527" x="7562850" y="5362575"/>
          <p14:tracePt t="24539" x="7580313" y="5345113"/>
          <p14:tracePt t="24543" x="7588250" y="5327650"/>
          <p14:tracePt t="24555" x="7605713" y="5319713"/>
          <p14:tracePt t="24559" x="7613650" y="5294313"/>
          <p14:tracePt t="24571" x="7613650" y="5286375"/>
          <p14:tracePt t="24587" x="7613650" y="5276850"/>
          <p14:tracePt t="24635" x="7605713" y="5276850"/>
          <p14:tracePt t="24651" x="7588250" y="5286375"/>
          <p14:tracePt t="24655" x="7572375" y="5302250"/>
          <p14:tracePt t="24671" x="7546975" y="5327650"/>
          <p14:tracePt t="24683" x="7529513" y="5345113"/>
          <p14:tracePt t="24687" x="7521575" y="5362575"/>
          <p14:tracePt t="24699" x="7494588" y="5370513"/>
          <p14:tracePt t="24703" x="7453313" y="5413375"/>
          <p14:tracePt t="24715" x="7443788" y="5421313"/>
          <p14:tracePt t="24719" x="7418388" y="5446713"/>
          <p14:tracePt t="24731" x="7410450" y="5464175"/>
          <p14:tracePt t="24735" x="7402513" y="5489575"/>
          <p14:tracePt t="24747" x="7385050" y="5514975"/>
          <p14:tracePt t="24751" x="7385050" y="5524500"/>
          <p14:tracePt t="24763" x="7377113" y="5540375"/>
          <p14:tracePt t="24767" x="7377113" y="5549900"/>
          <p14:tracePt t="24779" x="7377113" y="5557838"/>
          <p14:tracePt t="24783" x="7377113" y="5565775"/>
          <p14:tracePt t="24875" x="7367588" y="5565775"/>
          <p14:tracePt t="24891" x="7359650" y="5565775"/>
          <p14:tracePt t="24895" x="7350125" y="5565775"/>
          <p14:tracePt t="24907" x="7334250" y="5575300"/>
          <p14:tracePt t="24911" x="7308850" y="5583238"/>
          <p14:tracePt t="24923" x="7265988" y="5591175"/>
          <p14:tracePt t="24927" x="7232650" y="5600700"/>
          <p14:tracePt t="24939" x="7197725" y="5616575"/>
          <p14:tracePt t="24943" x="7146925" y="5634038"/>
          <p14:tracePt t="24955" x="7088188" y="5651500"/>
          <p14:tracePt t="24959" x="7010400" y="5684838"/>
          <p14:tracePt t="24971" x="6977063" y="5702300"/>
          <p14:tracePt t="24975" x="6934200" y="5719763"/>
          <p14:tracePt t="24987" x="6891338" y="5735638"/>
          <p14:tracePt t="24991" x="6850063" y="5761038"/>
          <p14:tracePt t="25003" x="6832600" y="5778500"/>
          <p14:tracePt t="25007" x="6815138" y="5788025"/>
          <p14:tracePt t="25019" x="6815138" y="5795963"/>
          <p14:tracePt t="25023" x="6807200" y="5795963"/>
          <p14:tracePt t="25035" x="6807200" y="5803900"/>
          <p14:tracePt t="25055" x="6815138" y="5803900"/>
          <p14:tracePt t="25067" x="6824663" y="5803900"/>
          <p14:tracePt t="25071" x="6840538" y="5803900"/>
          <p14:tracePt t="25083" x="6858000" y="5803900"/>
          <p14:tracePt t="25087" x="6865938" y="5803900"/>
          <p14:tracePt t="25099" x="6891338" y="5795963"/>
          <p14:tracePt t="25103" x="6951663" y="5770563"/>
          <p14:tracePt t="25115" x="6985000" y="5770563"/>
          <p14:tracePt t="25119" x="7027863" y="5745163"/>
          <p14:tracePt t="25131" x="7078663" y="5727700"/>
          <p14:tracePt t="25135" x="7164388" y="5719763"/>
          <p14:tracePt t="25147" x="7197725" y="5710238"/>
          <p14:tracePt t="25151" x="7215188" y="5710238"/>
          <p14:tracePt t="25163" x="7232650" y="5702300"/>
          <p14:tracePt t="25167" x="7240588" y="5702300"/>
          <p14:tracePt t="25179" x="7248525" y="5702300"/>
          <p14:tracePt t="25211" x="7248525" y="5710238"/>
          <p14:tracePt t="25215" x="7248525" y="5719763"/>
          <p14:tracePt t="25227" x="7248525" y="5727700"/>
          <p14:tracePt t="25231" x="7248525" y="5735638"/>
          <p14:tracePt t="25243" x="7248525" y="5745163"/>
          <p14:tracePt t="25247" x="7232650" y="5753100"/>
          <p14:tracePt t="25263" x="7223125" y="5753100"/>
          <p14:tracePt t="25275" x="7205663" y="5753100"/>
          <p14:tracePt t="25279" x="7189788" y="5753100"/>
          <p14:tracePt t="25291" x="7164388" y="5753100"/>
          <p14:tracePt t="25295" x="7138988" y="5753100"/>
          <p14:tracePt t="25307" x="7121525" y="5753100"/>
          <p14:tracePt t="25311" x="7088188" y="5753100"/>
          <p14:tracePt t="25323" x="7027863" y="5745163"/>
          <p14:tracePt t="25327" x="6985000" y="5727700"/>
          <p14:tracePt t="25339" x="6959600" y="5719763"/>
          <p14:tracePt t="25343" x="6934200" y="5702300"/>
          <p14:tracePt t="25355" x="6883400" y="5676900"/>
          <p14:tracePt t="25359" x="6858000" y="5651500"/>
          <p14:tracePt t="25371" x="6832600" y="5626100"/>
          <p14:tracePt t="25375" x="6807200" y="5616575"/>
          <p14:tracePt t="25387" x="6799263" y="5600700"/>
          <p14:tracePt t="25391" x="6781800" y="5575300"/>
          <p14:tracePt t="25457" x="6789738" y="5575300"/>
          <p14:tracePt t="25469" x="6807200" y="5575300"/>
          <p14:tracePt t="25473" x="6824663" y="5575300"/>
          <p14:tracePt t="25485" x="6850063" y="5583238"/>
          <p14:tracePt t="25489" x="6865938" y="5591175"/>
          <p14:tracePt t="25501" x="6916738" y="5626100"/>
          <p14:tracePt t="25505" x="6943725" y="5634038"/>
          <p14:tracePt t="25517" x="6977063" y="5651500"/>
          <p14:tracePt t="25521" x="7010400" y="5668963"/>
          <p14:tracePt t="25533" x="7027863" y="5676900"/>
          <p14:tracePt t="25537" x="7053263" y="5694363"/>
          <p14:tracePt t="25549" x="7070725" y="5702300"/>
          <p14:tracePt t="25553" x="7078663" y="5719763"/>
          <p14:tracePt t="25565" x="7088188" y="5727700"/>
          <p14:tracePt t="25645" x="7070725" y="5710238"/>
          <p14:tracePt t="25661" x="7053263" y="5702300"/>
          <p14:tracePt t="25665" x="7027863" y="5694363"/>
          <p14:tracePt t="25677" x="7010400" y="5676900"/>
          <p14:tracePt t="25681" x="6994525" y="5659438"/>
          <p14:tracePt t="25693" x="6977063" y="5651500"/>
          <p14:tracePt t="25697" x="6969125" y="5651500"/>
          <p14:tracePt t="25709" x="6959600" y="5651500"/>
          <p14:tracePt t="25713" x="6959600" y="5641975"/>
          <p14:tracePt t="25725" x="6951663" y="5641975"/>
          <p14:tracePt t="25821" x="6959600" y="5641975"/>
          <p14:tracePt t="25825" x="6985000" y="5668963"/>
          <p14:tracePt t="25837" x="6994525" y="5676900"/>
          <p14:tracePt t="25841" x="7027863" y="5694363"/>
          <p14:tracePt t="25853" x="7070725" y="5727700"/>
          <p14:tracePt t="25857" x="7129463" y="5753100"/>
          <p14:tracePt t="25869" x="7164388" y="5788025"/>
          <p14:tracePt t="25873" x="7197725" y="5803900"/>
          <p14:tracePt t="25885" x="7240588" y="5821363"/>
          <p14:tracePt t="25889" x="7273925" y="5838825"/>
          <p14:tracePt t="25901" x="7324725" y="5864225"/>
          <p14:tracePt t="25905" x="7342188" y="5872163"/>
          <p14:tracePt t="25917" x="7359650" y="5880100"/>
          <p14:tracePt t="25921" x="7377113" y="5880100"/>
          <p14:tracePt t="25981" x="7377113" y="5872163"/>
          <p14:tracePt t="25997" x="7377113" y="5864225"/>
          <p14:tracePt t="26013" x="7377113" y="5854700"/>
          <p14:tracePt t="26049" x="7367588" y="5854700"/>
          <p14:tracePt t="26061" x="7359650" y="5854700"/>
          <p14:tracePt t="26077" x="7350125" y="5854700"/>
          <p14:tracePt t="26081" x="7342188" y="5854700"/>
          <p14:tracePt t="26221" x="7342188" y="5846763"/>
          <p14:tracePt t="26225" x="7342188" y="5838825"/>
          <p14:tracePt t="26237" x="7350125" y="5829300"/>
          <p14:tracePt t="26241" x="7350125" y="5813425"/>
          <p14:tracePt t="26253" x="7350125" y="5803900"/>
          <p14:tracePt t="26257" x="7359650" y="5803900"/>
          <p14:tracePt t="26429" x="7359650" y="5813425"/>
          <p14:tracePt t="26445" x="7350125" y="5821363"/>
          <p14:tracePt t="26461" x="7342188" y="5829300"/>
          <p14:tracePt t="26557" x="7350125" y="5829300"/>
          <p14:tracePt t="26561" x="7377113" y="5821363"/>
          <p14:tracePt t="26573" x="7385050" y="5813425"/>
          <p14:tracePt t="26577" x="7402513" y="5803900"/>
          <p14:tracePt t="26589" x="7435850" y="5788025"/>
          <p14:tracePt t="26593" x="7453313" y="5770563"/>
          <p14:tracePt t="26605" x="7478713" y="5753100"/>
          <p14:tracePt t="26609" x="7494588" y="5735638"/>
          <p14:tracePt t="26621" x="7512050" y="5719763"/>
          <p14:tracePt t="26625" x="7546975" y="5702300"/>
          <p14:tracePt t="26637" x="7572375" y="5694363"/>
          <p14:tracePt t="26641" x="7588250" y="5684838"/>
          <p14:tracePt t="26653" x="7597775" y="5676900"/>
          <p14:tracePt t="26657" x="7631113" y="5659438"/>
          <p14:tracePt t="26669" x="7656513" y="5641975"/>
          <p14:tracePt t="26673" x="7666038" y="5641975"/>
          <p14:tracePt t="26685" x="7681913" y="5626100"/>
          <p14:tracePt t="26689" x="7699375" y="5626100"/>
          <p14:tracePt t="26701" x="7732713" y="5608638"/>
          <p14:tracePt t="26705" x="7767638" y="5600700"/>
          <p14:tracePt t="26717" x="7800975" y="5591175"/>
          <p14:tracePt t="26721" x="7835900" y="5575300"/>
          <p14:tracePt t="26733" x="7894638" y="5557838"/>
          <p14:tracePt t="26737" x="7945438" y="5540375"/>
          <p14:tracePt t="26749" x="7980363" y="5532438"/>
          <p14:tracePt t="26753" x="8013700" y="5514975"/>
          <p14:tracePt t="26765" x="8047038" y="5497513"/>
          <p14:tracePt t="26769" x="8107363" y="5456238"/>
          <p14:tracePt t="26781" x="8140700" y="5430838"/>
          <p14:tracePt t="26785" x="8166100" y="5421313"/>
          <p14:tracePt t="26797" x="8183563" y="5413375"/>
          <p14:tracePt t="26801" x="8191500" y="5405438"/>
          <p14:tracePt t="26995" x="8175625" y="5395913"/>
          <p14:tracePt t="27039" x="8158163" y="5387975"/>
          <p14:tracePt t="27043" x="8140700" y="5380038"/>
          <p14:tracePt t="27055" x="8140700" y="5362575"/>
          <p14:tracePt t="27059" x="8132763" y="5362575"/>
          <p14:tracePt t="27071" x="8124825" y="5362575"/>
          <p14:tracePt t="27075" x="8115300" y="5362575"/>
          <p14:tracePt t="27087" x="8115300" y="5353050"/>
          <p14:tracePt t="27103" x="8115300" y="5345113"/>
          <p14:tracePt t="27107" x="8099425" y="5327650"/>
          <p14:tracePt t="27123" x="8081963" y="5311775"/>
          <p14:tracePt t="27139" x="8081963" y="5302250"/>
          <p14:tracePt t="27167" x="8081963" y="5294313"/>
          <p14:tracePt t="27171" x="8089900" y="5286375"/>
          <p14:tracePt t="27183" x="8150225" y="5235575"/>
          <p14:tracePt t="27187" x="8208963" y="5208588"/>
          <p14:tracePt t="27199" x="8277225" y="5167313"/>
          <p14:tracePt t="27203" x="8370888" y="5099050"/>
          <p14:tracePt t="27215" x="8464550" y="5038725"/>
          <p14:tracePt t="27219" x="8642350" y="4929188"/>
          <p14:tracePt t="27231" x="8743950" y="4868863"/>
          <p14:tracePt t="27235" x="8897938" y="4810125"/>
          <p14:tracePt t="27247" x="9042400" y="4759325"/>
          <p14:tracePt t="27407" x="8736013" y="3144838"/>
          <p14:tracePt t="27411" x="8439150" y="2881313"/>
          <p14:tracePt t="27423" x="8166100" y="2668588"/>
          <p14:tracePt t="27427" x="7954963" y="2473325"/>
          <p14:tracePt t="27439" x="7861300" y="2362200"/>
          <p14:tracePt t="27443" x="7800975" y="2260600"/>
          <p14:tracePt t="27455" x="7750175" y="2166938"/>
          <p14:tracePt t="27459" x="7732713" y="2055813"/>
          <p14:tracePt t="27471" x="7691438" y="1827213"/>
          <p14:tracePt t="27475" x="7673975" y="1682750"/>
          <p14:tracePt t="27487" x="7666038" y="1546225"/>
          <p14:tracePt t="27491" x="7666038" y="1401763"/>
          <p14:tracePt t="27503" x="7656513" y="1266825"/>
          <p14:tracePt t="27507" x="7631113" y="1130300"/>
          <p14:tracePt t="27519" x="7605713" y="1019175"/>
          <p14:tracePt t="27523" x="7580313" y="900113"/>
          <p14:tracePt t="27535" x="7537450" y="798513"/>
          <p14:tracePt t="27539" x="7392988" y="595313"/>
          <p14:tracePt t="27551" x="7240588" y="466725"/>
          <p14:tracePt t="27555" x="6985000" y="331788"/>
          <p14:tracePt t="27567" x="6577013" y="177800"/>
          <p14:tracePt t="27571" x="5999163" y="333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11</a:t>
            </a:fld>
            <a:endParaRPr lang="en-US" sz="1400" dirty="0">
              <a:solidFill>
                <a:srgbClr val="000000"/>
              </a:solidFill>
            </a:endParaRPr>
          </a:p>
        </p:txBody>
      </p:sp>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7640553" cy="523220"/>
          </a:xfrm>
          <a:prstGeom prst="rect">
            <a:avLst/>
          </a:prstGeom>
        </p:spPr>
        <p:txBody>
          <a:bodyPr wrap="none">
            <a:spAutoFit/>
          </a:bodyPr>
          <a:lstStyle/>
          <a:p>
            <a:r>
              <a:rPr lang="en-US" sz="2800" b="1" dirty="0">
                <a:solidFill>
                  <a:schemeClr val="tx1"/>
                </a:solidFill>
                <a:latin typeface="Arial Rounded MT Bold"/>
                <a:cs typeface="Arial Rounded MT Bold"/>
              </a:rPr>
              <a:t>Results: Constant vs. Variable Composition</a:t>
            </a: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3" name="Picture 2">
            <a:extLst>
              <a:ext uri="{FF2B5EF4-FFF2-40B4-BE49-F238E27FC236}">
                <a16:creationId xmlns:a16="http://schemas.microsoft.com/office/drawing/2014/main" id="{6ACE17E8-63C2-4726-B153-EE0A0B690CAD}"/>
              </a:ext>
            </a:extLst>
          </p:cNvPr>
          <p:cNvPicPr>
            <a:picLocks noChangeAspect="1"/>
          </p:cNvPicPr>
          <p:nvPr/>
        </p:nvPicPr>
        <p:blipFill>
          <a:blip r:embed="rId5"/>
          <a:stretch>
            <a:fillRect/>
          </a:stretch>
        </p:blipFill>
        <p:spPr>
          <a:xfrm>
            <a:off x="110778" y="2275934"/>
            <a:ext cx="5448358" cy="3715870"/>
          </a:xfrm>
          <a:prstGeom prst="rect">
            <a:avLst/>
          </a:prstGeom>
        </p:spPr>
      </p:pic>
      <p:sp>
        <p:nvSpPr>
          <p:cNvPr id="18" name="Text Box 28">
            <a:extLst>
              <a:ext uri="{FF2B5EF4-FFF2-40B4-BE49-F238E27FC236}">
                <a16:creationId xmlns:a16="http://schemas.microsoft.com/office/drawing/2014/main" id="{E69A7580-5C32-47DF-8453-1B1BC792E0D2}"/>
              </a:ext>
            </a:extLst>
          </p:cNvPr>
          <p:cNvSpPr txBox="1">
            <a:spLocks noChangeArrowheads="1"/>
          </p:cNvSpPr>
          <p:nvPr/>
        </p:nvSpPr>
        <p:spPr bwMode="auto">
          <a:xfrm>
            <a:off x="585421" y="1160133"/>
            <a:ext cx="763905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1800" dirty="0">
                <a:solidFill>
                  <a:srgbClr val="FFFFFF"/>
                </a:solidFill>
                <a:latin typeface="Arial"/>
                <a:cs typeface="Arial"/>
              </a:rPr>
              <a:t>The graph compares the equations that we matched to the adsorption data from the MD simulations. The results suggest a significant difference between two approaches.</a:t>
            </a:r>
          </a:p>
          <a:p>
            <a:pPr>
              <a:spcBef>
                <a:spcPct val="50000"/>
              </a:spcBef>
            </a:pPr>
            <a:endParaRPr lang="en-US" sz="1800" dirty="0">
              <a:solidFill>
                <a:srgbClr val="FFFFFF"/>
              </a:solidFill>
              <a:latin typeface="Arial"/>
              <a:cs typeface="Arial"/>
            </a:endParaRPr>
          </a:p>
        </p:txBody>
      </p:sp>
      <p:sp>
        <p:nvSpPr>
          <p:cNvPr id="6" name="Rectangle 5">
            <a:extLst>
              <a:ext uri="{FF2B5EF4-FFF2-40B4-BE49-F238E27FC236}">
                <a16:creationId xmlns:a16="http://schemas.microsoft.com/office/drawing/2014/main" id="{1A3608CE-604F-4A74-B38F-D3A0F2B19D8C}"/>
              </a:ext>
            </a:extLst>
          </p:cNvPr>
          <p:cNvSpPr/>
          <p:nvPr/>
        </p:nvSpPr>
        <p:spPr>
          <a:xfrm>
            <a:off x="5581200" y="2061427"/>
            <a:ext cx="3562801" cy="3970318"/>
          </a:xfrm>
          <a:prstGeom prst="rect">
            <a:avLst/>
          </a:prstGeom>
        </p:spPr>
        <p:txBody>
          <a:bodyPr wrap="square">
            <a:spAutoFit/>
          </a:bodyPr>
          <a:lstStyle/>
          <a:p>
            <a:pPr>
              <a:spcBef>
                <a:spcPct val="50000"/>
              </a:spcBef>
            </a:pPr>
            <a:r>
              <a:rPr lang="en-US" sz="1800" dirty="0">
                <a:solidFill>
                  <a:srgbClr val="FFFFFF"/>
                </a:solidFill>
                <a:latin typeface="Arial"/>
                <a:cs typeface="Arial"/>
              </a:rPr>
              <a:t>To get the derivative of adsorption with respect to pressure only, we’ll use constant composition results.</a:t>
            </a:r>
          </a:p>
          <a:p>
            <a:pPr>
              <a:spcBef>
                <a:spcPct val="50000"/>
              </a:spcBef>
            </a:pPr>
            <a:endParaRPr lang="en-US" sz="1800" dirty="0">
              <a:solidFill>
                <a:srgbClr val="FFFFFF"/>
              </a:solidFill>
              <a:latin typeface="Arial"/>
              <a:cs typeface="Arial"/>
            </a:endParaRPr>
          </a:p>
          <a:p>
            <a:pPr>
              <a:spcBef>
                <a:spcPct val="50000"/>
              </a:spcBef>
            </a:pPr>
            <a:r>
              <a:rPr lang="en-US" sz="1800" dirty="0">
                <a:solidFill>
                  <a:srgbClr val="FFFFFF"/>
                </a:solidFill>
                <a:latin typeface="Arial"/>
                <a:cs typeface="Arial"/>
              </a:rPr>
              <a:t>To check the results of </a:t>
            </a:r>
            <a:r>
              <a:rPr lang="en-US" sz="1800" dirty="0">
                <a:latin typeface="Arial"/>
                <a:cs typeface="Arial"/>
              </a:rPr>
              <a:t>CO</a:t>
            </a:r>
            <a:r>
              <a:rPr lang="en-US" sz="1800" baseline="-25000" dirty="0">
                <a:latin typeface="Arial"/>
                <a:cs typeface="Arial"/>
              </a:rPr>
              <a:t>2 </a:t>
            </a:r>
            <a:r>
              <a:rPr lang="en-US" sz="1800" dirty="0">
                <a:solidFill>
                  <a:srgbClr val="FFFFFF"/>
                </a:solidFill>
                <a:latin typeface="Arial"/>
                <a:cs typeface="Arial"/>
              </a:rPr>
              <a:t>injection experiments, we’ll use the variable compositions results, at which the number of </a:t>
            </a:r>
            <a:r>
              <a:rPr lang="en-US" sz="1800" dirty="0">
                <a:latin typeface="Arial"/>
                <a:cs typeface="Arial"/>
              </a:rPr>
              <a:t>CO</a:t>
            </a:r>
            <a:r>
              <a:rPr lang="en-US" sz="1800" baseline="-25000" dirty="0">
                <a:latin typeface="Arial"/>
                <a:cs typeface="Arial"/>
              </a:rPr>
              <a:t>2 </a:t>
            </a:r>
            <a:r>
              <a:rPr lang="en-US" sz="1800" dirty="0">
                <a:solidFill>
                  <a:srgbClr val="FFFFFF"/>
                </a:solidFill>
                <a:latin typeface="Arial"/>
                <a:cs typeface="Arial"/>
              </a:rPr>
              <a:t>molecules only were increased to pressurize the system, and the # of hydrocarbons were not changed.</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376FF29-CE91-48E6-AF9E-E1E3722E1412}"/>
                  </a:ext>
                </a:extLst>
              </p:cNvPr>
              <p:cNvSpPr/>
              <p:nvPr/>
            </p:nvSpPr>
            <p:spPr>
              <a:xfrm>
                <a:off x="1961741" y="3196083"/>
                <a:ext cx="3597395" cy="465833"/>
              </a:xfrm>
              <a:prstGeom prst="rect">
                <a:avLst/>
              </a:prstGeom>
            </p:spPr>
            <p:txBody>
              <a:bodyPr wrap="none">
                <a:spAutoFit/>
              </a:bodyPr>
              <a:lstStyle/>
              <a:p>
                <a:pPr>
                  <a:spcBef>
                    <a:spcPct val="50000"/>
                  </a:spcBef>
                </a:pPr>
                <a14:m>
                  <m:oMath xmlns:m="http://schemas.openxmlformats.org/officeDocument/2006/math">
                    <m:r>
                      <a:rPr lang="en-US" i="1" dirty="0" smtClean="0">
                        <a:solidFill>
                          <a:srgbClr val="D07D20"/>
                        </a:solidFill>
                        <a:latin typeface="Cambria Math" panose="02040503050406030204" pitchFamily="18" charset="0"/>
                      </a:rPr>
                      <m:t>𝑦</m:t>
                    </m:r>
                    <m:r>
                      <a:rPr lang="en-US" i="1" dirty="0" smtClean="0">
                        <a:solidFill>
                          <a:srgbClr val="D07D20"/>
                        </a:solidFill>
                        <a:latin typeface="Cambria Math" panose="02040503050406030204" pitchFamily="18" charset="0"/>
                      </a:rPr>
                      <m:t>=950∗</m:t>
                    </m:r>
                    <m:d>
                      <m:dPr>
                        <m:ctrlPr>
                          <a:rPr lang="en-US" i="1" dirty="0">
                            <a:solidFill>
                              <a:srgbClr val="D07D20"/>
                            </a:solidFill>
                            <a:latin typeface="Cambria Math" panose="02040503050406030204" pitchFamily="18" charset="0"/>
                          </a:rPr>
                        </m:ctrlPr>
                      </m:dPr>
                      <m:e>
                        <m:r>
                          <a:rPr lang="en-US" i="1" dirty="0">
                            <a:solidFill>
                              <a:srgbClr val="D07D20"/>
                            </a:solidFill>
                            <a:latin typeface="Cambria Math" panose="02040503050406030204" pitchFamily="18" charset="0"/>
                          </a:rPr>
                          <m:t>1−</m:t>
                        </m:r>
                        <m:sSup>
                          <m:sSupPr>
                            <m:ctrlPr>
                              <a:rPr lang="en-US" i="1" dirty="0">
                                <a:solidFill>
                                  <a:srgbClr val="D07D20"/>
                                </a:solidFill>
                                <a:latin typeface="Cambria Math" panose="02040503050406030204" pitchFamily="18" charset="0"/>
                              </a:rPr>
                            </m:ctrlPr>
                          </m:sSupPr>
                          <m:e>
                            <m:r>
                              <a:rPr lang="en-US" i="1" dirty="0">
                                <a:solidFill>
                                  <a:srgbClr val="D07D20"/>
                                </a:solidFill>
                                <a:latin typeface="Cambria Math" panose="02040503050406030204" pitchFamily="18" charset="0"/>
                              </a:rPr>
                              <m:t>𝑒</m:t>
                            </m:r>
                          </m:e>
                          <m:sup>
                            <m:r>
                              <a:rPr lang="en-US" i="1" dirty="0">
                                <a:solidFill>
                                  <a:srgbClr val="D07D20"/>
                                </a:solidFill>
                                <a:latin typeface="Cambria Math" panose="02040503050406030204" pitchFamily="18" charset="0"/>
                              </a:rPr>
                              <m:t>−</m:t>
                            </m:r>
                            <m:r>
                              <a:rPr lang="en-US" b="0" i="1" dirty="0" smtClean="0">
                                <a:solidFill>
                                  <a:srgbClr val="D07D20"/>
                                </a:solidFill>
                                <a:latin typeface="Cambria Math" panose="02040503050406030204" pitchFamily="18" charset="0"/>
                              </a:rPr>
                              <m:t>0.005</m:t>
                            </m:r>
                            <m:r>
                              <a:rPr lang="en-US" i="1" dirty="0" err="1">
                                <a:solidFill>
                                  <a:srgbClr val="D07D20"/>
                                </a:solidFill>
                                <a:latin typeface="Cambria Math" panose="02040503050406030204" pitchFamily="18" charset="0"/>
                              </a:rPr>
                              <m:t>∗</m:t>
                            </m:r>
                            <m:r>
                              <a:rPr lang="en-US" b="0" i="1" dirty="0" smtClean="0">
                                <a:solidFill>
                                  <a:srgbClr val="D07D20"/>
                                </a:solidFill>
                                <a:latin typeface="Cambria Math" panose="02040503050406030204" pitchFamily="18" charset="0"/>
                              </a:rPr>
                              <m:t>𝑝</m:t>
                            </m:r>
                          </m:sup>
                        </m:sSup>
                      </m:e>
                    </m:d>
                  </m:oMath>
                </a14:m>
                <a:r>
                  <a:rPr lang="en-US" dirty="0">
                    <a:solidFill>
                      <a:srgbClr val="D07D20"/>
                    </a:solidFill>
                  </a:rPr>
                  <a:t> </a:t>
                </a:r>
                <a:endParaRPr lang="en-US" sz="2800" dirty="0">
                  <a:solidFill>
                    <a:srgbClr val="D07D20"/>
                  </a:solidFill>
                  <a:latin typeface="Arial"/>
                  <a:cs typeface="Arial"/>
                </a:endParaRPr>
              </a:p>
            </p:txBody>
          </p:sp>
        </mc:Choice>
        <mc:Fallback xmlns="">
          <p:sp>
            <p:nvSpPr>
              <p:cNvPr id="8" name="Rectangle 7">
                <a:extLst>
                  <a:ext uri="{FF2B5EF4-FFF2-40B4-BE49-F238E27FC236}">
                    <a16:creationId xmlns:a16="http://schemas.microsoft.com/office/drawing/2014/main" id="{4376FF29-CE91-48E6-AF9E-E1E3722E1412}"/>
                  </a:ext>
                </a:extLst>
              </p:cNvPr>
              <p:cNvSpPr>
                <a:spLocks noRot="1" noChangeAspect="1" noMove="1" noResize="1" noEditPoints="1" noAdjustHandles="1" noChangeArrowheads="1" noChangeShapeType="1" noTextEdit="1"/>
              </p:cNvSpPr>
              <p:nvPr/>
            </p:nvSpPr>
            <p:spPr>
              <a:xfrm>
                <a:off x="1961741" y="3196083"/>
                <a:ext cx="3597395" cy="465833"/>
              </a:xfrm>
              <a:prstGeom prst="rect">
                <a:avLst/>
              </a:prstGeom>
              <a:blipFill>
                <a:blip r:embed="rId6"/>
                <a:stretch>
                  <a:fillRect l="-508" b="-11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3DA7075-4A79-486A-8ABD-BC85E2D06CA3}"/>
                  </a:ext>
                </a:extLst>
              </p:cNvPr>
              <p:cNvSpPr/>
              <p:nvPr/>
            </p:nvSpPr>
            <p:spPr>
              <a:xfrm>
                <a:off x="1972773" y="3631066"/>
                <a:ext cx="3597395" cy="465833"/>
              </a:xfrm>
              <a:prstGeom prst="rect">
                <a:avLst/>
              </a:prstGeom>
            </p:spPr>
            <p:txBody>
              <a:bodyPr wrap="none">
                <a:spAutoFit/>
              </a:bodyPr>
              <a:lstStyle/>
              <a:p>
                <a:pPr>
                  <a:spcBef>
                    <a:spcPct val="50000"/>
                  </a:spcBef>
                </a:pPr>
                <a14:m>
                  <m:oMath xmlns:m="http://schemas.openxmlformats.org/officeDocument/2006/math">
                    <m:r>
                      <a:rPr lang="en-US" i="1" dirty="0" smtClean="0">
                        <a:solidFill>
                          <a:srgbClr val="0070C0"/>
                        </a:solidFill>
                        <a:latin typeface="Cambria Math" panose="02040503050406030204" pitchFamily="18" charset="0"/>
                      </a:rPr>
                      <m:t>𝑦</m:t>
                    </m:r>
                    <m:r>
                      <a:rPr lang="en-US" i="1" dirty="0" smtClean="0">
                        <a:solidFill>
                          <a:srgbClr val="0070C0"/>
                        </a:solidFill>
                        <a:latin typeface="Cambria Math" panose="02040503050406030204" pitchFamily="18" charset="0"/>
                      </a:rPr>
                      <m:t>=830∗</m:t>
                    </m:r>
                    <m:d>
                      <m:dPr>
                        <m:ctrlPr>
                          <a:rPr lang="en-US" i="1" dirty="0">
                            <a:solidFill>
                              <a:srgbClr val="0070C0"/>
                            </a:solidFill>
                            <a:latin typeface="Cambria Math" panose="02040503050406030204" pitchFamily="18" charset="0"/>
                          </a:rPr>
                        </m:ctrlPr>
                      </m:dPr>
                      <m:e>
                        <m:r>
                          <a:rPr lang="en-US" i="1" dirty="0">
                            <a:solidFill>
                              <a:srgbClr val="0070C0"/>
                            </a:solidFill>
                            <a:latin typeface="Cambria Math" panose="02040503050406030204" pitchFamily="18" charset="0"/>
                          </a:rPr>
                          <m:t>1−</m:t>
                        </m:r>
                        <m:sSup>
                          <m:sSupPr>
                            <m:ctrlPr>
                              <a:rPr lang="en-US" i="1" dirty="0">
                                <a:solidFill>
                                  <a:srgbClr val="0070C0"/>
                                </a:solidFill>
                                <a:latin typeface="Cambria Math" panose="02040503050406030204" pitchFamily="18" charset="0"/>
                              </a:rPr>
                            </m:ctrlPr>
                          </m:sSupPr>
                          <m:e>
                            <m:r>
                              <a:rPr lang="en-US" i="1" dirty="0">
                                <a:solidFill>
                                  <a:srgbClr val="0070C0"/>
                                </a:solidFill>
                                <a:latin typeface="Cambria Math" panose="02040503050406030204" pitchFamily="18" charset="0"/>
                              </a:rPr>
                              <m:t>𝑒</m:t>
                            </m:r>
                          </m:e>
                          <m:sup>
                            <m:r>
                              <a:rPr lang="en-US" i="1" dirty="0">
                                <a:solidFill>
                                  <a:srgbClr val="0070C0"/>
                                </a:solidFill>
                                <a:latin typeface="Cambria Math" panose="02040503050406030204" pitchFamily="18" charset="0"/>
                              </a:rPr>
                              <m:t>−</m:t>
                            </m:r>
                            <m:r>
                              <a:rPr lang="en-US" b="0" i="1" dirty="0" smtClean="0">
                                <a:solidFill>
                                  <a:srgbClr val="0070C0"/>
                                </a:solidFill>
                                <a:latin typeface="Cambria Math" panose="02040503050406030204" pitchFamily="18" charset="0"/>
                              </a:rPr>
                              <m:t>0.007</m:t>
                            </m:r>
                            <m:r>
                              <a:rPr lang="en-US" i="1" dirty="0" err="1">
                                <a:solidFill>
                                  <a:srgbClr val="0070C0"/>
                                </a:solidFill>
                                <a:latin typeface="Cambria Math" panose="02040503050406030204" pitchFamily="18" charset="0"/>
                              </a:rPr>
                              <m:t>∗</m:t>
                            </m:r>
                            <m:r>
                              <a:rPr lang="en-US" b="0" i="1" dirty="0" smtClean="0">
                                <a:solidFill>
                                  <a:srgbClr val="0070C0"/>
                                </a:solidFill>
                                <a:latin typeface="Cambria Math" panose="02040503050406030204" pitchFamily="18" charset="0"/>
                              </a:rPr>
                              <m:t>𝑝</m:t>
                            </m:r>
                          </m:sup>
                        </m:sSup>
                      </m:e>
                    </m:d>
                  </m:oMath>
                </a14:m>
                <a:r>
                  <a:rPr lang="en-US" dirty="0">
                    <a:solidFill>
                      <a:srgbClr val="0070C0"/>
                    </a:solidFill>
                  </a:rPr>
                  <a:t> </a:t>
                </a:r>
                <a:endParaRPr lang="en-US" sz="2800" dirty="0">
                  <a:solidFill>
                    <a:srgbClr val="0070C0"/>
                  </a:solidFill>
                  <a:latin typeface="Arial"/>
                  <a:cs typeface="Arial"/>
                </a:endParaRPr>
              </a:p>
            </p:txBody>
          </p:sp>
        </mc:Choice>
        <mc:Fallback xmlns="">
          <p:sp>
            <p:nvSpPr>
              <p:cNvPr id="22" name="Rectangle 21">
                <a:extLst>
                  <a:ext uri="{FF2B5EF4-FFF2-40B4-BE49-F238E27FC236}">
                    <a16:creationId xmlns:a16="http://schemas.microsoft.com/office/drawing/2014/main" id="{03DA7075-4A79-486A-8ABD-BC85E2D06CA3}"/>
                  </a:ext>
                </a:extLst>
              </p:cNvPr>
              <p:cNvSpPr>
                <a:spLocks noRot="1" noChangeAspect="1" noMove="1" noResize="1" noEditPoints="1" noAdjustHandles="1" noChangeArrowheads="1" noChangeShapeType="1" noTextEdit="1"/>
              </p:cNvSpPr>
              <p:nvPr/>
            </p:nvSpPr>
            <p:spPr>
              <a:xfrm>
                <a:off x="1972773" y="3631066"/>
                <a:ext cx="3597395" cy="465833"/>
              </a:xfrm>
              <a:prstGeom prst="rect">
                <a:avLst/>
              </a:prstGeom>
              <a:blipFill>
                <a:blip r:embed="rId7"/>
                <a:stretch>
                  <a:fillRect l="-508" b="-11842"/>
                </a:stretch>
              </a:blipFill>
            </p:spPr>
            <p:txBody>
              <a:bodyPr/>
              <a:lstStyle/>
              <a:p>
                <a:r>
                  <a:rPr lang="en-US">
                    <a:noFill/>
                  </a:rPr>
                  <a:t> </a:t>
                </a:r>
              </a:p>
            </p:txBody>
          </p:sp>
        </mc:Fallback>
      </mc:AlternateContent>
      <p:pic>
        <p:nvPicPr>
          <p:cNvPr id="42" name="Audio 41">
            <a:hlinkClick r:id="" action="ppaction://media"/>
            <a:extLst>
              <a:ext uri="{FF2B5EF4-FFF2-40B4-BE49-F238E27FC236}">
                <a16:creationId xmlns:a16="http://schemas.microsoft.com/office/drawing/2014/main" id="{3EFB881D-762B-4019-8292-C172584985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1804299046"/>
      </p:ext>
    </p:extLst>
  </p:cSld>
  <p:clrMapOvr>
    <a:masterClrMapping/>
  </p:clrMapOvr>
  <mc:AlternateContent xmlns:mc="http://schemas.openxmlformats.org/markup-compatibility/2006" xmlns:p14="http://schemas.microsoft.com/office/powerpoint/2010/main">
    <mc:Choice Requires="p14">
      <p:transition spd="slow" p14:dur="2000" advTm="69287"/>
    </mc:Choice>
    <mc:Fallback xmlns="">
      <p:transition spd="slow" advTm="6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12</a:t>
            </a:fld>
            <a:endParaRPr lang="en-US" sz="1400" dirty="0">
              <a:solidFill>
                <a:srgbClr val="000000"/>
              </a:solidFill>
            </a:endParaRPr>
          </a:p>
        </p:txBody>
      </p:sp>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7853753" cy="523220"/>
          </a:xfrm>
          <a:prstGeom prst="rect">
            <a:avLst/>
          </a:prstGeom>
        </p:spPr>
        <p:txBody>
          <a:bodyPr wrap="none">
            <a:spAutoFit/>
          </a:bodyPr>
          <a:lstStyle/>
          <a:p>
            <a:r>
              <a:rPr lang="en-US" sz="2800" b="1" dirty="0">
                <a:solidFill>
                  <a:schemeClr val="tx1"/>
                </a:solidFill>
                <a:latin typeface="Arial Rounded MT Bold"/>
                <a:cs typeface="Arial Rounded MT Bold"/>
              </a:rPr>
              <a:t>Results: Constant vs. Variable Composition</a:t>
            </a: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7" name="Picture 6">
            <a:extLst>
              <a:ext uri="{FF2B5EF4-FFF2-40B4-BE49-F238E27FC236}">
                <a16:creationId xmlns:a16="http://schemas.microsoft.com/office/drawing/2014/main" id="{058998E5-9AF7-4261-A7A0-BA370B5DBE22}"/>
              </a:ext>
            </a:extLst>
          </p:cNvPr>
          <p:cNvPicPr>
            <a:picLocks noChangeAspect="1"/>
          </p:cNvPicPr>
          <p:nvPr/>
        </p:nvPicPr>
        <p:blipFill>
          <a:blip r:embed="rId5"/>
          <a:stretch>
            <a:fillRect/>
          </a:stretch>
        </p:blipFill>
        <p:spPr>
          <a:xfrm>
            <a:off x="1" y="3133747"/>
            <a:ext cx="4227986" cy="3090199"/>
          </a:xfrm>
          <a:prstGeom prst="rect">
            <a:avLst/>
          </a:prstGeom>
        </p:spPr>
      </p:pic>
      <p:sp>
        <p:nvSpPr>
          <p:cNvPr id="21" name="Text Box 28">
            <a:extLst>
              <a:ext uri="{FF2B5EF4-FFF2-40B4-BE49-F238E27FC236}">
                <a16:creationId xmlns:a16="http://schemas.microsoft.com/office/drawing/2014/main" id="{181EC90B-CC55-427B-8A4E-106B142E9279}"/>
              </a:ext>
            </a:extLst>
          </p:cNvPr>
          <p:cNvSpPr txBox="1">
            <a:spLocks noChangeArrowheads="1"/>
          </p:cNvSpPr>
          <p:nvPr/>
        </p:nvSpPr>
        <p:spPr bwMode="auto">
          <a:xfrm>
            <a:off x="101376" y="823590"/>
            <a:ext cx="904262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1800" dirty="0">
                <a:solidFill>
                  <a:srgbClr val="FFFFFF"/>
                </a:solidFill>
                <a:latin typeface="Arial"/>
                <a:cs typeface="Arial"/>
              </a:rPr>
              <a:t>The graphs compare the adsorption of different types of molecules in constant composition and constant variable simulation cases.</a:t>
            </a:r>
          </a:p>
          <a:p>
            <a:pPr>
              <a:spcBef>
                <a:spcPct val="50000"/>
              </a:spcBef>
            </a:pPr>
            <a:r>
              <a:rPr lang="en-US" sz="1800" dirty="0">
                <a:solidFill>
                  <a:srgbClr val="FFFFFF"/>
                </a:solidFill>
                <a:latin typeface="Arial"/>
                <a:cs typeface="Arial"/>
              </a:rPr>
              <a:t>It’s observed that in both scenarios, </a:t>
            </a:r>
            <a:r>
              <a:rPr lang="en-US" sz="1800" dirty="0">
                <a:latin typeface="Arial"/>
                <a:cs typeface="Arial"/>
              </a:rPr>
              <a:t>CO</a:t>
            </a:r>
            <a:r>
              <a:rPr lang="en-US" sz="1800" baseline="-25000" dirty="0">
                <a:latin typeface="Arial"/>
                <a:cs typeface="Arial"/>
              </a:rPr>
              <a:t>2 </a:t>
            </a:r>
            <a:r>
              <a:rPr lang="en-US" sz="1800" dirty="0">
                <a:solidFill>
                  <a:srgbClr val="FFFFFF"/>
                </a:solidFill>
                <a:latin typeface="Arial"/>
                <a:cs typeface="Arial"/>
              </a:rPr>
              <a:t>adsorption is significantly higher than the hydrocarbon adsorptions because of its affinity to calcite surface.</a:t>
            </a:r>
          </a:p>
          <a:p>
            <a:pPr>
              <a:spcBef>
                <a:spcPct val="50000"/>
              </a:spcBef>
            </a:pPr>
            <a:r>
              <a:rPr lang="en-US" sz="1800" dirty="0">
                <a:solidFill>
                  <a:srgbClr val="FFFFFF"/>
                </a:solidFill>
                <a:latin typeface="Arial"/>
                <a:cs typeface="Arial"/>
              </a:rPr>
              <a:t>As pressure increases the hydrocarbon molecules are replaced by </a:t>
            </a:r>
            <a:r>
              <a:rPr lang="en-US" sz="1800" dirty="0">
                <a:latin typeface="Arial"/>
                <a:cs typeface="Arial"/>
              </a:rPr>
              <a:t>CO</a:t>
            </a:r>
            <a:r>
              <a:rPr lang="en-US" sz="1800" baseline="-25000" dirty="0">
                <a:latin typeface="Arial"/>
                <a:cs typeface="Arial"/>
              </a:rPr>
              <a:t>2 </a:t>
            </a:r>
            <a:r>
              <a:rPr lang="en-US" sz="1800" dirty="0">
                <a:solidFill>
                  <a:srgbClr val="FFFFFF"/>
                </a:solidFill>
                <a:latin typeface="Arial"/>
                <a:cs typeface="Arial"/>
              </a:rPr>
              <a:t>molecules. Hence, the number of adsorbed </a:t>
            </a:r>
            <a:r>
              <a:rPr lang="en-US" sz="1800" dirty="0">
                <a:latin typeface="Arial"/>
                <a:cs typeface="Arial"/>
              </a:rPr>
              <a:t>CO</a:t>
            </a:r>
            <a:r>
              <a:rPr lang="en-US" sz="1800" baseline="-25000" dirty="0">
                <a:latin typeface="Arial"/>
                <a:cs typeface="Arial"/>
              </a:rPr>
              <a:t>2</a:t>
            </a:r>
            <a:r>
              <a:rPr lang="en-US" sz="1800" dirty="0">
                <a:solidFill>
                  <a:srgbClr val="FFFFFF"/>
                </a:solidFill>
                <a:latin typeface="Arial"/>
                <a:cs typeface="Arial"/>
              </a:rPr>
              <a:t> molecules increases, whereas the number of adsorbed hydrocarbon molecules decreases.</a:t>
            </a:r>
          </a:p>
        </p:txBody>
      </p:sp>
      <p:sp>
        <p:nvSpPr>
          <p:cNvPr id="25" name="Arrow: Right 24">
            <a:extLst>
              <a:ext uri="{FF2B5EF4-FFF2-40B4-BE49-F238E27FC236}">
                <a16:creationId xmlns:a16="http://schemas.microsoft.com/office/drawing/2014/main" id="{7DB5E944-AAD5-4134-B4C8-BAD981A1D1FE}"/>
              </a:ext>
            </a:extLst>
          </p:cNvPr>
          <p:cNvSpPr/>
          <p:nvPr/>
        </p:nvSpPr>
        <p:spPr bwMode="auto">
          <a:xfrm rot="461068">
            <a:off x="572085" y="5205322"/>
            <a:ext cx="3224478" cy="165045"/>
          </a:xfrm>
          <a:prstGeom prst="righ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7" name="Arrow: Right 26">
            <a:extLst>
              <a:ext uri="{FF2B5EF4-FFF2-40B4-BE49-F238E27FC236}">
                <a16:creationId xmlns:a16="http://schemas.microsoft.com/office/drawing/2014/main" id="{A274E2CA-C947-47C1-B552-70B7BCD2BC19}"/>
              </a:ext>
            </a:extLst>
          </p:cNvPr>
          <p:cNvSpPr/>
          <p:nvPr/>
        </p:nvSpPr>
        <p:spPr bwMode="auto">
          <a:xfrm rot="461068">
            <a:off x="688663" y="5089048"/>
            <a:ext cx="3224478" cy="165045"/>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grpSp>
        <p:nvGrpSpPr>
          <p:cNvPr id="29" name="Group 28">
            <a:extLst>
              <a:ext uri="{FF2B5EF4-FFF2-40B4-BE49-F238E27FC236}">
                <a16:creationId xmlns:a16="http://schemas.microsoft.com/office/drawing/2014/main" id="{3CE2B347-F010-410F-BF5B-F7A51488586E}"/>
              </a:ext>
            </a:extLst>
          </p:cNvPr>
          <p:cNvGrpSpPr/>
          <p:nvPr/>
        </p:nvGrpSpPr>
        <p:grpSpPr>
          <a:xfrm>
            <a:off x="5115438" y="3096565"/>
            <a:ext cx="4026736" cy="3127382"/>
            <a:chOff x="0" y="2966796"/>
            <a:chExt cx="4026736" cy="3064741"/>
          </a:xfrm>
        </p:grpSpPr>
        <p:pic>
          <p:nvPicPr>
            <p:cNvPr id="30" name="Picture 29">
              <a:extLst>
                <a:ext uri="{FF2B5EF4-FFF2-40B4-BE49-F238E27FC236}">
                  <a16:creationId xmlns:a16="http://schemas.microsoft.com/office/drawing/2014/main" id="{B26949F2-CEE9-4478-B62D-B80DD28A8181}"/>
                </a:ext>
              </a:extLst>
            </p:cNvPr>
            <p:cNvPicPr>
              <a:picLocks noChangeAspect="1"/>
            </p:cNvPicPr>
            <p:nvPr/>
          </p:nvPicPr>
          <p:blipFill>
            <a:blip r:embed="rId6"/>
            <a:stretch>
              <a:fillRect/>
            </a:stretch>
          </p:blipFill>
          <p:spPr>
            <a:xfrm>
              <a:off x="0" y="2966796"/>
              <a:ext cx="4026736" cy="3064741"/>
            </a:xfrm>
            <a:prstGeom prst="rect">
              <a:avLst/>
            </a:prstGeom>
          </p:spPr>
        </p:pic>
        <p:sp>
          <p:nvSpPr>
            <p:cNvPr id="31" name="Rectangle 30">
              <a:extLst>
                <a:ext uri="{FF2B5EF4-FFF2-40B4-BE49-F238E27FC236}">
                  <a16:creationId xmlns:a16="http://schemas.microsoft.com/office/drawing/2014/main" id="{4F0A1C29-DE48-4689-A3CD-CEB999DEAAFC}"/>
                </a:ext>
              </a:extLst>
            </p:cNvPr>
            <p:cNvSpPr/>
            <p:nvPr/>
          </p:nvSpPr>
          <p:spPr bwMode="auto">
            <a:xfrm>
              <a:off x="554958" y="4556783"/>
              <a:ext cx="176646" cy="19548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grpSp>
      <p:sp>
        <p:nvSpPr>
          <p:cNvPr id="39" name="Arrow: Right 38">
            <a:extLst>
              <a:ext uri="{FF2B5EF4-FFF2-40B4-BE49-F238E27FC236}">
                <a16:creationId xmlns:a16="http://schemas.microsoft.com/office/drawing/2014/main" id="{909E6155-F824-4A5C-861A-8AD0D96F9B9F}"/>
              </a:ext>
            </a:extLst>
          </p:cNvPr>
          <p:cNvSpPr/>
          <p:nvPr/>
        </p:nvSpPr>
        <p:spPr bwMode="auto">
          <a:xfrm rot="839668">
            <a:off x="5938081" y="5068271"/>
            <a:ext cx="1729414" cy="195487"/>
          </a:xfrm>
          <a:prstGeom prst="righ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40" name="Arrow: Right 39">
            <a:extLst>
              <a:ext uri="{FF2B5EF4-FFF2-40B4-BE49-F238E27FC236}">
                <a16:creationId xmlns:a16="http://schemas.microsoft.com/office/drawing/2014/main" id="{E8F5046C-9C51-4793-81A5-2812B37B16F0}"/>
              </a:ext>
            </a:extLst>
          </p:cNvPr>
          <p:cNvSpPr/>
          <p:nvPr/>
        </p:nvSpPr>
        <p:spPr bwMode="auto">
          <a:xfrm rot="839668">
            <a:off x="6527336" y="4989544"/>
            <a:ext cx="1729414" cy="195487"/>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1386D760-08E5-4F9D-B5FB-E21F9D7FC8CA}"/>
                  </a:ext>
                </a:extLst>
              </p:cNvPr>
              <p:cNvSpPr/>
              <p:nvPr/>
            </p:nvSpPr>
            <p:spPr>
              <a:xfrm>
                <a:off x="6675408" y="3858667"/>
                <a:ext cx="2466766" cy="341376"/>
              </a:xfrm>
              <a:prstGeom prst="rect">
                <a:avLst/>
              </a:prstGeom>
            </p:spPr>
            <p:txBody>
              <a:bodyPr wrap="none">
                <a:spAutoFit/>
              </a:bodyPr>
              <a:lstStyle/>
              <a:p>
                <a:pPr>
                  <a:spcBef>
                    <a:spcPct val="50000"/>
                  </a:spcBef>
                </a:pPr>
                <a14:m>
                  <m:oMath xmlns:m="http://schemas.openxmlformats.org/officeDocument/2006/math">
                    <m:r>
                      <a:rPr lang="en-US" sz="1600" i="1" dirty="0" smtClean="0">
                        <a:solidFill>
                          <a:schemeClr val="tx1"/>
                        </a:solidFill>
                        <a:latin typeface="Cambria Math" panose="02040503050406030204" pitchFamily="18" charset="0"/>
                      </a:rPr>
                      <m:t>𝑦</m:t>
                    </m:r>
                    <m:r>
                      <a:rPr lang="en-US" sz="1600" i="1" dirty="0" smtClean="0">
                        <a:solidFill>
                          <a:schemeClr val="tx1"/>
                        </a:solidFill>
                        <a:latin typeface="Cambria Math" panose="02040503050406030204" pitchFamily="18" charset="0"/>
                      </a:rPr>
                      <m:t>=950∗</m:t>
                    </m:r>
                    <m:d>
                      <m:dPr>
                        <m:ctrlPr>
                          <a:rPr lang="en-US" sz="1600" i="1" dirty="0">
                            <a:solidFill>
                              <a:schemeClr val="tx1"/>
                            </a:solidFill>
                            <a:latin typeface="Cambria Math" panose="02040503050406030204" pitchFamily="18" charset="0"/>
                          </a:rPr>
                        </m:ctrlPr>
                      </m:dPr>
                      <m:e>
                        <m:r>
                          <a:rPr lang="en-US" sz="1600" i="1" dirty="0">
                            <a:solidFill>
                              <a:schemeClr val="tx1"/>
                            </a:solidFill>
                            <a:latin typeface="Cambria Math" panose="02040503050406030204" pitchFamily="18" charset="0"/>
                          </a:rPr>
                          <m:t>1−</m:t>
                        </m:r>
                        <m:sSup>
                          <m:sSupPr>
                            <m:ctrlPr>
                              <a:rPr lang="en-US" sz="1600" i="1" dirty="0">
                                <a:solidFill>
                                  <a:schemeClr val="tx1"/>
                                </a:solidFill>
                                <a:latin typeface="Cambria Math" panose="02040503050406030204" pitchFamily="18" charset="0"/>
                              </a:rPr>
                            </m:ctrlPr>
                          </m:sSupPr>
                          <m:e>
                            <m:r>
                              <a:rPr lang="en-US" sz="1600" i="1" dirty="0">
                                <a:solidFill>
                                  <a:schemeClr val="tx1"/>
                                </a:solidFill>
                                <a:latin typeface="Cambria Math" panose="02040503050406030204" pitchFamily="18" charset="0"/>
                              </a:rPr>
                              <m:t>𝑒</m:t>
                            </m:r>
                          </m:e>
                          <m:sup>
                            <m:r>
                              <a:rPr lang="en-US" sz="1600" i="1" dirty="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0.005</m:t>
                            </m:r>
                            <m:r>
                              <a:rPr lang="en-US" sz="1600" i="1" dirty="0" err="1">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𝑝</m:t>
                            </m:r>
                          </m:sup>
                        </m:sSup>
                      </m:e>
                    </m:d>
                  </m:oMath>
                </a14:m>
                <a:r>
                  <a:rPr lang="en-US" sz="1600" dirty="0">
                    <a:solidFill>
                      <a:schemeClr val="tx1"/>
                    </a:solidFill>
                  </a:rPr>
                  <a:t> </a:t>
                </a:r>
                <a:endParaRPr lang="en-US" sz="1800" dirty="0">
                  <a:solidFill>
                    <a:schemeClr val="tx1"/>
                  </a:solidFill>
                  <a:latin typeface="Arial"/>
                  <a:cs typeface="Arial"/>
                </a:endParaRPr>
              </a:p>
            </p:txBody>
          </p:sp>
        </mc:Choice>
        <mc:Fallback xmlns="">
          <p:sp>
            <p:nvSpPr>
              <p:cNvPr id="46" name="Rectangle 45">
                <a:extLst>
                  <a:ext uri="{FF2B5EF4-FFF2-40B4-BE49-F238E27FC236}">
                    <a16:creationId xmlns:a16="http://schemas.microsoft.com/office/drawing/2014/main" id="{1386D760-08E5-4F9D-B5FB-E21F9D7FC8CA}"/>
                  </a:ext>
                </a:extLst>
              </p:cNvPr>
              <p:cNvSpPr>
                <a:spLocks noRot="1" noChangeAspect="1" noMove="1" noResize="1" noEditPoints="1" noAdjustHandles="1" noChangeArrowheads="1" noChangeShapeType="1" noTextEdit="1"/>
              </p:cNvSpPr>
              <p:nvPr/>
            </p:nvSpPr>
            <p:spPr>
              <a:xfrm>
                <a:off x="6675408" y="3858667"/>
                <a:ext cx="2466766" cy="341376"/>
              </a:xfrm>
              <a:prstGeom prst="rect">
                <a:avLst/>
              </a:prstGeom>
              <a:blipFill>
                <a:blip r:embed="rId7"/>
                <a:stretch>
                  <a:fillRect b="-53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2531748E-105F-4F8C-8DDC-CF3EC619364A}"/>
                  </a:ext>
                </a:extLst>
              </p:cNvPr>
              <p:cNvSpPr/>
              <p:nvPr/>
            </p:nvSpPr>
            <p:spPr>
              <a:xfrm>
                <a:off x="1586693" y="3861489"/>
                <a:ext cx="2466766" cy="338554"/>
              </a:xfrm>
              <a:prstGeom prst="rect">
                <a:avLst/>
              </a:prstGeom>
            </p:spPr>
            <p:txBody>
              <a:bodyPr wrap="none">
                <a:spAutoFit/>
              </a:bodyPr>
              <a:lstStyle/>
              <a:p>
                <a:pPr>
                  <a:spcBef>
                    <a:spcPct val="50000"/>
                  </a:spcBef>
                </a:pPr>
                <a14:m>
                  <m:oMath xmlns:m="http://schemas.openxmlformats.org/officeDocument/2006/math">
                    <m:r>
                      <a:rPr lang="en-US" sz="1600" i="1" dirty="0" smtClean="0">
                        <a:solidFill>
                          <a:schemeClr val="tx1"/>
                        </a:solidFill>
                        <a:latin typeface="Cambria Math" panose="02040503050406030204" pitchFamily="18" charset="0"/>
                      </a:rPr>
                      <m:t>𝑦</m:t>
                    </m:r>
                    <m:r>
                      <a:rPr lang="en-US" sz="1600" i="1" dirty="0" smtClean="0">
                        <a:solidFill>
                          <a:schemeClr val="tx1"/>
                        </a:solidFill>
                        <a:latin typeface="Cambria Math" panose="02040503050406030204" pitchFamily="18" charset="0"/>
                      </a:rPr>
                      <m:t>=830∗</m:t>
                    </m:r>
                    <m:d>
                      <m:dPr>
                        <m:ctrlPr>
                          <a:rPr lang="en-US" sz="1600" i="1" dirty="0">
                            <a:solidFill>
                              <a:schemeClr val="tx1"/>
                            </a:solidFill>
                            <a:latin typeface="Cambria Math" panose="02040503050406030204" pitchFamily="18" charset="0"/>
                          </a:rPr>
                        </m:ctrlPr>
                      </m:dPr>
                      <m:e>
                        <m:r>
                          <a:rPr lang="en-US" sz="1600" i="1" dirty="0">
                            <a:solidFill>
                              <a:schemeClr val="tx1"/>
                            </a:solidFill>
                            <a:latin typeface="Cambria Math" panose="02040503050406030204" pitchFamily="18" charset="0"/>
                          </a:rPr>
                          <m:t>1−</m:t>
                        </m:r>
                        <m:sSup>
                          <m:sSupPr>
                            <m:ctrlPr>
                              <a:rPr lang="en-US" sz="1600" i="1" dirty="0">
                                <a:solidFill>
                                  <a:schemeClr val="tx1"/>
                                </a:solidFill>
                                <a:latin typeface="Cambria Math" panose="02040503050406030204" pitchFamily="18" charset="0"/>
                              </a:rPr>
                            </m:ctrlPr>
                          </m:sSupPr>
                          <m:e>
                            <m:r>
                              <a:rPr lang="en-US" sz="1600" i="1" dirty="0">
                                <a:solidFill>
                                  <a:schemeClr val="tx1"/>
                                </a:solidFill>
                                <a:latin typeface="Cambria Math" panose="02040503050406030204" pitchFamily="18" charset="0"/>
                              </a:rPr>
                              <m:t>𝑒</m:t>
                            </m:r>
                          </m:e>
                          <m:sup>
                            <m:r>
                              <a:rPr lang="en-US" sz="1600" i="1" dirty="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0.007</m:t>
                            </m:r>
                            <m:r>
                              <a:rPr lang="en-US" sz="1600" i="1" dirty="0" err="1">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𝑝</m:t>
                            </m:r>
                          </m:sup>
                        </m:sSup>
                      </m:e>
                    </m:d>
                  </m:oMath>
                </a14:m>
                <a:r>
                  <a:rPr lang="en-US" sz="1600" dirty="0">
                    <a:solidFill>
                      <a:schemeClr val="tx1"/>
                    </a:solidFill>
                  </a:rPr>
                  <a:t> </a:t>
                </a:r>
                <a:endParaRPr lang="en-US" sz="1800" dirty="0">
                  <a:solidFill>
                    <a:schemeClr val="tx1"/>
                  </a:solidFill>
                  <a:latin typeface="Arial"/>
                  <a:cs typeface="Arial"/>
                </a:endParaRPr>
              </a:p>
            </p:txBody>
          </p:sp>
        </mc:Choice>
        <mc:Fallback xmlns="">
          <p:sp>
            <p:nvSpPr>
              <p:cNvPr id="47" name="Rectangle 46">
                <a:extLst>
                  <a:ext uri="{FF2B5EF4-FFF2-40B4-BE49-F238E27FC236}">
                    <a16:creationId xmlns:a16="http://schemas.microsoft.com/office/drawing/2014/main" id="{2531748E-105F-4F8C-8DDC-CF3EC619364A}"/>
                  </a:ext>
                </a:extLst>
              </p:cNvPr>
              <p:cNvSpPr>
                <a:spLocks noRot="1" noChangeAspect="1" noMove="1" noResize="1" noEditPoints="1" noAdjustHandles="1" noChangeArrowheads="1" noChangeShapeType="1" noTextEdit="1"/>
              </p:cNvSpPr>
              <p:nvPr/>
            </p:nvSpPr>
            <p:spPr>
              <a:xfrm>
                <a:off x="1586693" y="3861489"/>
                <a:ext cx="2466766" cy="338554"/>
              </a:xfrm>
              <a:prstGeom prst="rect">
                <a:avLst/>
              </a:prstGeom>
              <a:blipFill>
                <a:blip r:embed="rId8"/>
                <a:stretch>
                  <a:fillRect b="-5357"/>
                </a:stretch>
              </a:blipFill>
            </p:spPr>
            <p:txBody>
              <a:bodyPr/>
              <a:lstStyle/>
              <a:p>
                <a:r>
                  <a:rPr lang="en-US">
                    <a:noFill/>
                  </a:rPr>
                  <a:t> </a:t>
                </a:r>
              </a:p>
            </p:txBody>
          </p:sp>
        </mc:Fallback>
      </mc:AlternateContent>
      <p:pic>
        <p:nvPicPr>
          <p:cNvPr id="11" name="Audio 10">
            <a:hlinkClick r:id="" action="ppaction://media"/>
            <a:extLst>
              <a:ext uri="{FF2B5EF4-FFF2-40B4-BE49-F238E27FC236}">
                <a16:creationId xmlns:a16="http://schemas.microsoft.com/office/drawing/2014/main" id="{A171D1E0-23E2-44AF-8E81-56FAB83164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1763889751"/>
      </p:ext>
    </p:extLst>
  </p:cSld>
  <p:clrMapOvr>
    <a:masterClrMapping/>
  </p:clrMapOvr>
  <mc:AlternateContent xmlns:mc="http://schemas.openxmlformats.org/markup-compatibility/2006" xmlns:p14="http://schemas.microsoft.com/office/powerpoint/2010/main">
    <mc:Choice Requires="p14">
      <p:transition spd="slow" p14:dur="2000" advTm="74105"/>
    </mc:Choice>
    <mc:Fallback xmlns="">
      <p:transition spd="slow" advTm="74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366" x="255588" y="1622425"/>
          <p14:tracePt t="370" x="314325" y="1708150"/>
          <p14:tracePt t="382" x="382588" y="1766888"/>
          <p14:tracePt t="386" x="492125" y="1852613"/>
          <p14:tracePt t="398" x="544513" y="1895475"/>
          <p14:tracePt t="402" x="603250" y="1928813"/>
          <p14:tracePt t="414" x="663575" y="1938338"/>
          <p14:tracePt t="418" x="722313" y="1946275"/>
          <p14:tracePt t="430" x="833438" y="1946275"/>
          <p14:tracePt t="434" x="909638" y="1928813"/>
          <p14:tracePt t="446" x="960438" y="1911350"/>
          <p14:tracePt t="450" x="1044575" y="1870075"/>
          <p14:tracePt t="462" x="1079500" y="1793875"/>
          <p14:tracePt t="466" x="1087438" y="1784350"/>
          <p14:tracePt t="638" x="1104900" y="1776413"/>
          <p14:tracePt t="642" x="1104900" y="1766888"/>
          <p14:tracePt t="654" x="1130300" y="1766888"/>
          <p14:tracePt t="658" x="1147763" y="1766888"/>
          <p14:tracePt t="670" x="1198563" y="1776413"/>
          <p14:tracePt t="674" x="1223963" y="1784350"/>
          <p14:tracePt t="686" x="1292225" y="1809750"/>
          <p14:tracePt t="690" x="1325563" y="1827213"/>
          <p14:tracePt t="702" x="1360488" y="1852613"/>
          <p14:tracePt t="706" x="1385888" y="1860550"/>
          <p14:tracePt t="718" x="1419225" y="1885950"/>
          <p14:tracePt t="722" x="1487488" y="1946275"/>
          <p14:tracePt t="734" x="1538288" y="1997075"/>
          <p14:tracePt t="738" x="1589088" y="2047875"/>
          <p14:tracePt t="750" x="1622425" y="2090738"/>
          <p14:tracePt t="754" x="1716088" y="2227263"/>
          <p14:tracePt t="766" x="1758950" y="2303463"/>
          <p14:tracePt t="770" x="1819275" y="2405063"/>
          <p14:tracePt t="782" x="1878013" y="2541588"/>
          <p14:tracePt t="786" x="1938338" y="2668588"/>
          <p14:tracePt t="798" x="2082800" y="2974975"/>
          <p14:tracePt t="802" x="2141538" y="3178175"/>
          <p14:tracePt t="814" x="2192338" y="3382963"/>
          <p14:tracePt t="818" x="2260600" y="3611563"/>
          <p14:tracePt t="830" x="2278063" y="4019550"/>
          <p14:tracePt t="835" x="2278063" y="4156075"/>
          <p14:tracePt t="846" x="2268538" y="4316413"/>
          <p14:tracePt t="850" x="2235200" y="4452938"/>
          <p14:tracePt t="862" x="2192338" y="4589463"/>
          <p14:tracePt t="866" x="2108200" y="4784725"/>
          <p14:tracePt t="878" x="2073275" y="4886325"/>
          <p14:tracePt t="882" x="2022475" y="4987925"/>
          <p14:tracePt t="894" x="2005013" y="5073650"/>
          <p14:tracePt t="898" x="1989138" y="5192713"/>
          <p14:tracePt t="910" x="1979613" y="5235575"/>
          <p14:tracePt t="914" x="1979613" y="5260975"/>
          <p14:tracePt t="926" x="1979613" y="5276850"/>
          <p14:tracePt t="930" x="1979613" y="5286375"/>
          <p14:tracePt t="946" x="1997075" y="5286375"/>
          <p14:tracePt t="958" x="2005013" y="5286375"/>
          <p14:tracePt t="962" x="2030413" y="5286375"/>
          <p14:tracePt t="974" x="2082800" y="5276850"/>
          <p14:tracePt t="978" x="2133600" y="5268913"/>
          <p14:tracePt t="990" x="2192338" y="5243513"/>
          <p14:tracePt t="994" x="2268538" y="5235575"/>
          <p14:tracePt t="1006" x="2430463" y="5200650"/>
          <p14:tracePt t="1010" x="2574925" y="5183188"/>
          <p14:tracePt t="1022" x="2711450" y="5175250"/>
          <p14:tracePt t="1026" x="2863850" y="5167313"/>
          <p14:tracePt t="1038" x="3084513" y="5149850"/>
          <p14:tracePt t="1043" x="3517900" y="5132388"/>
          <p14:tracePt t="1054" x="3722688" y="5132388"/>
          <p14:tracePt t="1058" x="3925888" y="5132388"/>
          <p14:tracePt t="1070" x="4105275" y="5132388"/>
          <p14:tracePt t="1074" x="4460875" y="5141913"/>
          <p14:tracePt t="1086" x="4648200" y="5167313"/>
          <p14:tracePt t="1090" x="4835525" y="5192713"/>
          <p14:tracePt t="1102" x="5030788" y="5218113"/>
          <p14:tracePt t="1106" x="5167313" y="5243513"/>
          <p14:tracePt t="1118" x="5438775" y="5286375"/>
          <p14:tracePt t="1122" x="5583238" y="5327650"/>
          <p14:tracePt t="1134" x="5710238" y="5345113"/>
          <p14:tracePt t="1138" x="5821363" y="5380038"/>
          <p14:tracePt t="1150" x="6008688" y="5438775"/>
          <p14:tracePt t="1154" x="6110288" y="5456238"/>
          <p14:tracePt t="1166" x="6203950" y="5489575"/>
          <p14:tracePt t="1170" x="6313488" y="5514975"/>
          <p14:tracePt t="1182" x="6407150" y="5524500"/>
          <p14:tracePt t="1186" x="6543675" y="5549900"/>
          <p14:tracePt t="1198" x="6619875" y="5557838"/>
          <p14:tracePt t="1202" x="6696075" y="5575300"/>
          <p14:tracePt t="1214" x="6756400" y="5583238"/>
          <p14:tracePt t="1219" x="6840538" y="5583238"/>
          <p14:tracePt t="1230" x="6865938" y="5583238"/>
          <p14:tracePt t="1235" x="6891338" y="5583238"/>
          <p14:tracePt t="1246" x="6916738" y="5583238"/>
          <p14:tracePt t="1250" x="6926263" y="5583238"/>
          <p14:tracePt t="1262" x="6951663" y="5583238"/>
          <p14:tracePt t="1266" x="6959600" y="5575300"/>
          <p14:tracePt t="1278" x="6969125" y="5575300"/>
          <p14:tracePt t="1282" x="6977063" y="5557838"/>
          <p14:tracePt t="1294" x="6994525" y="5557838"/>
          <p14:tracePt t="1298" x="7002463" y="5549900"/>
          <p14:tracePt t="1310" x="7010400" y="5540375"/>
          <p14:tracePt t="1314" x="7019925" y="5532438"/>
          <p14:tracePt t="1326" x="7027863" y="5532438"/>
          <p14:tracePt t="1330" x="7035800" y="5532438"/>
          <p14:tracePt t="1358" x="7045325" y="5532438"/>
          <p14:tracePt t="1470" x="7010400" y="5514975"/>
          <p14:tracePt t="1474" x="7010400" y="5507038"/>
          <p14:tracePt t="1486" x="6951663" y="5489575"/>
          <p14:tracePt t="1490" x="6832600" y="5456238"/>
          <p14:tracePt t="1502" x="6688138" y="5405438"/>
          <p14:tracePt t="1506" x="6280150" y="5294313"/>
          <p14:tracePt t="1518" x="5991225" y="5208588"/>
          <p14:tracePt t="1522" x="5651500" y="5116513"/>
          <p14:tracePt t="1534" x="5276850" y="5022850"/>
          <p14:tracePt t="1538" x="4564063" y="4843463"/>
          <p14:tracePt t="1550" x="4164013" y="4749800"/>
          <p14:tracePt t="1554" x="3798888" y="4673600"/>
          <p14:tracePt t="1566" x="3433763" y="4605338"/>
          <p14:tracePt t="1570" x="3152775" y="4554538"/>
          <p14:tracePt t="1582" x="2752725" y="4478338"/>
          <p14:tracePt t="1586" x="2617788" y="4452938"/>
          <p14:tracePt t="1598" x="2481263" y="4427538"/>
          <p14:tracePt t="1602" x="2397125" y="4410075"/>
          <p14:tracePt t="1614" x="2293938" y="4384675"/>
          <p14:tracePt t="1618" x="2268538" y="4376738"/>
          <p14:tracePt t="1630" x="2260600" y="4376738"/>
          <p14:tracePt t="1634" x="2252663" y="4376738"/>
          <p14:tracePt t="8014" x="2303463" y="4402138"/>
          <p14:tracePt t="8018" x="2311400" y="4402138"/>
          <p14:tracePt t="8030" x="2371725" y="4435475"/>
          <p14:tracePt t="8034" x="2371725" y="4445000"/>
          <p14:tracePt t="8046" x="2379663" y="4452938"/>
          <p14:tracePt t="8066" x="2379663" y="4460875"/>
          <p14:tracePt t="8078" x="2371725" y="4470400"/>
          <p14:tracePt t="8094" x="2371725" y="4478338"/>
          <p14:tracePt t="8098" x="2371725" y="4486275"/>
          <p14:tracePt t="8110" x="2371725" y="4503738"/>
          <p14:tracePt t="8114" x="2371725" y="4529138"/>
          <p14:tracePt t="8126" x="2371725" y="4554538"/>
          <p14:tracePt t="8130" x="2362200" y="4579938"/>
          <p14:tracePt t="8158" x="2362200" y="4589463"/>
          <p14:tracePt t="8590" x="2362200" y="4564063"/>
          <p14:tracePt t="8594" x="2362200" y="4554538"/>
          <p14:tracePt t="8606" x="2371725" y="4554538"/>
          <p14:tracePt t="8610" x="2371725" y="4564063"/>
          <p14:tracePt t="8622" x="2379663" y="4579938"/>
          <p14:tracePt t="8672" x="2379663" y="4597400"/>
          <p14:tracePt t="8676" x="2379663" y="4605338"/>
          <p14:tracePt t="8688" x="2344738" y="4622800"/>
          <p14:tracePt t="8692" x="2319338" y="4630738"/>
          <p14:tracePt t="8704" x="2303463" y="4648200"/>
          <p14:tracePt t="8708" x="2278063" y="4665663"/>
          <p14:tracePt t="8720" x="2243138" y="4683125"/>
          <p14:tracePt t="8724" x="2184400" y="4699000"/>
          <p14:tracePt t="8736" x="2166938" y="4699000"/>
          <p14:tracePt t="8740" x="2141538" y="4699000"/>
          <p14:tracePt t="8768" x="2141538" y="4683125"/>
          <p14:tracePt t="8772" x="2133600" y="4665663"/>
          <p14:tracePt t="8784" x="2124075" y="4622800"/>
          <p14:tracePt t="8788" x="2108200" y="4546600"/>
          <p14:tracePt t="8800" x="2098675" y="4419600"/>
          <p14:tracePt t="8804" x="2098675" y="4333875"/>
          <p14:tracePt t="8816" x="2098675" y="4249738"/>
          <p14:tracePt t="8820" x="2098675" y="4171950"/>
          <p14:tracePt t="8832" x="2098675" y="4037013"/>
          <p14:tracePt t="8836" x="2116138" y="3960813"/>
          <p14:tracePt t="8848" x="2116138" y="3892550"/>
          <p14:tracePt t="8852" x="2108200" y="3832225"/>
          <p14:tracePt t="8864" x="2098675" y="3781425"/>
          <p14:tracePt t="8869" x="2082800" y="3705225"/>
          <p14:tracePt t="8880" x="2073275" y="3662363"/>
          <p14:tracePt t="8884" x="2047875" y="3611563"/>
          <p14:tracePt t="8896" x="2022475" y="3568700"/>
          <p14:tracePt t="8900" x="1954213" y="3484563"/>
          <p14:tracePt t="8912" x="1885950" y="3441700"/>
          <p14:tracePt t="8916" x="1827213" y="3398838"/>
          <p14:tracePt t="8928" x="1741488" y="3382963"/>
          <p14:tracePt t="8932" x="1649413" y="3348038"/>
          <p14:tracePt t="8944" x="1546225" y="3322638"/>
          <p14:tracePt t="8948" x="1444625" y="3314700"/>
          <p14:tracePt t="8960" x="1350963" y="3314700"/>
          <p14:tracePt t="8964" x="1274763" y="3314700"/>
          <p14:tracePt t="8976" x="1163638" y="3314700"/>
          <p14:tracePt t="8980" x="1104900" y="3314700"/>
          <p14:tracePt t="8992" x="1054100" y="3322638"/>
          <p14:tracePt t="8996" x="1011238" y="3322638"/>
          <p14:tracePt t="9008" x="985838" y="3322638"/>
          <p14:tracePt t="9012" x="977900" y="3322638"/>
          <p14:tracePt t="9024" x="977900" y="3314700"/>
          <p14:tracePt t="9028" x="977900" y="3305175"/>
          <p14:tracePt t="9040" x="977900" y="3289300"/>
          <p14:tracePt t="9044" x="1003300" y="3228975"/>
          <p14:tracePt t="9056" x="1036638" y="3178175"/>
          <p14:tracePt t="9061" x="1069975" y="3135313"/>
          <p14:tracePt t="9072" x="1112838" y="3101975"/>
          <p14:tracePt t="9077" x="1155700" y="3067050"/>
          <p14:tracePt t="9088" x="1181100" y="3059113"/>
          <p14:tracePt t="9092" x="1206500" y="3059113"/>
          <p14:tracePt t="9104" x="1216025" y="3059113"/>
          <p14:tracePt t="9108" x="1231900" y="3059113"/>
          <p14:tracePt t="9120" x="1266825" y="3094038"/>
          <p14:tracePt t="9124" x="1308100" y="3135313"/>
          <p14:tracePt t="9136" x="1325563" y="3178175"/>
          <p14:tracePt t="9140" x="1360488" y="3246438"/>
          <p14:tracePt t="9152" x="1385888" y="3348038"/>
          <p14:tracePt t="9156" x="1376363" y="3390900"/>
          <p14:tracePt t="9168" x="1360488" y="3424238"/>
          <p14:tracePt t="9172" x="1325563" y="3475038"/>
          <p14:tracePt t="9184" x="1249363" y="3509963"/>
          <p14:tracePt t="9188" x="1028700" y="3527425"/>
          <p14:tracePt t="9200" x="874713" y="3517900"/>
          <p14:tracePt t="9204" x="696913" y="3492500"/>
          <p14:tracePt t="9216" x="458788" y="3433763"/>
          <p14:tracePt t="9220" x="76200" y="3279775"/>
          <p14:tracePt t="9296" x="466725" y="2974975"/>
          <p14:tracePt t="9300" x="823913" y="3025775"/>
          <p14:tracePt t="9312" x="1249363" y="3101975"/>
          <p14:tracePt t="9316" x="1682750" y="3221038"/>
          <p14:tracePt t="9328" x="2116138" y="3382963"/>
          <p14:tracePt t="9332" x="2532063" y="3560763"/>
          <p14:tracePt t="9344" x="2922588" y="3730625"/>
          <p14:tracePt t="9348" x="3254375" y="3917950"/>
          <p14:tracePt t="9360" x="3517900" y="4113213"/>
          <p14:tracePt t="9364" x="3849688" y="4384675"/>
          <p14:tracePt t="9376" x="3951288" y="4486275"/>
          <p14:tracePt t="9380" x="4011613" y="4572000"/>
          <p14:tracePt t="9392" x="4027488" y="4630738"/>
          <p14:tracePt t="9397" x="4027488" y="4716463"/>
          <p14:tracePt t="9408" x="3976688" y="4749800"/>
          <p14:tracePt t="9412" x="3892550" y="4767263"/>
          <p14:tracePt t="9424" x="3748088" y="4775200"/>
          <p14:tracePt t="9428" x="3578225" y="4775200"/>
          <p14:tracePt t="9440" x="3033713" y="4673600"/>
          <p14:tracePt t="9444" x="2668588" y="4597400"/>
          <p14:tracePt t="9456" x="2286000" y="4470400"/>
          <p14:tracePt t="9460" x="1938338" y="4359275"/>
          <p14:tracePt t="9472" x="1411288" y="4121150"/>
          <p14:tracePt t="9476" x="1216025" y="4019550"/>
          <p14:tracePt t="9488" x="1112838" y="3925888"/>
          <p14:tracePt t="9492" x="1044575" y="3841750"/>
          <p14:tracePt t="9504" x="1011238" y="3798888"/>
          <p14:tracePt t="9508" x="1011238" y="3738563"/>
          <p14:tracePt t="9520" x="1019175" y="3713163"/>
          <p14:tracePt t="9524" x="1044575" y="3679825"/>
          <p14:tracePt t="9536" x="1087438" y="3654425"/>
          <p14:tracePt t="9540" x="1155700" y="3619500"/>
          <p14:tracePt t="9552" x="1206500" y="3611563"/>
          <p14:tracePt t="9556" x="1274763" y="3594100"/>
          <p14:tracePt t="9568" x="1333500" y="3594100"/>
          <p14:tracePt t="9572" x="1411288" y="3611563"/>
          <p14:tracePt t="9584" x="1530350" y="3646488"/>
          <p14:tracePt t="9588" x="1606550" y="3687763"/>
          <p14:tracePt t="9600" x="1682750" y="3756025"/>
          <p14:tracePt t="9604" x="1751013" y="3824288"/>
          <p14:tracePt t="9616" x="1860550" y="3951288"/>
          <p14:tracePt t="9620" x="1920875" y="4011613"/>
          <p14:tracePt t="9632" x="1963738" y="4095750"/>
          <p14:tracePt t="9636" x="1979613" y="4138613"/>
          <p14:tracePt t="9648" x="1989138" y="4197350"/>
          <p14:tracePt t="9652" x="1971675" y="4249738"/>
          <p14:tracePt t="9664" x="1946275" y="4265613"/>
          <p14:tracePt t="9669" x="1903413" y="4283075"/>
          <p14:tracePt t="9680" x="1844675" y="4283075"/>
          <p14:tracePt t="9685" x="1716088" y="4283075"/>
          <p14:tracePt t="9696" x="1631950" y="4265613"/>
          <p14:tracePt t="9700" x="1538288" y="4249738"/>
          <p14:tracePt t="9712" x="1462088" y="4224338"/>
          <p14:tracePt t="9716" x="1419225" y="4197350"/>
          <p14:tracePt t="9728" x="1393825" y="4171950"/>
          <p14:tracePt t="9732" x="1385888" y="4156075"/>
          <p14:tracePt t="9744" x="1385888" y="4146550"/>
          <p14:tracePt t="9748" x="1385888" y="4130675"/>
          <p14:tracePt t="9760" x="1385888" y="4105275"/>
          <p14:tracePt t="9764" x="1401763" y="4079875"/>
          <p14:tracePt t="9776" x="1419225" y="4070350"/>
          <p14:tracePt t="9780" x="1452563" y="4052888"/>
          <p14:tracePt t="9792" x="1477963" y="4037013"/>
          <p14:tracePt t="9796" x="1520825" y="4037013"/>
          <p14:tracePt t="9808" x="1555750" y="4027488"/>
          <p14:tracePt t="9812" x="1597025" y="4027488"/>
          <p14:tracePt t="9824" x="1674813" y="4027488"/>
          <p14:tracePt t="9828" x="1776413" y="4052888"/>
          <p14:tracePt t="9840" x="1819275" y="4070350"/>
          <p14:tracePt t="9844" x="1870075" y="4087813"/>
          <p14:tracePt t="9856" x="1895475" y="4105275"/>
          <p14:tracePt t="9860" x="1911350" y="4113213"/>
          <p14:tracePt t="9872" x="1911350" y="4121150"/>
          <p14:tracePt t="9904" x="1903413" y="4121150"/>
          <p14:tracePt t="9908" x="1895475" y="4121150"/>
          <p14:tracePt t="9920" x="1885950" y="4130675"/>
          <p14:tracePt t="9924" x="1870075" y="4130675"/>
          <p14:tracePt t="9936" x="1835150" y="4130675"/>
          <p14:tracePt t="9940" x="1827213" y="4130675"/>
          <p14:tracePt t="9952" x="1801813" y="4130675"/>
          <p14:tracePt t="9956" x="1793875" y="4130675"/>
          <p14:tracePt t="9968" x="1766888" y="4130675"/>
          <p14:tracePt t="9972" x="1741488" y="4130675"/>
          <p14:tracePt t="9984" x="1733550" y="4130675"/>
          <p14:tracePt t="9988" x="1716088" y="4130675"/>
          <p14:tracePt t="10000" x="1708150" y="4138613"/>
          <p14:tracePt t="10004" x="1682750" y="4146550"/>
          <p14:tracePt t="10020" x="1682750" y="4156075"/>
          <p14:tracePt t="10032" x="1674813" y="4164013"/>
          <p14:tracePt t="10048" x="1665288" y="4181475"/>
          <p14:tracePt t="10052" x="1665288" y="4189413"/>
          <p14:tracePt t="10068" x="1665288" y="4206875"/>
          <p14:tracePt t="10080" x="1674813" y="4224338"/>
          <p14:tracePt t="10084" x="1682750" y="4240213"/>
          <p14:tracePt t="10096" x="1700213" y="4265613"/>
          <p14:tracePt t="10101" x="1725613" y="4291013"/>
          <p14:tracePt t="10112" x="1751013" y="4333875"/>
          <p14:tracePt t="10116" x="1827213" y="4394200"/>
          <p14:tracePt t="10130" x="1870075" y="4435475"/>
          <p14:tracePt t="10135" x="1920875" y="4470400"/>
          <p14:tracePt t="10146" x="1971675" y="4495800"/>
          <p14:tracePt t="10151" x="2055813" y="4554538"/>
          <p14:tracePt t="10162" x="2124075" y="4572000"/>
          <p14:tracePt t="10166" x="2184400" y="4605338"/>
          <p14:tracePt t="10178" x="2235200" y="4622800"/>
          <p14:tracePt t="10182" x="2268538" y="4640263"/>
          <p14:tracePt t="10194" x="2286000" y="4648200"/>
          <p14:tracePt t="10198" x="2293938" y="4657725"/>
          <p14:tracePt t="10230" x="2286000" y="4657725"/>
          <p14:tracePt t="10242" x="2268538" y="4657725"/>
          <p14:tracePt t="10246" x="2217738" y="4657725"/>
          <p14:tracePt t="10258" x="2108200" y="4630738"/>
          <p14:tracePt t="10262" x="2005013" y="4597400"/>
          <p14:tracePt t="10274" x="1903413" y="4564063"/>
          <p14:tracePt t="10278" x="1784350" y="4538663"/>
          <p14:tracePt t="10290" x="1700213" y="4503738"/>
          <p14:tracePt t="10294" x="1606550" y="4486275"/>
          <p14:tracePt t="10306" x="1589088" y="4478338"/>
          <p14:tracePt t="10310" x="1581150" y="4478338"/>
          <p14:tracePt t="10338" x="1589088" y="4478338"/>
          <p14:tracePt t="10342" x="1649413" y="4521200"/>
          <p14:tracePt t="10354" x="1751013" y="4564063"/>
          <p14:tracePt t="10358" x="1903413" y="4630738"/>
          <p14:tracePt t="10370" x="2319338" y="4810125"/>
          <p14:tracePt t="10374" x="2524125" y="4878388"/>
          <p14:tracePt t="10386" x="2762250" y="4962525"/>
          <p14:tracePt t="10390" x="2922588" y="5022850"/>
          <p14:tracePt t="10402" x="3127375" y="5099050"/>
          <p14:tracePt t="10406" x="3178175" y="5106988"/>
          <p14:tracePt t="10418" x="3195638" y="5116513"/>
          <p14:tracePt t="10422" x="3203575" y="5116513"/>
          <p14:tracePt t="10454" x="3178175" y="5116513"/>
          <p14:tracePt t="10466" x="3144838" y="5106988"/>
          <p14:tracePt t="10470" x="3076575" y="5081588"/>
          <p14:tracePt t="10482" x="3008313" y="5048250"/>
          <p14:tracePt t="10486" x="2965450" y="5030788"/>
          <p14:tracePt t="10498" x="2940050" y="5005388"/>
          <p14:tracePt t="10502" x="2922588" y="4997450"/>
          <p14:tracePt t="11210" x="2897188" y="4997450"/>
          <p14:tracePt t="11226" x="2846388" y="4997450"/>
          <p14:tracePt t="11230" x="2838450" y="4997450"/>
          <p14:tracePt t="11242" x="2830513" y="5005388"/>
          <p14:tracePt t="11246" x="2813050" y="5005388"/>
          <p14:tracePt t="11258" x="2795588" y="5013325"/>
          <p14:tracePt t="11262" x="2787650" y="5022850"/>
          <p14:tracePt t="11274" x="2778125" y="5030788"/>
          <p14:tracePt t="11278" x="2762250" y="5038725"/>
          <p14:tracePt t="11290" x="2762250" y="5048250"/>
          <p14:tracePt t="11306" x="2762250" y="5056188"/>
          <p14:tracePt t="11310" x="2778125" y="5073650"/>
          <p14:tracePt t="11326" x="2805113" y="5081588"/>
          <p14:tracePt t="11338" x="2830513" y="5091113"/>
          <p14:tracePt t="11342" x="2838450" y="5106988"/>
          <p14:tracePt t="11354" x="2871788" y="5124450"/>
          <p14:tracePt t="11358" x="2897188" y="5149850"/>
          <p14:tracePt t="11370" x="2922588" y="5157788"/>
          <p14:tracePt t="11375" x="2949575" y="5167313"/>
          <p14:tracePt t="11386" x="2965450" y="5175250"/>
          <p14:tracePt t="11402" x="2957513" y="5175250"/>
          <p14:tracePt t="11406" x="2949575" y="5175250"/>
          <p14:tracePt t="11418" x="2922588" y="5175250"/>
          <p14:tracePt t="11422" x="2830513" y="5167313"/>
          <p14:tracePt t="11434" x="2744788" y="5141913"/>
          <p14:tracePt t="11438" x="2633663" y="5124450"/>
          <p14:tracePt t="11450" x="2498725" y="5099050"/>
          <p14:tracePt t="11454" x="2252663" y="5038725"/>
          <p14:tracePt t="11466" x="2133600" y="5005388"/>
          <p14:tracePt t="11470" x="2047875" y="4979988"/>
          <p14:tracePt t="11482" x="1989138" y="4954588"/>
          <p14:tracePt t="11486" x="1954213" y="4937125"/>
          <p14:tracePt t="11498" x="1903413" y="4894263"/>
          <p14:tracePt t="11502" x="1885950" y="4878388"/>
          <p14:tracePt t="11514" x="1878013" y="4860925"/>
          <p14:tracePt t="11518" x="1860550" y="4852988"/>
          <p14:tracePt t="11532" x="1860550" y="4843463"/>
          <p14:tracePt t="11536" x="1860550" y="4835525"/>
          <p14:tracePt t="11548" x="1852613" y="4835525"/>
          <p14:tracePt t="11616" x="1844675" y="4835525"/>
          <p14:tracePt t="11628" x="1835150" y="4835525"/>
          <p14:tracePt t="11644" x="1835150" y="4843463"/>
          <p14:tracePt t="11648" x="1835150" y="4860925"/>
          <p14:tracePt t="11660" x="1835150" y="4886325"/>
          <p14:tracePt t="11664" x="1835150" y="4929188"/>
          <p14:tracePt t="11676" x="1835150" y="4997450"/>
          <p14:tracePt t="11680" x="1835150" y="5038725"/>
          <p14:tracePt t="11692" x="1835150" y="5081588"/>
          <p14:tracePt t="11696" x="1835150" y="5141913"/>
          <p14:tracePt t="11708" x="1835150" y="5183188"/>
          <p14:tracePt t="11712" x="1827213" y="5235575"/>
          <p14:tracePt t="11724" x="1809750" y="5268913"/>
          <p14:tracePt t="11728" x="1801813" y="5302250"/>
          <p14:tracePt t="11740" x="1793875" y="5337175"/>
          <p14:tracePt t="11744" x="1776413" y="5370513"/>
          <p14:tracePt t="11756" x="1758950" y="5380038"/>
          <p14:tracePt t="11760" x="1758950" y="5387975"/>
          <p14:tracePt t="11772" x="1741488" y="5387975"/>
          <p14:tracePt t="11776" x="1716088" y="5395913"/>
          <p14:tracePt t="11788" x="1708150" y="5395913"/>
          <p14:tracePt t="11792" x="1690688" y="5395913"/>
          <p14:tracePt t="11804" x="1665288" y="5387975"/>
          <p14:tracePt t="11808" x="1649413" y="5387975"/>
          <p14:tracePt t="11820" x="1571625" y="5370513"/>
          <p14:tracePt t="11824" x="1504950" y="5362575"/>
          <p14:tracePt t="11836" x="1444625" y="5337175"/>
          <p14:tracePt t="11841" x="1376363" y="5327650"/>
          <p14:tracePt t="11852" x="1257300" y="5294313"/>
          <p14:tracePt t="11856" x="1181100" y="5286375"/>
          <p14:tracePt t="11868" x="1122363" y="5251450"/>
          <p14:tracePt t="11872" x="1079500" y="5243513"/>
          <p14:tracePt t="11884" x="1011238" y="5208588"/>
          <p14:tracePt t="11888" x="935038" y="5192713"/>
          <p14:tracePt t="11900" x="917575" y="5175250"/>
          <p14:tracePt t="11908" x="892175" y="5167313"/>
          <p14:tracePt t="11916" x="884238" y="5167313"/>
          <p14:tracePt t="11920" x="884238" y="5157788"/>
          <p14:tracePt t="11936" x="884238" y="5149850"/>
          <p14:tracePt t="11948" x="884238" y="5141913"/>
          <p14:tracePt t="11964" x="884238" y="5124450"/>
          <p14:tracePt t="11968" x="884238" y="5116513"/>
          <p14:tracePt t="11980" x="892175" y="5106988"/>
          <p14:tracePt t="11984" x="892175" y="5099050"/>
          <p14:tracePt t="11996" x="892175" y="5091113"/>
          <p14:tracePt t="12044" x="900113" y="5106988"/>
          <p14:tracePt t="12048" x="917575" y="5141913"/>
          <p14:tracePt t="12060" x="925513" y="5175250"/>
          <p14:tracePt t="12064" x="952500" y="5251450"/>
          <p14:tracePt t="12076" x="960438" y="5286375"/>
          <p14:tracePt t="12080" x="968375" y="5319713"/>
          <p14:tracePt t="12092" x="968375" y="5353050"/>
          <p14:tracePt t="12096" x="977900" y="5380038"/>
          <p14:tracePt t="12108" x="977900" y="5395913"/>
          <p14:tracePt t="12112" x="977900" y="5413375"/>
          <p14:tracePt t="12124" x="977900" y="5421313"/>
          <p14:tracePt t="12128" x="977900" y="5430838"/>
          <p14:tracePt t="12156" x="968375" y="5430838"/>
          <p14:tracePt t="12176" x="960438" y="5430838"/>
          <p14:tracePt t="12188" x="952500" y="5421313"/>
          <p14:tracePt t="12192" x="942975" y="5413375"/>
          <p14:tracePt t="12204" x="925513" y="5387975"/>
          <p14:tracePt t="12208" x="866775" y="5327650"/>
          <p14:tracePt t="12220" x="823913" y="5276850"/>
          <p14:tracePt t="12224" x="781050" y="5208588"/>
          <p14:tracePt t="12236" x="755650" y="5175250"/>
          <p14:tracePt t="12240" x="688975" y="5106988"/>
          <p14:tracePt t="12252" x="663575" y="5064125"/>
          <p14:tracePt t="12256" x="646113" y="5022850"/>
          <p14:tracePt t="12268" x="620713" y="4987925"/>
          <p14:tracePt t="12272" x="603250" y="4954588"/>
          <p14:tracePt t="12284" x="569913" y="4903788"/>
          <p14:tracePt t="12288" x="560388" y="4886325"/>
          <p14:tracePt t="12300" x="544513" y="4868863"/>
          <p14:tracePt t="12304" x="544513" y="4852988"/>
          <p14:tracePt t="12316" x="534988" y="4827588"/>
          <p14:tracePt t="12320" x="534988" y="4818063"/>
          <p14:tracePt t="12332" x="534988" y="4810125"/>
          <p14:tracePt t="12336" x="527050" y="4810125"/>
          <p14:tracePt t="12348" x="527050" y="4802188"/>
          <p14:tracePt t="12380" x="527050" y="4818063"/>
          <p14:tracePt t="12396" x="527050" y="4852988"/>
          <p14:tracePt t="12400" x="552450" y="4886325"/>
          <p14:tracePt t="12412" x="552450" y="4911725"/>
          <p14:tracePt t="12416" x="560388" y="4962525"/>
          <p14:tracePt t="12428" x="560388" y="4987925"/>
          <p14:tracePt t="12432" x="560388" y="5022850"/>
          <p14:tracePt t="12444" x="560388" y="5048250"/>
          <p14:tracePt t="12448" x="560388" y="5064125"/>
          <p14:tracePt t="12460" x="552450" y="5081588"/>
          <p14:tracePt t="12464" x="552450" y="5091113"/>
          <p14:tracePt t="12492" x="544513" y="5091113"/>
          <p14:tracePt t="12508" x="527050" y="5081588"/>
          <p14:tracePt t="12512" x="501650" y="5064125"/>
          <p14:tracePt t="12524" x="484188" y="5022850"/>
          <p14:tracePt t="12528" x="425450" y="4946650"/>
          <p14:tracePt t="12540" x="407988" y="4894263"/>
          <p14:tracePt t="12544" x="390525" y="4860925"/>
          <p14:tracePt t="12556" x="365125" y="4818063"/>
          <p14:tracePt t="12560" x="365125" y="4784725"/>
          <p14:tracePt t="12572" x="365125" y="4775200"/>
          <p14:tracePt t="12576" x="365125" y="4767263"/>
          <p14:tracePt t="12636" x="400050" y="4784725"/>
          <p14:tracePt t="12640" x="450850" y="4827588"/>
          <p14:tracePt t="12652" x="527050" y="4894263"/>
          <p14:tracePt t="12657" x="628650" y="4972050"/>
          <p14:tracePt t="12668" x="747713" y="5048250"/>
          <p14:tracePt t="12672" x="993775" y="5235575"/>
          <p14:tracePt t="12684" x="1163638" y="5337175"/>
          <p14:tracePt t="12688" x="1343025" y="5472113"/>
          <p14:tracePt t="12700" x="1530350" y="5600700"/>
          <p14:tracePt t="12704" x="1903413" y="5864225"/>
          <p14:tracePt t="12716" x="2098675" y="5983288"/>
          <p14:tracePt t="12720" x="2293938" y="6084888"/>
          <p14:tracePt t="12732" x="2455863" y="6169025"/>
          <p14:tracePt t="12736" x="2592388" y="6229350"/>
          <p14:tracePt t="12748" x="2736850" y="6280150"/>
          <p14:tracePt t="12752" x="2787650" y="6297613"/>
          <p14:tracePt t="12764" x="2820988" y="6305550"/>
          <p14:tracePt t="12768" x="2830513" y="6313488"/>
          <p14:tracePt t="12780" x="2838450" y="6313488"/>
          <p14:tracePt t="12800" x="2838450" y="6305550"/>
          <p14:tracePt t="12812" x="2838450" y="6280150"/>
          <p14:tracePt t="12816" x="2813050" y="6262688"/>
          <p14:tracePt t="12828" x="2805113" y="6246813"/>
          <p14:tracePt t="12832" x="2795588" y="6237288"/>
          <p14:tracePt t="12844" x="2762250" y="6211888"/>
          <p14:tracePt t="12848" x="2693988" y="6186488"/>
          <p14:tracePt t="12860" x="2660650" y="6161088"/>
          <p14:tracePt t="12864" x="2600325" y="6143625"/>
          <p14:tracePt t="12876" x="2541588" y="6118225"/>
          <p14:tracePt t="12880" x="2463800" y="6102350"/>
          <p14:tracePt t="12892" x="2278063" y="6059488"/>
          <p14:tracePt t="12896" x="2174875" y="6042025"/>
          <p14:tracePt t="12908" x="2065338" y="6016625"/>
          <p14:tracePt t="12912" x="1979613" y="6008688"/>
          <p14:tracePt t="12924" x="1835150" y="5983288"/>
          <p14:tracePt t="12928" x="1776413" y="5973763"/>
          <p14:tracePt t="12940" x="1733550" y="5973763"/>
          <p14:tracePt t="12944" x="1708150" y="5973763"/>
          <p14:tracePt t="12956" x="1690688" y="5965825"/>
          <p14:tracePt t="13008" x="1708150" y="5965825"/>
          <p14:tracePt t="13026" x="1741488" y="5965825"/>
          <p14:tracePt t="13038" x="1758950" y="5965825"/>
          <p14:tracePt t="13042" x="1793875" y="5965825"/>
          <p14:tracePt t="13054" x="1835150" y="5965825"/>
          <p14:tracePt t="13058" x="1870075" y="5965825"/>
          <p14:tracePt t="13070" x="1979613" y="5983288"/>
          <p14:tracePt t="13074" x="2030413" y="5991225"/>
          <p14:tracePt t="13086" x="2090738" y="6008688"/>
          <p14:tracePt t="13090" x="2149475" y="6024563"/>
          <p14:tracePt t="13102" x="2200275" y="6042025"/>
          <p14:tracePt t="13106" x="2209800" y="6049963"/>
          <p14:tracePt t="13138" x="2174875" y="6049963"/>
          <p14:tracePt t="13150" x="2141538" y="6049963"/>
          <p14:tracePt t="13154" x="2098675" y="6049963"/>
          <p14:tracePt t="13166" x="2047875" y="6049963"/>
          <p14:tracePt t="13170" x="1885950" y="6034088"/>
          <p14:tracePt t="13182" x="1766888" y="6016625"/>
          <p14:tracePt t="13186" x="1657350" y="5991225"/>
          <p14:tracePt t="13198" x="1555750" y="5983288"/>
          <p14:tracePt t="13202" x="1477963" y="5957888"/>
          <p14:tracePt t="13214" x="1444625" y="5948363"/>
          <p14:tracePt t="13218" x="1444625" y="5940425"/>
          <p14:tracePt t="13246" x="1452563" y="5940425"/>
          <p14:tracePt t="13250" x="1462088" y="5940425"/>
          <p14:tracePt t="13262" x="1487488" y="5940425"/>
          <p14:tracePt t="13266" x="1530350" y="5940425"/>
          <p14:tracePt t="13278" x="1589088" y="5957888"/>
          <p14:tracePt t="13282" x="1716088" y="5991225"/>
          <p14:tracePt t="13294" x="1827213" y="6024563"/>
          <p14:tracePt t="13298" x="1928813" y="6059488"/>
          <p14:tracePt t="13310" x="2030413" y="6092825"/>
          <p14:tracePt t="13314" x="2174875" y="6143625"/>
          <p14:tracePt t="13326" x="2235200" y="6161088"/>
          <p14:tracePt t="13330" x="2286000" y="6178550"/>
          <p14:tracePt t="13342" x="2311400" y="6186488"/>
          <p14:tracePt t="13346" x="2311400" y="6194425"/>
          <p14:tracePt t="13378" x="2293938" y="6194425"/>
          <p14:tracePt t="13390" x="2268538" y="6194425"/>
          <p14:tracePt t="13394" x="2235200" y="6186488"/>
          <p14:tracePt t="13406" x="2200275" y="6169025"/>
          <p14:tracePt t="13410" x="2133600" y="6143625"/>
          <p14:tracePt t="13422" x="2065338" y="6127750"/>
          <p14:tracePt t="13426" x="2039938" y="6110288"/>
          <p14:tracePt t="13438" x="2022475" y="6110288"/>
          <p14:tracePt t="13470" x="2022475" y="6102350"/>
          <p14:tracePt t="13506" x="2030413" y="6102350"/>
          <p14:tracePt t="13518" x="2039938" y="6102350"/>
          <p14:tracePt t="13522" x="2047875" y="6102350"/>
          <p14:tracePt t="13534" x="2055813" y="6102350"/>
          <p14:tracePt t="13538" x="2065338" y="6102350"/>
          <p14:tracePt t="13550" x="2082800" y="6102350"/>
          <p14:tracePt t="13554" x="2090738" y="6102350"/>
          <p14:tracePt t="13566" x="2116138" y="6102350"/>
          <p14:tracePt t="13570" x="2124075" y="6102350"/>
          <p14:tracePt t="13582" x="2133600" y="6102350"/>
          <p14:tracePt t="13586" x="2141538" y="6102350"/>
          <p14:tracePt t="13598" x="2149475" y="6102350"/>
          <p14:tracePt t="13614" x="2159000" y="6102350"/>
          <p14:tracePt t="13694" x="2166938" y="6102350"/>
          <p14:tracePt t="13710" x="2174875" y="6118225"/>
          <p14:tracePt t="13726" x="2174875" y="6127750"/>
          <p14:tracePt t="13731" x="2184400" y="6143625"/>
          <p14:tracePt t="13742" x="2200275" y="6153150"/>
          <p14:tracePt t="13746" x="2209800" y="6169025"/>
          <p14:tracePt t="13758" x="2217738" y="6178550"/>
          <p14:tracePt t="13762" x="2227263" y="6186488"/>
          <p14:tracePt t="13774" x="2235200" y="6194425"/>
          <p14:tracePt t="13778" x="2252663" y="6203950"/>
          <p14:tracePt t="13790" x="2268538" y="6211888"/>
          <p14:tracePt t="13794" x="2278063" y="6221413"/>
          <p14:tracePt t="13806" x="2286000" y="6229350"/>
          <p14:tracePt t="13810" x="2303463" y="6237288"/>
          <p14:tracePt t="13822" x="2319338" y="6246813"/>
          <p14:tracePt t="13826" x="2328863" y="6262688"/>
          <p14:tracePt t="13838" x="2344738" y="6272213"/>
          <p14:tracePt t="13842" x="2354263" y="6272213"/>
          <p14:tracePt t="13854" x="2362200" y="6272213"/>
          <p14:tracePt t="13858" x="2371725" y="6272213"/>
          <p14:tracePt t="13870" x="2387600" y="6272213"/>
          <p14:tracePt t="13886" x="2405063" y="6272213"/>
          <p14:tracePt t="13890" x="2413000" y="6272213"/>
          <p14:tracePt t="13902" x="2430463" y="6272213"/>
          <p14:tracePt t="13906" x="2438400" y="6272213"/>
          <p14:tracePt t="13918" x="2447925" y="6272213"/>
          <p14:tracePt t="13922" x="2455863" y="6272213"/>
          <p14:tracePt t="13934" x="2463800" y="6272213"/>
          <p14:tracePt t="13950" x="2473325" y="6272213"/>
          <p14:tracePt t="13954" x="2481263" y="6272213"/>
          <p14:tracePt t="13966" x="2489200" y="6272213"/>
          <p14:tracePt t="13982" x="2498725" y="6272213"/>
          <p14:tracePt t="13986" x="2506663" y="6272213"/>
          <p14:tracePt t="13998" x="2516188" y="6262688"/>
          <p14:tracePt t="14002" x="2532063" y="6254750"/>
          <p14:tracePt t="14014" x="2541588" y="6254750"/>
          <p14:tracePt t="14018" x="2549525" y="6254750"/>
          <p14:tracePt t="14030" x="2566988" y="6237288"/>
          <p14:tracePt t="14034" x="2574925" y="6221413"/>
          <p14:tracePt t="14046" x="2592388" y="6203950"/>
          <p14:tracePt t="14050" x="2600325" y="6178550"/>
          <p14:tracePt t="14062" x="2600325" y="6143625"/>
          <p14:tracePt t="14066" x="2633663" y="6049963"/>
          <p14:tracePt t="14078" x="2660650" y="5973763"/>
          <p14:tracePt t="14082" x="2676525" y="5905500"/>
          <p14:tracePt t="14095" x="2693988" y="5788025"/>
          <p14:tracePt t="14098" x="2736850" y="5540375"/>
          <p14:tracePt t="14110" x="2744788" y="5405438"/>
          <p14:tracePt t="14114" x="2744788" y="5276850"/>
          <p14:tracePt t="14126" x="2762250" y="5175250"/>
          <p14:tracePt t="14130" x="2770188" y="5099050"/>
          <p14:tracePt t="14142" x="2787650" y="5030788"/>
          <p14:tracePt t="14146" x="2795588" y="5005388"/>
          <p14:tracePt t="14158" x="2795588" y="4979988"/>
          <p14:tracePt t="14162" x="2805113" y="4962525"/>
          <p14:tracePt t="14174" x="2805113" y="4946650"/>
          <p14:tracePt t="14178" x="2813050" y="4919663"/>
          <p14:tracePt t="14190" x="2813050" y="4903788"/>
          <p14:tracePt t="14194" x="2820988" y="4886325"/>
          <p14:tracePt t="14206" x="2820988" y="4860925"/>
          <p14:tracePt t="14210" x="2838450" y="4802188"/>
          <p14:tracePt t="14222" x="2846388" y="4775200"/>
          <p14:tracePt t="14226" x="2855913" y="4749800"/>
          <p14:tracePt t="14238" x="2863850" y="4724400"/>
          <p14:tracePt t="14242" x="2871788" y="4691063"/>
          <p14:tracePt t="14254" x="2881313" y="4683125"/>
          <p14:tracePt t="14258" x="2881313" y="4673600"/>
          <p14:tracePt t="14270" x="2881313" y="4657725"/>
          <p14:tracePt t="14274" x="2889250" y="4657725"/>
          <p14:tracePt t="14287" x="2897188" y="4648200"/>
          <p14:tracePt t="14290" x="2906713" y="4622800"/>
          <p14:tracePt t="14302" x="2914650" y="4614863"/>
          <p14:tracePt t="14306" x="2922588" y="4589463"/>
          <p14:tracePt t="14318" x="2940050" y="4554538"/>
          <p14:tracePt t="14323" x="2965450" y="4529138"/>
          <p14:tracePt t="14334" x="2982913" y="4513263"/>
          <p14:tracePt t="14339" x="3008313" y="4478338"/>
          <p14:tracePt t="14350" x="3041650" y="4452938"/>
          <p14:tracePt t="14354" x="3059113" y="4435475"/>
          <p14:tracePt t="14366" x="3084513" y="4419600"/>
          <p14:tracePt t="14370" x="3101975" y="4410075"/>
          <p14:tracePt t="14382" x="3119438" y="4402138"/>
          <p14:tracePt t="14386" x="3135313" y="4384675"/>
          <p14:tracePt t="14398" x="3152775" y="4368800"/>
          <p14:tracePt t="14402" x="3170238" y="4359275"/>
          <p14:tracePt t="14414" x="3186113" y="4351338"/>
          <p14:tracePt t="14418" x="3221038" y="4325938"/>
          <p14:tracePt t="14430" x="3238500" y="4308475"/>
          <p14:tracePt t="14434" x="3246438" y="4308475"/>
          <p14:tracePt t="14446" x="3254375" y="4308475"/>
          <p14:tracePt t="14450" x="3263900" y="4300538"/>
          <p14:tracePt t="14462" x="3263900" y="4291013"/>
          <p14:tracePt t="14528" x="3263900" y="4283075"/>
          <p14:tracePt t="14704" x="3271838" y="4283075"/>
          <p14:tracePt t="14724" x="3279775" y="4283075"/>
          <p14:tracePt t="14736" x="3279775" y="4291013"/>
          <p14:tracePt t="14752" x="3289300" y="4291013"/>
          <p14:tracePt t="14756" x="3297238" y="4300538"/>
          <p14:tracePt t="14800" x="3297238" y="4308475"/>
          <p14:tracePt t="14805" x="3297238" y="4316413"/>
          <p14:tracePt t="14816" x="3305175" y="4325938"/>
          <p14:tracePt t="14820" x="3305175" y="4333875"/>
          <p14:tracePt t="14832" x="3305175" y="4359275"/>
          <p14:tracePt t="14836" x="3305175" y="4368800"/>
          <p14:tracePt t="14849" x="3305175" y="4394200"/>
          <p14:tracePt t="14852" x="3305175" y="4410075"/>
          <p14:tracePt t="14864" x="3305175" y="4419600"/>
          <p14:tracePt t="14868" x="3305175" y="4445000"/>
          <p14:tracePt t="14880" x="3305175" y="4452938"/>
          <p14:tracePt t="14896" x="3305175" y="4470400"/>
          <p14:tracePt t="14900" x="3305175" y="4478338"/>
          <p14:tracePt t="14916" x="3305175" y="4486275"/>
          <p14:tracePt t="14928" x="3305175" y="4495800"/>
          <p14:tracePt t="14944" x="3297238" y="4503738"/>
          <p14:tracePt t="14948" x="3297238" y="4513263"/>
          <p14:tracePt t="14960" x="3297238" y="4521200"/>
          <p14:tracePt t="14976" x="3297238" y="4529138"/>
          <p14:tracePt t="14980" x="3289300" y="4546600"/>
          <p14:tracePt t="15008" x="3289300" y="4554538"/>
          <p14:tracePt t="15012" x="3289300" y="4564063"/>
          <p14:tracePt t="15024" x="3289300" y="4572000"/>
          <p14:tracePt t="15088" x="3297238" y="4572000"/>
          <p14:tracePt t="15400" x="3314700" y="4572000"/>
          <p14:tracePt t="15416" x="3322638" y="4572000"/>
          <p14:tracePt t="15421" x="3330575" y="4572000"/>
          <p14:tracePt t="15432" x="3348038" y="4572000"/>
          <p14:tracePt t="15436" x="3355975" y="4572000"/>
          <p14:tracePt t="15448" x="3365500" y="4572000"/>
          <p14:tracePt t="15452" x="3382963" y="4572000"/>
          <p14:tracePt t="15464" x="3382963" y="4564063"/>
          <p14:tracePt t="15468" x="3398838" y="4554538"/>
          <p14:tracePt t="15480" x="3408363" y="4554538"/>
          <p14:tracePt t="15496" x="3424238" y="4554538"/>
          <p14:tracePt t="15500" x="3433763" y="4546600"/>
          <p14:tracePt t="15528" x="3433763" y="4538663"/>
          <p14:tracePt t="15660" x="3424238" y="4538663"/>
          <p14:tracePt t="15672" x="3416300" y="4538663"/>
          <p14:tracePt t="15676" x="3408363" y="4538663"/>
          <p14:tracePt t="15688" x="3390900" y="4538663"/>
          <p14:tracePt t="15692" x="3382963" y="4538663"/>
          <p14:tracePt t="15704" x="3365500" y="4546600"/>
          <p14:tracePt t="15708" x="3355975" y="4546600"/>
          <p14:tracePt t="15720" x="3348038" y="4554538"/>
          <p14:tracePt t="15724" x="3348038" y="4564063"/>
          <p14:tracePt t="15736" x="3348038" y="4579938"/>
          <p14:tracePt t="15740" x="3348038" y="4589463"/>
          <p14:tracePt t="15752" x="3340100" y="4605338"/>
          <p14:tracePt t="15756" x="3340100" y="4622800"/>
          <p14:tracePt t="15768" x="3340100" y="4648200"/>
          <p14:tracePt t="15772" x="3340100" y="4673600"/>
          <p14:tracePt t="15784" x="3340100" y="4691063"/>
          <p14:tracePt t="15788" x="3348038" y="4716463"/>
          <p14:tracePt t="15800" x="3355975" y="4759325"/>
          <p14:tracePt t="15804" x="3365500" y="4784725"/>
          <p14:tracePt t="15816" x="3373438" y="4792663"/>
          <p14:tracePt t="15820" x="3382963" y="4818063"/>
          <p14:tracePt t="15832" x="3398838" y="4843463"/>
          <p14:tracePt t="15836" x="3424238" y="4868863"/>
          <p14:tracePt t="15848" x="3433763" y="4878388"/>
          <p14:tracePt t="15852" x="3449638" y="4894263"/>
          <p14:tracePt t="15864" x="3459163" y="4903788"/>
          <p14:tracePt t="15868" x="3475038" y="4919663"/>
          <p14:tracePt t="15880" x="3502025" y="4919663"/>
          <p14:tracePt t="15884" x="3502025" y="4929188"/>
          <p14:tracePt t="15896" x="3527425" y="4929188"/>
          <p14:tracePt t="15900" x="3535363" y="4929188"/>
          <p14:tracePt t="15912" x="3543300" y="4929188"/>
          <p14:tracePt t="15916" x="3560763" y="4929188"/>
          <p14:tracePt t="15928" x="3568700" y="4929188"/>
          <p14:tracePt t="15932" x="3594100" y="4919663"/>
          <p14:tracePt t="15944" x="3619500" y="4894263"/>
          <p14:tracePt t="15948" x="3636963" y="4886325"/>
          <p14:tracePt t="15962" x="3646488" y="4868863"/>
          <p14:tracePt t="15966" x="3654425" y="4868863"/>
          <p14:tracePt t="15979" x="3671888" y="4860925"/>
          <p14:tracePt t="15982" x="3671888" y="4852988"/>
          <p14:tracePt t="15994" x="3679825" y="4843463"/>
          <p14:tracePt t="16010" x="3687763" y="4843463"/>
          <p14:tracePt t="16074" x="3697288" y="4835525"/>
          <p14:tracePt t="16090" x="3697288" y="4818063"/>
          <p14:tracePt t="16094" x="3705225" y="4818063"/>
          <p14:tracePt t="16106" x="3705225" y="4810125"/>
          <p14:tracePt t="16110" x="3705225" y="4802188"/>
          <p14:tracePt t="16122" x="3713163" y="4792663"/>
          <p14:tracePt t="16138" x="3713163" y="4784725"/>
          <p14:tracePt t="16142" x="3722688" y="4775200"/>
          <p14:tracePt t="16158" x="3722688" y="4767263"/>
          <p14:tracePt t="16218" x="3730625" y="4767263"/>
          <p14:tracePt t="16222" x="3730625" y="4759325"/>
          <p14:tracePt t="16234" x="3738563" y="4759325"/>
          <p14:tracePt t="16266" x="3748088" y="4759325"/>
          <p14:tracePt t="16282" x="3756025" y="4759325"/>
          <p14:tracePt t="16314" x="3756025" y="4749800"/>
          <p14:tracePt t="16542" x="3738563" y="4749800"/>
          <p14:tracePt t="16554" x="3722688" y="4767263"/>
          <p14:tracePt t="16558" x="3697288" y="4784725"/>
          <p14:tracePt t="16570" x="3671888" y="4802188"/>
          <p14:tracePt t="16574" x="3646488" y="4818063"/>
          <p14:tracePt t="16586" x="3619500" y="4835525"/>
          <p14:tracePt t="16590" x="3578225" y="4860925"/>
          <p14:tracePt t="16602" x="3560763" y="4878388"/>
          <p14:tracePt t="16606" x="3543300" y="4886325"/>
          <p14:tracePt t="16618" x="3509963" y="4903788"/>
          <p14:tracePt t="16622" x="3433763" y="4911725"/>
          <p14:tracePt t="16634" x="3390900" y="4919663"/>
          <p14:tracePt t="16638" x="3330575" y="4919663"/>
          <p14:tracePt t="16650" x="3254375" y="4919663"/>
          <p14:tracePt t="16654" x="3186113" y="4919663"/>
          <p14:tracePt t="16666" x="3016250" y="4919663"/>
          <p14:tracePt t="16670" x="2889250" y="4919663"/>
          <p14:tracePt t="16682" x="2770188" y="4894263"/>
          <p14:tracePt t="16686" x="2660650" y="4868863"/>
          <p14:tracePt t="16698" x="2473325" y="4843463"/>
          <p14:tracePt t="16702" x="2371725" y="4818063"/>
          <p14:tracePt t="16714" x="2303463" y="4802188"/>
          <p14:tracePt t="16718" x="2227263" y="4775200"/>
          <p14:tracePt t="16730" x="2192338" y="4759325"/>
          <p14:tracePt t="16734" x="2141538" y="4733925"/>
          <p14:tracePt t="16746" x="2124075" y="4724400"/>
          <p14:tracePt t="16750" x="2116138" y="4708525"/>
          <p14:tracePt t="16766" x="2116138" y="4699000"/>
          <p14:tracePt t="16778" x="2108200" y="4691063"/>
          <p14:tracePt t="16782" x="2108200" y="4683125"/>
          <p14:tracePt t="16794" x="2108200" y="4673600"/>
          <p14:tracePt t="16798" x="2108200" y="4665663"/>
          <p14:tracePt t="16810" x="2108200" y="4648200"/>
          <p14:tracePt t="16814" x="2108200" y="4640263"/>
          <p14:tracePt t="16826" x="2108200" y="4630738"/>
          <p14:tracePt t="16830" x="2108200" y="4622800"/>
          <p14:tracePt t="16842" x="2108200" y="4614863"/>
          <p14:tracePt t="16846" x="2108200" y="4605338"/>
          <p14:tracePt t="16874" x="2108200" y="4597400"/>
          <p14:tracePt t="16890" x="2098675" y="4597400"/>
          <p14:tracePt t="16938" x="2098675" y="4589463"/>
          <p14:tracePt t="16942" x="2098675" y="4572000"/>
          <p14:tracePt t="16954" x="2098675" y="4546600"/>
          <p14:tracePt t="16958" x="2098675" y="4513263"/>
          <p14:tracePt t="16974" x="2108200" y="4513263"/>
          <p14:tracePt t="22416" x="2116138" y="4478338"/>
          <p14:tracePt t="22420" x="2260600" y="4275138"/>
          <p14:tracePt t="22432" x="2863850" y="3900488"/>
          <p14:tracePt t="22436" x="3008313" y="3849688"/>
          <p14:tracePt t="22448" x="3382963" y="3738563"/>
          <p14:tracePt t="22452" x="3560763" y="3679825"/>
          <p14:tracePt t="22464" x="3756025" y="3636963"/>
          <p14:tracePt t="22468" x="3994150" y="3578225"/>
          <p14:tracePt t="22480" x="4214813" y="3535363"/>
          <p14:tracePt t="22484" x="4691063" y="3449638"/>
          <p14:tracePt t="22496" x="4937125" y="3424238"/>
          <p14:tracePt t="22500" x="5175250" y="3408363"/>
          <p14:tracePt t="22512" x="5395913" y="3382963"/>
          <p14:tracePt t="22516" x="5803900" y="3355975"/>
          <p14:tracePt t="22528" x="5957888" y="3348038"/>
          <p14:tracePt t="22532" x="6102350" y="3348038"/>
          <p14:tracePt t="22544" x="6229350" y="3348038"/>
          <p14:tracePt t="22548" x="6313488" y="3348038"/>
          <p14:tracePt t="22560" x="6381750" y="3348038"/>
          <p14:tracePt t="22564" x="6424613" y="3348038"/>
          <p14:tracePt t="22576" x="6457950" y="3348038"/>
          <p14:tracePt t="22580" x="6483350" y="3348038"/>
          <p14:tracePt t="22592" x="6500813" y="3348038"/>
          <p14:tracePt t="22596" x="6510338" y="3348038"/>
          <p14:tracePt t="22880" x="6500813" y="3365500"/>
          <p14:tracePt t="22884" x="6492875" y="3373438"/>
          <p14:tracePt t="22896" x="6442075" y="3416300"/>
          <p14:tracePt t="22900" x="6399213" y="3459163"/>
          <p14:tracePt t="22912" x="6348413" y="3492500"/>
          <p14:tracePt t="22916" x="6297613" y="3552825"/>
          <p14:tracePt t="22928" x="6237288" y="3603625"/>
          <p14:tracePt t="22932" x="6118225" y="3671888"/>
          <p14:tracePt t="22944" x="6042025" y="3722688"/>
          <p14:tracePt t="22948" x="5932488" y="3763963"/>
          <p14:tracePt t="22960" x="5829300" y="3798888"/>
          <p14:tracePt t="22964" x="5626100" y="3841750"/>
          <p14:tracePt t="22976" x="5514975" y="3849688"/>
          <p14:tracePt t="22980" x="5395913" y="3867150"/>
          <p14:tracePt t="22992" x="5311775" y="3875088"/>
          <p14:tracePt t="22996" x="5226050" y="3883025"/>
          <p14:tracePt t="23008" x="5183188" y="3883025"/>
          <p14:tracePt t="23012" x="5132388" y="3892550"/>
          <p14:tracePt t="23024" x="5106988" y="3900488"/>
          <p14:tracePt t="23028" x="5099050" y="3900488"/>
          <p14:tracePt t="23040" x="5091113" y="3908425"/>
          <p14:tracePt t="23072" x="5106988" y="3908425"/>
          <p14:tracePt t="23076" x="5132388" y="3917950"/>
          <p14:tracePt t="23088" x="5183188" y="3935413"/>
          <p14:tracePt t="23092" x="5260975" y="3943350"/>
          <p14:tracePt t="23104" x="5345113" y="3960813"/>
          <p14:tracePt t="23108" x="5507038" y="3976688"/>
          <p14:tracePt t="23120" x="5608638" y="4002088"/>
          <p14:tracePt t="23124" x="5735638" y="4027488"/>
          <p14:tracePt t="23136" x="5864225" y="4062413"/>
          <p14:tracePt t="23140" x="6110288" y="4121150"/>
          <p14:tracePt t="23152" x="6262688" y="4171950"/>
          <p14:tracePt t="23156" x="6391275" y="4214813"/>
          <p14:tracePt t="23168" x="6526213" y="4265613"/>
          <p14:tracePt t="23172" x="6654800" y="4316413"/>
          <p14:tracePt t="23184" x="6865938" y="4410075"/>
          <p14:tracePt t="23188" x="6977063" y="4470400"/>
          <p14:tracePt t="23200" x="7096125" y="4529138"/>
          <p14:tracePt t="23204" x="7180263" y="4589463"/>
          <p14:tracePt t="23216" x="7291388" y="4657725"/>
          <p14:tracePt t="23220" x="7324725" y="4683125"/>
          <p14:tracePt t="23232" x="7342188" y="4691063"/>
          <p14:tracePt t="23300" x="7334250" y="4657725"/>
          <p14:tracePt t="23312" x="7324725" y="4605338"/>
          <p14:tracePt t="23316" x="7308850" y="4538663"/>
          <p14:tracePt t="23328" x="7273925" y="4402138"/>
          <p14:tracePt t="23332" x="7248525" y="4316413"/>
          <p14:tracePt t="23344" x="7240588" y="4240213"/>
          <p14:tracePt t="23348" x="7232650" y="4181475"/>
          <p14:tracePt t="23360" x="7232650" y="4095750"/>
          <p14:tracePt t="23364" x="7232650" y="4070350"/>
          <p14:tracePt t="23376" x="7232650" y="4062413"/>
          <p14:tracePt t="23380" x="7232650" y="4044950"/>
          <p14:tracePt t="23408" x="7240588" y="4044950"/>
          <p14:tracePt t="23424" x="7248525" y="4044950"/>
          <p14:tracePt t="23440" x="7258050" y="4044950"/>
          <p14:tracePt t="23456" x="7258050" y="4052888"/>
          <p14:tracePt t="23460" x="7265988" y="4087813"/>
          <p14:tracePt t="23472" x="7273925" y="4105275"/>
          <p14:tracePt t="23476" x="7283450" y="4138613"/>
          <p14:tracePt t="23488" x="7291388" y="4171950"/>
          <p14:tracePt t="23492" x="7291388" y="4197350"/>
          <p14:tracePt t="23504" x="7283450" y="4232275"/>
          <p14:tracePt t="23508" x="7273925" y="4240213"/>
          <p14:tracePt t="23520" x="7258050" y="4265613"/>
          <p14:tracePt t="23524" x="7232650" y="4275138"/>
          <p14:tracePt t="23536" x="7197725" y="4283075"/>
          <p14:tracePt t="23540" x="7180263" y="4283075"/>
          <p14:tracePt t="23552" x="7146925" y="4291013"/>
          <p14:tracePt t="23556" x="7121525" y="4291013"/>
          <p14:tracePt t="23568" x="7088188" y="4300538"/>
          <p14:tracePt t="23572" x="7061200" y="4300538"/>
          <p14:tracePt t="23584" x="7035800" y="4300538"/>
          <p14:tracePt t="23588" x="7027863" y="4300538"/>
          <p14:tracePt t="23604" x="7019925" y="4300538"/>
          <p14:tracePt t="23616" x="7019925" y="4308475"/>
          <p14:tracePt t="23930" x="7010400" y="4308475"/>
          <p14:tracePt t="23934" x="6994525" y="4308475"/>
          <p14:tracePt t="23946" x="6985000" y="4333875"/>
          <p14:tracePt t="23950" x="6977063" y="4341813"/>
          <p14:tracePt t="23962" x="6985000" y="4394200"/>
          <p14:tracePt t="23966" x="7019925" y="4452938"/>
          <p14:tracePt t="23978" x="7070725" y="4521200"/>
          <p14:tracePt t="23982" x="7129463" y="4579938"/>
          <p14:tracePt t="23994" x="7189788" y="4648200"/>
          <p14:tracePt t="23998" x="7223125" y="4724400"/>
          <p14:tracePt t="24010" x="7265988" y="4775200"/>
          <p14:tracePt t="24014" x="7291388" y="4810125"/>
          <p14:tracePt t="24026" x="7334250" y="4886325"/>
          <p14:tracePt t="24030" x="7359650" y="4911725"/>
          <p14:tracePt t="24042" x="7385050" y="4937125"/>
          <p14:tracePt t="24046" x="7402513" y="4954588"/>
          <p14:tracePt t="24058" x="7418388" y="4972050"/>
          <p14:tracePt t="24074" x="7427913" y="4972050"/>
          <p14:tracePt t="24078" x="7435850" y="4979988"/>
          <p14:tracePt t="24106" x="7443788" y="4979988"/>
          <p14:tracePt t="24122" x="7453313" y="4979988"/>
          <p14:tracePt t="24126" x="7461250" y="4979988"/>
          <p14:tracePt t="24138" x="7469188" y="4979988"/>
          <p14:tracePt t="24142" x="7494588" y="4979988"/>
          <p14:tracePt t="24154" x="7512050" y="4987925"/>
          <p14:tracePt t="24158" x="7529513" y="4997450"/>
          <p14:tracePt t="24170" x="7537450" y="5022850"/>
          <p14:tracePt t="24174" x="7546975" y="5022850"/>
          <p14:tracePt t="24186" x="7546975" y="5030788"/>
          <p14:tracePt t="24202" x="7478713" y="5048250"/>
          <p14:tracePt t="24206" x="7385050" y="5048250"/>
          <p14:tracePt t="24218" x="7299325" y="5048250"/>
          <p14:tracePt t="24222" x="7164388" y="5030788"/>
          <p14:tracePt t="24410" x="7129463" y="5005388"/>
          <p14:tracePt t="24414" x="7121525" y="5005388"/>
          <p14:tracePt t="24426" x="7121525" y="4997450"/>
          <p14:tracePt t="24442" x="7138988" y="4997450"/>
          <p14:tracePt t="24446" x="7146925" y="4987925"/>
          <p14:tracePt t="24458" x="7189788" y="4979988"/>
          <p14:tracePt t="24462" x="7197725" y="4979988"/>
          <p14:tracePt t="24474" x="7215188" y="4972050"/>
          <p14:tracePt t="24478" x="7223125" y="4972050"/>
          <p14:tracePt t="24522" x="7223125" y="4979988"/>
          <p14:tracePt t="24538" x="7223125" y="5013325"/>
          <p14:tracePt t="24542" x="7223125" y="5022850"/>
          <p14:tracePt t="24554" x="7223125" y="5038725"/>
          <p14:tracePt t="24558" x="7240588" y="5056188"/>
          <p14:tracePt t="24570" x="7258050" y="5091113"/>
          <p14:tracePt t="24574" x="7291388" y="5116513"/>
          <p14:tracePt t="24586" x="7316788" y="5141913"/>
          <p14:tracePt t="24590" x="7342188" y="5167313"/>
          <p14:tracePt t="24602" x="7377113" y="5183188"/>
          <p14:tracePt t="24606" x="7427913" y="5226050"/>
          <p14:tracePt t="24618" x="7453313" y="5243513"/>
          <p14:tracePt t="24622" x="7494588" y="5268913"/>
          <p14:tracePt t="24634" x="7546975" y="5294313"/>
          <p14:tracePt t="24639" x="7639050" y="5353050"/>
          <p14:tracePt t="24650" x="7707313" y="5387975"/>
          <p14:tracePt t="24654" x="7758113" y="5430838"/>
          <p14:tracePt t="24666" x="7826375" y="5456238"/>
          <p14:tracePt t="24670" x="7886700" y="5497513"/>
          <p14:tracePt t="24682" x="7996238" y="5575300"/>
          <p14:tracePt t="24686" x="8064500" y="5634038"/>
          <p14:tracePt t="24698" x="8124825" y="5702300"/>
          <p14:tracePt t="24702" x="8175625" y="5753100"/>
          <p14:tracePt t="24714" x="8218488" y="5821363"/>
          <p14:tracePt t="24718" x="8226425" y="5846763"/>
          <p14:tracePt t="24730" x="8226425" y="5854700"/>
          <p14:tracePt t="24734" x="8226425" y="5880100"/>
          <p14:tracePt t="24746" x="8208963" y="5905500"/>
          <p14:tracePt t="24750" x="8132763" y="5940425"/>
          <p14:tracePt t="24762" x="8064500" y="5957888"/>
          <p14:tracePt t="24766" x="7980363" y="5983288"/>
          <p14:tracePt t="24778" x="7877175" y="5999163"/>
          <p14:tracePt t="24782" x="7613650" y="6034088"/>
          <p14:tracePt t="24794" x="7334250" y="6084888"/>
          <p14:tracePt t="24798" x="6977063" y="6135688"/>
          <p14:tracePt t="24810" x="6467475" y="6211888"/>
          <p14:tracePt t="24814" x="5880100" y="6280150"/>
          <p14:tracePt t="24826" x="4759325" y="6323013"/>
          <p14:tracePt t="24830" x="4044950" y="6323013"/>
          <p14:tracePt t="24842" x="3355975" y="6323013"/>
          <p14:tracePt t="24846" x="2693988" y="6323013"/>
          <p14:tracePt t="24858" x="1708150" y="6262688"/>
          <p14:tracePt t="24862" x="1241425" y="6203950"/>
          <p14:tracePt t="24874" x="858838" y="6092825"/>
          <p14:tracePt t="24879" x="569913" y="5991225"/>
          <p14:tracePt t="24890" x="296863" y="5872163"/>
          <p14:tracePt t="24894" x="68263" y="5745163"/>
          <p14:tracePt t="25050" x="152400" y="4435475"/>
          <p14:tracePt t="25054" x="296863" y="4445000"/>
          <p14:tracePt t="25066" x="466725" y="4445000"/>
          <p14:tracePt t="25070" x="884238" y="4478338"/>
          <p14:tracePt t="25082" x="1096963" y="4495800"/>
          <p14:tracePt t="25087" x="1343025" y="4521200"/>
          <p14:tracePt t="25098" x="1546225" y="4538663"/>
          <p14:tracePt t="25102" x="1928813" y="4554538"/>
          <p14:tracePt t="25114" x="2082800" y="4572000"/>
          <p14:tracePt t="25118" x="2209800" y="4579938"/>
          <p14:tracePt t="25130" x="2328863" y="4579938"/>
          <p14:tracePt t="25134" x="2397125" y="4579938"/>
          <p14:tracePt t="25146" x="2455863" y="4579938"/>
          <p14:tracePt t="25150" x="2463800" y="4579938"/>
          <p14:tracePt t="25356" x="2463800" y="4589463"/>
          <p14:tracePt t="25420" x="2473325" y="4597400"/>
          <p14:tracePt t="25424" x="2516188" y="4605338"/>
          <p14:tracePt t="25436" x="2592388" y="4630738"/>
          <p14:tracePt t="25440" x="2889250" y="4708525"/>
          <p14:tracePt t="25452" x="3000375" y="4733925"/>
          <p14:tracePt t="25456" x="3144838" y="4759325"/>
          <p14:tracePt t="25468" x="3289300" y="4784725"/>
          <p14:tracePt t="25472" x="3441700" y="4810125"/>
          <p14:tracePt t="25484" x="3611563" y="4835525"/>
          <p14:tracePt t="25488" x="3748088" y="4852988"/>
          <p14:tracePt t="25500" x="4181475" y="4919663"/>
          <p14:tracePt t="25504" x="4283075" y="4937125"/>
          <p14:tracePt t="25516" x="4359275" y="4946650"/>
          <p14:tracePt t="25520" x="4460875" y="4954588"/>
          <p14:tracePt t="25532" x="4572000" y="4954588"/>
          <p14:tracePt t="25536" x="4605338" y="4962525"/>
          <p14:tracePt t="25548" x="4614863" y="4962525"/>
          <p14:tracePt t="25552" x="4622800" y="4962525"/>
          <p14:tracePt t="25724" x="4630738" y="4972050"/>
          <p14:tracePt t="25740" x="4640263" y="4979988"/>
          <p14:tracePt t="25744" x="4657725" y="5005388"/>
          <p14:tracePt t="25756" x="4673600" y="5013325"/>
          <p14:tracePt t="25760" x="4699000" y="5038725"/>
          <p14:tracePt t="25772" x="4724400" y="5064125"/>
          <p14:tracePt t="25776" x="4759325" y="5081588"/>
          <p14:tracePt t="25788" x="4835525" y="5149850"/>
          <p14:tracePt t="25792" x="4903788" y="5192713"/>
          <p14:tracePt t="25804" x="4962525" y="5235575"/>
          <p14:tracePt t="25808" x="5030788" y="5276850"/>
          <p14:tracePt t="25820" x="5132388" y="5345113"/>
          <p14:tracePt t="25824" x="5183188" y="5387975"/>
          <p14:tracePt t="25836" x="5251450" y="5421313"/>
          <p14:tracePt t="25840" x="5311775" y="5446713"/>
          <p14:tracePt t="25852" x="5362575" y="5481638"/>
          <p14:tracePt t="25856" x="5481638" y="5524500"/>
          <p14:tracePt t="25868" x="5524500" y="5557838"/>
          <p14:tracePt t="25872" x="5600700" y="5591175"/>
          <p14:tracePt t="25884" x="5694363" y="5608638"/>
          <p14:tracePt t="25888" x="5854700" y="5659438"/>
          <p14:tracePt t="25900" x="5932488" y="5684838"/>
          <p14:tracePt t="25904" x="6034088" y="5719763"/>
          <p14:tracePt t="25916" x="6110288" y="5727700"/>
          <p14:tracePt t="25920" x="6178550" y="5735638"/>
          <p14:tracePt t="25932" x="6237288" y="5735638"/>
          <p14:tracePt t="25936" x="6297613" y="5735638"/>
          <p14:tracePt t="25948" x="6338888" y="5735638"/>
          <p14:tracePt t="25952" x="6373813" y="5735638"/>
          <p14:tracePt t="25964" x="6457950" y="5719763"/>
          <p14:tracePt t="25968" x="6518275" y="5710238"/>
          <p14:tracePt t="25980" x="6569075" y="5710238"/>
          <p14:tracePt t="25984" x="6627813" y="5694363"/>
          <p14:tracePt t="25996" x="6721475" y="5684838"/>
          <p14:tracePt t="26000" x="6772275" y="5676900"/>
          <p14:tracePt t="26012" x="6815138" y="5676900"/>
          <p14:tracePt t="26016" x="6850063" y="5668963"/>
          <p14:tracePt t="26028" x="6891338" y="5668963"/>
          <p14:tracePt t="26032" x="6943725" y="5651500"/>
          <p14:tracePt t="26044" x="6959600" y="5651500"/>
          <p14:tracePt t="26048" x="6977063" y="5641975"/>
          <p14:tracePt t="26060" x="6985000" y="5634038"/>
          <p14:tracePt t="26076" x="6985000" y="5626100"/>
          <p14:tracePt t="26080" x="6994525" y="5626100"/>
          <p14:tracePt t="26356" x="7002463" y="5626100"/>
          <p14:tracePt t="26372" x="7027863" y="5626100"/>
          <p14:tracePt t="26376" x="7035800" y="5626100"/>
          <p14:tracePt t="26388" x="7061200" y="5626100"/>
          <p14:tracePt t="26392" x="7096125" y="5608638"/>
          <p14:tracePt t="26404" x="7146925" y="5600700"/>
          <p14:tracePt t="26408" x="7172325" y="5591175"/>
          <p14:tracePt t="26420" x="7240588" y="5575300"/>
          <p14:tracePt t="26424" x="7265988" y="5575300"/>
          <p14:tracePt t="26436" x="7291388" y="5575300"/>
          <p14:tracePt t="26440" x="7316788" y="5565775"/>
          <p14:tracePt t="26452" x="7334250" y="5565775"/>
          <p14:tracePt t="26456" x="7350125" y="5557838"/>
          <p14:tracePt t="26468" x="7359650" y="5557838"/>
          <p14:tracePt t="26472" x="7367588" y="5557838"/>
          <p14:tracePt t="26500" x="7367588" y="5549900"/>
          <p14:tracePt t="26532" x="7377113" y="5549900"/>
          <p14:tracePt t="26612" x="7385050" y="5549900"/>
          <p14:tracePt t="26870" x="7385050" y="5540375"/>
          <p14:tracePt t="26874" x="7385050" y="5532438"/>
          <p14:tracePt t="26886" x="7385050" y="5514975"/>
          <p14:tracePt t="26890" x="7385050" y="5497513"/>
          <p14:tracePt t="26902" x="7385050" y="5472113"/>
          <p14:tracePt t="26906" x="7385050" y="5421313"/>
          <p14:tracePt t="26918" x="7385050" y="5387975"/>
          <p14:tracePt t="26922" x="7359650" y="5337175"/>
          <p14:tracePt t="26934" x="7350125" y="5294313"/>
          <p14:tracePt t="26938" x="7334250" y="5260975"/>
          <p14:tracePt t="26950" x="7316788" y="5226050"/>
          <p14:tracePt t="26954" x="7299325" y="5175250"/>
          <p14:tracePt t="26966" x="7283450" y="5141913"/>
          <p14:tracePt t="26970" x="7258050" y="5106988"/>
          <p14:tracePt t="26982" x="7197725" y="5038725"/>
          <p14:tracePt t="26986" x="7164388" y="5005388"/>
          <p14:tracePt t="26998" x="7129463" y="4954588"/>
          <p14:tracePt t="27002" x="7078663" y="4886325"/>
          <p14:tracePt t="27014" x="7002463" y="4810125"/>
          <p14:tracePt t="27018" x="6943725" y="4749800"/>
          <p14:tracePt t="27030" x="6908800" y="4699000"/>
          <p14:tracePt t="27035" x="6840538" y="4648200"/>
          <p14:tracePt t="27046" x="6799263" y="4614863"/>
          <p14:tracePt t="27050" x="6756400" y="4546600"/>
          <p14:tracePt t="27062" x="6738938" y="4529138"/>
          <p14:tracePt t="27066" x="6731000" y="4503738"/>
          <p14:tracePt t="27078" x="6721475" y="4495800"/>
          <p14:tracePt t="27082" x="6705600" y="4470400"/>
          <p14:tracePt t="27094" x="6705600" y="4460875"/>
          <p14:tracePt t="27126" x="6705600" y="4452938"/>
          <p14:tracePt t="27486" x="6772275" y="4452938"/>
          <p14:tracePt t="27490" x="6781800" y="4452938"/>
          <p14:tracePt t="27502" x="6934200" y="4486275"/>
          <p14:tracePt t="27506" x="6994525" y="4503738"/>
          <p14:tracePt t="27518" x="7205663" y="4554538"/>
          <p14:tracePt t="27522" x="7691438" y="4699000"/>
          <p14:tracePt t="27534" x="7980363" y="4767263"/>
          <p14:tracePt t="27538" x="8208963" y="4827588"/>
          <p14:tracePt t="27550" x="8378825" y="4868863"/>
          <p14:tracePt t="27554" x="8718550" y="4937125"/>
          <p14:tracePt t="27566" x="8804275" y="4962525"/>
          <p14:tracePt t="27570" x="8855075" y="4972050"/>
          <p14:tracePt t="27582" x="8880475" y="4979988"/>
          <p14:tracePt t="27634" x="8872538" y="4972050"/>
          <p14:tracePt t="27646" x="8855075" y="4962525"/>
          <p14:tracePt t="27650" x="8837613" y="4929188"/>
          <p14:tracePt t="27662" x="8812213" y="4903788"/>
          <p14:tracePt t="27666" x="8769350" y="4835525"/>
          <p14:tracePt t="27678" x="8743950" y="4810125"/>
          <p14:tracePt t="27682" x="8718550" y="4775200"/>
          <p14:tracePt t="27694" x="8702675" y="4741863"/>
          <p14:tracePt t="27698" x="8659813" y="4673600"/>
          <p14:tracePt t="27710" x="8634413" y="4630738"/>
          <p14:tracePt t="27714" x="8599488" y="4564063"/>
          <p14:tracePt t="27726" x="8566150" y="4503738"/>
          <p14:tracePt t="27730" x="8532813" y="4435475"/>
          <p14:tracePt t="27742" x="8489950" y="4351338"/>
          <p14:tracePt t="27746" x="8464550" y="4308475"/>
          <p14:tracePt t="27758" x="8455025" y="4291013"/>
          <p14:tracePt t="27762" x="8447088" y="4275138"/>
          <p14:tracePt t="27774" x="8439150" y="4257675"/>
          <p14:tracePt t="27790" x="8439150" y="4249738"/>
          <p14:tracePt t="27842" x="8480425" y="4249738"/>
          <p14:tracePt t="27854" x="8507413" y="4257675"/>
          <p14:tracePt t="27858" x="8566150" y="4291013"/>
          <p14:tracePt t="27870" x="8624888" y="4333875"/>
          <p14:tracePt t="27874" x="8710613" y="4402138"/>
          <p14:tracePt t="27886" x="8786813" y="4470400"/>
          <p14:tracePt t="27890" x="8880475" y="4564063"/>
          <p14:tracePt t="27902" x="8982075" y="4657725"/>
          <p14:tracePt t="27906" x="9110663" y="4759325"/>
          <p14:tracePt t="28018" x="8940800" y="5472113"/>
          <p14:tracePt t="28030" x="8872538" y="5472113"/>
          <p14:tracePt t="28034" x="8796338" y="5456238"/>
          <p14:tracePt t="28046" x="8743950" y="5446713"/>
          <p14:tracePt t="28050" x="8702675" y="5438775"/>
          <p14:tracePt t="28062" x="8677275" y="5430838"/>
          <p14:tracePt t="28128" x="8677275" y="5421313"/>
          <p14:tracePt t="28132" x="8677275" y="5413375"/>
          <p14:tracePt t="28144" x="8685213" y="5405438"/>
          <p14:tracePt t="28148" x="8693150" y="5395913"/>
          <p14:tracePt t="28160" x="8702675" y="5387975"/>
          <p14:tracePt t="28164" x="8728075" y="5380038"/>
          <p14:tracePt t="28176" x="8743950" y="5380038"/>
          <p14:tracePt t="28180" x="8761413" y="5370513"/>
          <p14:tracePt t="28192" x="8769350" y="5362575"/>
          <p14:tracePt t="28196" x="8796338" y="5353050"/>
          <p14:tracePt t="28208" x="8837613" y="5345113"/>
          <p14:tracePt t="28212" x="8863013" y="5337175"/>
          <p14:tracePt t="28224" x="8888413" y="5327650"/>
          <p14:tracePt t="28228" x="8905875" y="5319713"/>
          <p14:tracePt t="28240" x="8923338" y="5311775"/>
          <p14:tracePt t="28244" x="8940800" y="5311775"/>
          <p14:tracePt t="28288" x="8948738" y="5311775"/>
          <p14:tracePt t="28352" x="8940800" y="5311775"/>
          <p14:tracePt t="28356" x="8940800" y="5302250"/>
          <p14:tracePt t="28368" x="8931275" y="5302250"/>
          <p14:tracePt t="28372" x="8923338" y="5302250"/>
          <p14:tracePt t="28384" x="8905875" y="5294313"/>
          <p14:tracePt t="28388" x="8897938" y="5294313"/>
          <p14:tracePt t="28400" x="8888413" y="5294313"/>
          <p14:tracePt t="28404" x="8880475" y="5294313"/>
          <p14:tracePt t="28416" x="8872538" y="5294313"/>
          <p14:tracePt t="28420" x="8863013" y="5294313"/>
          <p14:tracePt t="28432" x="8855075" y="5294313"/>
          <p14:tracePt t="28436" x="8847138" y="5294313"/>
          <p14:tracePt t="28452" x="8837613" y="5294313"/>
          <p14:tracePt t="28464" x="8829675" y="5294313"/>
          <p14:tracePt t="28484" x="8821738" y="5294313"/>
          <p14:tracePt t="28496" x="8812213" y="5294313"/>
          <p14:tracePt t="28500" x="8804275" y="5294313"/>
          <p14:tracePt t="28512" x="8778875" y="5294313"/>
          <p14:tracePt t="28517" x="8743950" y="5302250"/>
          <p14:tracePt t="28528" x="8685213" y="5311775"/>
          <p14:tracePt t="28532" x="8642350" y="5319713"/>
          <p14:tracePt t="28544" x="8599488" y="5319713"/>
          <p14:tracePt t="28548" x="8566150" y="5319713"/>
          <p14:tracePt t="28560" x="8497888" y="5311775"/>
          <p14:tracePt t="28564" x="8464550" y="5294313"/>
          <p14:tracePt t="28576" x="8413750" y="5260975"/>
          <p14:tracePt t="28580" x="8378825" y="5251450"/>
          <p14:tracePt t="28592" x="8345488" y="5251450"/>
          <p14:tracePt t="28596" x="8302625" y="5251450"/>
          <p14:tracePt t="28612" x="8294688" y="5251450"/>
          <p14:tracePt t="28816" x="8335963" y="5251450"/>
          <p14:tracePt t="28820" x="8345488" y="5251450"/>
          <p14:tracePt t="28832" x="8362950" y="5251450"/>
          <p14:tracePt t="28836" x="8378825" y="5268913"/>
          <p14:tracePt t="28848" x="8396288" y="5276850"/>
          <p14:tracePt t="28852" x="8396288" y="5294313"/>
          <p14:tracePt t="28864" x="8404225" y="5311775"/>
          <p14:tracePt t="28868" x="8413750" y="5319713"/>
          <p14:tracePt t="28880" x="8439150" y="5327650"/>
          <p14:tracePt t="28884" x="8447088" y="5337175"/>
          <p14:tracePt t="28896" x="8455025" y="5345113"/>
          <p14:tracePt t="28912" x="8464550" y="5345113"/>
          <p14:tracePt t="28916" x="8472488" y="5345113"/>
          <p14:tracePt t="28928" x="8472488" y="5353050"/>
          <p14:tracePt t="28932" x="8480425" y="5362575"/>
          <p14:tracePt t="28944" x="8497888" y="5370513"/>
          <p14:tracePt t="28948" x="8497888" y="5380038"/>
          <p14:tracePt t="28960" x="8507413" y="5380038"/>
          <p14:tracePt t="28964" x="8523288" y="5395913"/>
          <p14:tracePt t="28976" x="8532813" y="5405438"/>
          <p14:tracePt t="28980" x="8540750" y="5405438"/>
          <p14:tracePt t="28992" x="8548688" y="5405438"/>
          <p14:tracePt t="29012" x="8558213" y="5405438"/>
          <p14:tracePt t="29024" x="8583613" y="5405438"/>
          <p14:tracePt t="29028" x="8591550" y="5405438"/>
          <p14:tracePt t="29040" x="8599488" y="5387975"/>
          <p14:tracePt t="29044" x="8616950" y="5353050"/>
          <p14:tracePt t="29056" x="8634413" y="5327650"/>
          <p14:tracePt t="29060" x="8642350" y="5302250"/>
          <p14:tracePt t="29072" x="8642350" y="5251450"/>
          <p14:tracePt t="29076" x="8642350" y="5208588"/>
          <p14:tracePt t="29088" x="8642350" y="5124450"/>
          <p14:tracePt t="29092" x="8642350" y="5081588"/>
          <p14:tracePt t="29104" x="8642350" y="5038725"/>
          <p14:tracePt t="29108" x="8642350" y="4997450"/>
          <p14:tracePt t="29120" x="8642350" y="4962525"/>
          <p14:tracePt t="29125" x="8651875" y="4929188"/>
          <p14:tracePt t="29136" x="8651875" y="4911725"/>
          <p14:tracePt t="29140" x="8659813" y="4886325"/>
          <p14:tracePt t="29152" x="8659813" y="4878388"/>
          <p14:tracePt t="29156" x="8659813" y="4868863"/>
          <p14:tracePt t="29168" x="8659813" y="4860925"/>
          <p14:tracePt t="29184" x="8659813" y="4843463"/>
          <p14:tracePt t="29188" x="8659813" y="4835525"/>
          <p14:tracePt t="29204" x="8642350" y="4835525"/>
          <p14:tracePt t="29216" x="8642350" y="4827588"/>
          <p14:tracePt t="29220" x="8634413" y="4827588"/>
          <p14:tracePt t="29232" x="8624888" y="4827588"/>
          <p14:tracePt t="29236" x="8616950" y="4827588"/>
          <p14:tracePt t="29248" x="8616950" y="4818063"/>
          <p14:tracePt t="29280" x="8609013" y="4818063"/>
          <p14:tracePt t="29296" x="8599488" y="4818063"/>
          <p14:tracePt t="29316" x="8591550" y="4818063"/>
          <p14:tracePt t="29328" x="8583613" y="4818063"/>
          <p14:tracePt t="29344" x="8574088" y="4818063"/>
          <p14:tracePt t="29376" x="8566150" y="4818063"/>
          <p14:tracePt t="29472" x="8566150" y="4810125"/>
          <p14:tracePt t="29520" x="8574088" y="4810125"/>
          <p14:tracePt t="29524" x="8574088" y="4802188"/>
          <p14:tracePt t="29536" x="8583613" y="4802188"/>
          <p14:tracePt t="29552" x="8591550" y="4802188"/>
          <p14:tracePt t="29638" x="8591550" y="4810125"/>
          <p14:tracePt t="29650" x="8558213" y="4810125"/>
          <p14:tracePt t="29654" x="8532813" y="4810125"/>
          <p14:tracePt t="29666" x="8497888" y="4810125"/>
          <p14:tracePt t="29670" x="8472488" y="4810125"/>
          <p14:tracePt t="29682" x="8447088" y="4810125"/>
          <p14:tracePt t="29686" x="8404225" y="4810125"/>
          <p14:tracePt t="29698" x="8353425" y="4810125"/>
          <p14:tracePt t="29702" x="8302625" y="4810125"/>
          <p14:tracePt t="29714" x="8259763" y="4810125"/>
          <p14:tracePt t="29718" x="8183563" y="4810125"/>
          <p14:tracePt t="29730" x="8150225" y="4802188"/>
          <p14:tracePt t="29734" x="8115300" y="4802188"/>
          <p14:tracePt t="29746" x="8115300" y="4792663"/>
          <p14:tracePt t="29750" x="8107363" y="4792663"/>
          <p14:tracePt t="29762" x="8107363" y="4775200"/>
          <p14:tracePt t="29778" x="8107363" y="4759325"/>
          <p14:tracePt t="29782" x="8107363" y="4741863"/>
          <p14:tracePt t="29794" x="8115300" y="4708525"/>
          <p14:tracePt t="29799" x="8132763" y="4699000"/>
          <p14:tracePt t="29810" x="8140700" y="4683125"/>
          <p14:tracePt t="29814" x="8158163" y="4673600"/>
          <p14:tracePt t="29826" x="8183563" y="4665663"/>
          <p14:tracePt t="29830" x="8191500" y="4665663"/>
          <p14:tracePt t="29842" x="8208963" y="4665663"/>
          <p14:tracePt t="29846" x="8234363" y="4665663"/>
          <p14:tracePt t="29858" x="8269288" y="4665663"/>
          <p14:tracePt t="29862" x="8310563" y="4683125"/>
          <p14:tracePt t="29874" x="8362950" y="4708525"/>
          <p14:tracePt t="29878" x="8388350" y="4741863"/>
          <p14:tracePt t="29890" x="8413750" y="4759325"/>
          <p14:tracePt t="29894" x="8464550" y="4802188"/>
          <p14:tracePt t="29906" x="8472488" y="4827588"/>
          <p14:tracePt t="29910" x="8489950" y="4843463"/>
          <p14:tracePt t="29922" x="8489950" y="4852988"/>
          <p14:tracePt t="29938" x="8489950" y="4860925"/>
          <p14:tracePt t="29942" x="8480425" y="4868863"/>
          <p14:tracePt t="29954" x="8464550" y="4868863"/>
          <p14:tracePt t="29958" x="8447088" y="4868863"/>
          <p14:tracePt t="29970" x="8388350" y="4878388"/>
          <p14:tracePt t="29974" x="8328025" y="4878388"/>
          <p14:tracePt t="29986" x="8277225" y="4878388"/>
          <p14:tracePt t="29990" x="8218488" y="4878388"/>
          <p14:tracePt t="30002" x="8158163" y="4878388"/>
          <p14:tracePt t="30006" x="8039100" y="4860925"/>
          <p14:tracePt t="30018" x="7996238" y="4852988"/>
          <p14:tracePt t="30022" x="7920038" y="4835525"/>
          <p14:tracePt t="30034" x="7861300" y="4827588"/>
          <p14:tracePt t="30038" x="7750175" y="4792663"/>
          <p14:tracePt t="30050" x="7681913" y="4759325"/>
          <p14:tracePt t="30054" x="7623175" y="4741863"/>
          <p14:tracePt t="30066" x="7572375" y="4708525"/>
          <p14:tracePt t="30070" x="7537450" y="4683125"/>
          <p14:tracePt t="30082" x="7494588" y="4630738"/>
          <p14:tracePt t="30086" x="7486650" y="4579938"/>
          <p14:tracePt t="30098" x="7469188" y="4538663"/>
          <p14:tracePt t="30102" x="7461250" y="4503738"/>
          <p14:tracePt t="30114" x="7435850" y="4445000"/>
          <p14:tracePt t="30118" x="7418388" y="4394200"/>
          <p14:tracePt t="30130" x="7410450" y="4359275"/>
          <p14:tracePt t="30134" x="7392988" y="4325938"/>
          <p14:tracePt t="30146" x="7377113" y="4308475"/>
          <p14:tracePt t="30150" x="7350125" y="4275138"/>
          <p14:tracePt t="30162" x="7334250" y="4249738"/>
          <p14:tracePt t="30166" x="7316788" y="4232275"/>
          <p14:tracePt t="30178" x="7316788" y="4224338"/>
          <p14:tracePt t="30182" x="7316788" y="4197350"/>
          <p14:tracePt t="30194" x="7316788" y="4181475"/>
          <p14:tracePt t="30198" x="7316788" y="4171950"/>
          <p14:tracePt t="30210" x="7324725" y="4156075"/>
          <p14:tracePt t="30214" x="7334250" y="4138613"/>
          <p14:tracePt t="30226" x="7342188" y="4138613"/>
          <p14:tracePt t="30230" x="7359650" y="4130675"/>
          <p14:tracePt t="30242" x="7367588" y="4105275"/>
          <p14:tracePt t="30246" x="7392988" y="4095750"/>
          <p14:tracePt t="30258" x="7410450" y="4095750"/>
          <p14:tracePt t="30262" x="7427913" y="4087813"/>
          <p14:tracePt t="30274" x="7443788" y="4087813"/>
          <p14:tracePt t="30278" x="7461250" y="4087813"/>
          <p14:tracePt t="30290" x="7494588" y="4087813"/>
          <p14:tracePt t="30294" x="7512050" y="4087813"/>
          <p14:tracePt t="30306" x="7529513" y="4095750"/>
          <p14:tracePt t="30310" x="7537450" y="4095750"/>
          <p14:tracePt t="30322" x="7554913" y="4113213"/>
          <p14:tracePt t="30326" x="7562850" y="4138613"/>
          <p14:tracePt t="30338" x="7562850" y="4156075"/>
          <p14:tracePt t="30342" x="7562850" y="4181475"/>
          <p14:tracePt t="30354" x="7562850" y="4206875"/>
          <p14:tracePt t="30358" x="7562850" y="4249738"/>
          <p14:tracePt t="30370" x="7562850" y="4275138"/>
          <p14:tracePt t="30374" x="7546975" y="4300538"/>
          <p14:tracePt t="30386" x="7537450" y="4333875"/>
          <p14:tracePt t="30391" x="7529513" y="4359275"/>
          <p14:tracePt t="30402" x="7521575" y="4402138"/>
          <p14:tracePt t="30406" x="7512050" y="4435475"/>
          <p14:tracePt t="30418" x="7494588" y="4460875"/>
          <p14:tracePt t="30422" x="7494588" y="4478338"/>
          <p14:tracePt t="30434" x="7486650" y="4503738"/>
          <p14:tracePt t="30438" x="7478713" y="4521200"/>
          <p14:tracePt t="30454" x="7478713" y="4529138"/>
          <p14:tracePt t="30466" x="7469188" y="4538663"/>
          <p14:tracePt t="30470" x="7469188" y="4546600"/>
          <p14:tracePt t="30482" x="7461250" y="4546600"/>
          <p14:tracePt t="30834" x="7392988" y="4478338"/>
          <p14:tracePt t="30838" x="7385050" y="4478338"/>
          <p14:tracePt t="30850" x="7273925" y="4384675"/>
          <p14:tracePt t="30854" x="7215188" y="4333875"/>
          <p14:tracePt t="30866" x="7189788" y="4308475"/>
          <p14:tracePt t="30870" x="7146925" y="4275138"/>
          <p14:tracePt t="30882" x="7121525" y="4249738"/>
          <p14:tracePt t="30886" x="7104063" y="4240213"/>
          <p14:tracePt t="30898" x="7078663" y="4224338"/>
          <p14:tracePt t="30902" x="7070725" y="4214813"/>
          <p14:tracePt t="30916" x="7061200" y="4197350"/>
          <p14:tracePt t="30918" x="7053263" y="4197350"/>
          <p14:tracePt t="31396" x="6969125" y="4240213"/>
          <p14:tracePt t="31412" x="6738938" y="4394200"/>
          <p14:tracePt t="31416" x="6551613" y="4546600"/>
          <p14:tracePt t="31428" x="6338888" y="4724400"/>
          <p14:tracePt t="31432" x="6127750" y="4929188"/>
          <p14:tracePt t="31444" x="5915025" y="5106988"/>
          <p14:tracePt t="31448" x="5532438" y="5413375"/>
          <p14:tracePt t="31460" x="5345113" y="5565775"/>
          <p14:tracePt t="31464" x="5167313" y="5702300"/>
          <p14:tracePt t="31476" x="4987925" y="5838825"/>
          <p14:tracePt t="31480" x="4648200" y="6042025"/>
          <p14:tracePt t="31492" x="4529138" y="6102350"/>
          <p14:tracePt t="31496" x="4410075" y="6153150"/>
          <p14:tracePt t="31508" x="4308475" y="6169025"/>
          <p14:tracePt t="31512" x="4197350" y="6186488"/>
          <p14:tracePt t="31524" x="4019550" y="6186488"/>
          <p14:tracePt t="31528" x="3925888" y="6186488"/>
          <p14:tracePt t="31540" x="3824288" y="6169025"/>
          <p14:tracePt t="31544" x="3722688" y="6143625"/>
          <p14:tracePt t="31556" x="3586163" y="6102350"/>
          <p14:tracePt t="31560" x="3502025" y="6067425"/>
          <p14:tracePt t="31572" x="3424238" y="6034088"/>
          <p14:tracePt t="31576" x="3355975" y="5991225"/>
          <p14:tracePt t="31588" x="3271838" y="5932488"/>
          <p14:tracePt t="31592" x="3101975" y="5795963"/>
          <p14:tracePt t="31604" x="3008313" y="5702300"/>
          <p14:tracePt t="31608" x="2914650" y="5616575"/>
          <p14:tracePt t="31620" x="2795588" y="5524500"/>
          <p14:tracePt t="31624" x="2592388" y="5302250"/>
          <p14:tracePt t="31636" x="2498725" y="5208588"/>
          <p14:tracePt t="31640" x="2430463" y="5132388"/>
          <p14:tracePt t="31652" x="2362200" y="5064125"/>
          <p14:tracePt t="31656" x="2311400" y="4997450"/>
          <p14:tracePt t="31668" x="2268538" y="4962525"/>
          <p14:tracePt t="31673" x="2252663" y="4911725"/>
          <p14:tracePt t="31684" x="2227263" y="4878388"/>
          <p14:tracePt t="31689" x="2209800" y="4852988"/>
          <p14:tracePt t="31700" x="2200275" y="4818063"/>
          <p14:tracePt t="31704" x="2192338" y="4810125"/>
          <p14:tracePt t="31716" x="2184400" y="4792663"/>
          <p14:tracePt t="31720" x="2184400" y="4784725"/>
          <p14:tracePt t="32012" x="2174875" y="4784725"/>
          <p14:tracePt t="32016" x="2166938" y="4784725"/>
          <p14:tracePt t="32044" x="2159000" y="4784725"/>
          <p14:tracePt t="32060" x="2149475" y="4784725"/>
          <p14:tracePt t="32064" x="2133600" y="4775200"/>
          <p14:tracePt t="32112" x="2108200" y="4775200"/>
          <p14:tracePt t="32124" x="2090738" y="4767263"/>
          <p14:tracePt t="32204" x="2116138" y="4749800"/>
          <p14:tracePt t="32208" x="2124075" y="4741863"/>
          <p14:tracePt t="32220" x="2149475" y="4733925"/>
          <p14:tracePt t="32224" x="2200275" y="4733925"/>
          <p14:tracePt t="32236" x="2217738" y="4733925"/>
          <p14:tracePt t="32240" x="2227263" y="4733925"/>
          <p14:tracePt t="32268" x="2235200" y="4733925"/>
          <p14:tracePt t="32396" x="2217738" y="4733925"/>
          <p14:tracePt t="32400" x="2209800" y="4733925"/>
          <p14:tracePt t="32412" x="2200275" y="4733925"/>
          <p14:tracePt t="32428" x="2192338" y="4716463"/>
          <p14:tracePt t="32444" x="2184400" y="4691063"/>
          <p14:tracePt t="32448" x="2166938" y="4648200"/>
          <p14:tracePt t="32460" x="2108200" y="4579938"/>
          <p14:tracePt t="32464" x="2098675" y="4572000"/>
          <p14:tracePt t="32476" x="2090738" y="4546600"/>
          <p14:tracePt t="32480" x="2082800" y="4529138"/>
          <p14:tracePt t="32492" x="2082800" y="4513263"/>
          <p14:tracePt t="32496" x="2116138" y="4486275"/>
          <p14:tracePt t="32508" x="2141538" y="4460875"/>
          <p14:tracePt t="32512" x="2159000" y="4445000"/>
          <p14:tracePt t="32524" x="2209800" y="4419600"/>
          <p14:tracePt t="32528" x="2328863" y="4410075"/>
          <p14:tracePt t="32542" x="2397125" y="4410075"/>
          <p14:tracePt t="32546" x="2481263" y="4410075"/>
          <p14:tracePt t="32558" x="2582863" y="4410075"/>
          <p14:tracePt t="32562" x="2762250" y="4427538"/>
          <p14:tracePt t="32574" x="2906713" y="4452938"/>
          <p14:tracePt t="32578" x="3033713" y="4478338"/>
          <p14:tracePt t="32590" x="3178175" y="4513263"/>
          <p14:tracePt t="32594" x="3322638" y="4564063"/>
          <p14:tracePt t="32606" x="3603625" y="4605338"/>
          <p14:tracePt t="32610" x="3705225" y="4630738"/>
          <p14:tracePt t="32622" x="3790950" y="4657725"/>
          <p14:tracePt t="32626" x="3867150" y="4673600"/>
          <p14:tracePt t="32638" x="3976688" y="4699000"/>
          <p14:tracePt t="32642" x="4044950" y="4716463"/>
          <p14:tracePt t="32655" x="4105275" y="4724400"/>
          <p14:tracePt t="32658" x="4171950" y="4741863"/>
          <p14:tracePt t="32670" x="4265613" y="4759325"/>
          <p14:tracePt t="32674" x="4460875" y="4784725"/>
          <p14:tracePt t="32686" x="4605338" y="4802188"/>
          <p14:tracePt t="32690" x="4775200" y="4802188"/>
          <p14:tracePt t="32702" x="4979988" y="4802188"/>
          <p14:tracePt t="32706" x="5456238" y="4749800"/>
          <p14:tracePt t="32718" x="5719763" y="4733925"/>
          <p14:tracePt t="32722" x="5999163" y="4683125"/>
          <p14:tracePt t="32734" x="6229350" y="4640263"/>
          <p14:tracePt t="32739" x="6450013" y="4597400"/>
          <p14:tracePt t="32750" x="6900863" y="4513263"/>
          <p14:tracePt t="32754" x="7113588" y="4486275"/>
          <p14:tracePt t="32766" x="7299325" y="4470400"/>
          <p14:tracePt t="32770" x="7443788" y="4460875"/>
          <p14:tracePt t="32782" x="7707313" y="4435475"/>
          <p14:tracePt t="32786" x="7800975" y="4435475"/>
          <p14:tracePt t="32798" x="7877175" y="4419600"/>
          <p14:tracePt t="32802" x="7902575" y="4419600"/>
          <p14:tracePt t="32846" x="7894638" y="4419600"/>
          <p14:tracePt t="32850" x="7886700" y="4419600"/>
          <p14:tracePt t="32862" x="7861300" y="4419600"/>
          <p14:tracePt t="32866" x="7810500" y="4419600"/>
          <p14:tracePt t="32878" x="7724775" y="4419600"/>
          <p14:tracePt t="32882" x="7623175" y="4419600"/>
          <p14:tracePt t="32894" x="7402513" y="4427538"/>
          <p14:tracePt t="32898" x="7265988" y="4427538"/>
          <p14:tracePt t="32910" x="7088188" y="4435475"/>
          <p14:tracePt t="32914" x="6875463" y="4452938"/>
          <p14:tracePt t="32926" x="6330950" y="4452938"/>
          <p14:tracePt t="32930" x="5973763" y="4470400"/>
          <p14:tracePt t="32942" x="5634038" y="4470400"/>
          <p14:tracePt t="32946" x="5260975" y="4470400"/>
          <p14:tracePt t="32958" x="4878388" y="4470400"/>
          <p14:tracePt t="32963" x="4275138" y="4470400"/>
          <p14:tracePt t="32974" x="4011613" y="4460875"/>
          <p14:tracePt t="32978" x="3773488" y="4445000"/>
          <p14:tracePt t="32990" x="3619500" y="4435475"/>
          <p14:tracePt t="32994" x="3390900" y="4410075"/>
          <p14:tracePt t="33006" x="3330575" y="4402138"/>
          <p14:tracePt t="33010" x="3305175" y="4402138"/>
          <p14:tracePt t="33022" x="3297238" y="4402138"/>
          <p14:tracePt t="33038" x="3297238" y="4394200"/>
          <p14:tracePt t="33058" x="3305175" y="4394200"/>
          <p14:tracePt t="33070" x="3365500" y="4394200"/>
          <p14:tracePt t="33074" x="3416300" y="4394200"/>
          <p14:tracePt t="33086" x="3509963" y="4394200"/>
          <p14:tracePt t="33090" x="3603625" y="4410075"/>
          <p14:tracePt t="33102" x="3730625" y="4419600"/>
          <p14:tracePt t="33106" x="3875088" y="4445000"/>
          <p14:tracePt t="33118" x="4019550" y="4460875"/>
          <p14:tracePt t="33122" x="4197350" y="4478338"/>
          <p14:tracePt t="33134" x="4384675" y="4503738"/>
          <p14:tracePt t="33138" x="4708525" y="4521200"/>
          <p14:tracePt t="33150" x="4852988" y="4538663"/>
          <p14:tracePt t="33154" x="4979988" y="4538663"/>
          <p14:tracePt t="33166" x="5073650" y="4546600"/>
          <p14:tracePt t="33170" x="5192713" y="4554538"/>
          <p14:tracePt t="33182" x="5226050" y="4554538"/>
          <p14:tracePt t="33218" x="5208588" y="4554538"/>
          <p14:tracePt t="33230" x="5141913" y="4554538"/>
          <p14:tracePt t="33234" x="5073650" y="4546600"/>
          <p14:tracePt t="33246" x="4852988" y="4521200"/>
          <p14:tracePt t="33250" x="4691063" y="4495800"/>
          <p14:tracePt t="33262" x="4470400" y="4460875"/>
          <p14:tracePt t="33266" x="4146550" y="4445000"/>
          <p14:tracePt t="33278" x="3790950" y="4410075"/>
          <p14:tracePt t="33282" x="3094038" y="4341813"/>
          <p14:tracePt t="33294" x="2676525" y="4308475"/>
          <p14:tracePt t="33298" x="2268538" y="4291013"/>
          <p14:tracePt t="33310" x="1911350" y="4275138"/>
          <p14:tracePt t="33314" x="1368425" y="4249738"/>
          <p14:tracePt t="33326" x="1189038" y="4249738"/>
          <p14:tracePt t="33330" x="1079500" y="4249738"/>
          <p14:tracePt t="33342" x="1003300" y="4249738"/>
          <p14:tracePt t="33346" x="993775" y="4249738"/>
          <p14:tracePt t="33390" x="1028700" y="4249738"/>
          <p14:tracePt t="33394" x="1087438" y="4249738"/>
          <p14:tracePt t="33406" x="1173163" y="4257675"/>
          <p14:tracePt t="33410" x="1282700" y="4265613"/>
          <p14:tracePt t="33422" x="1427163" y="4265613"/>
          <p14:tracePt t="33426" x="1766888" y="4283075"/>
          <p14:tracePt t="33438" x="2005013" y="4291013"/>
          <p14:tracePt t="33442" x="2243138" y="4308475"/>
          <p14:tracePt t="33454" x="2516188" y="4325938"/>
          <p14:tracePt t="33458" x="3008313" y="4341813"/>
          <p14:tracePt t="33470" x="3279775" y="4376738"/>
          <p14:tracePt t="33474" x="3492500" y="4394200"/>
          <p14:tracePt t="33486" x="3713163" y="4419600"/>
          <p14:tracePt t="33490" x="3892550" y="4435475"/>
          <p14:tracePt t="33502" x="4224338" y="4470400"/>
          <p14:tracePt t="33506" x="4368800" y="4478338"/>
          <p14:tracePt t="33518" x="4460875" y="4495800"/>
          <p14:tracePt t="33522" x="4554538" y="4503738"/>
          <p14:tracePt t="33534" x="4648200" y="4503738"/>
          <p14:tracePt t="33538" x="4683125" y="4503738"/>
          <p14:tracePt t="33550" x="4716463" y="4503738"/>
          <p14:tracePt t="33554" x="4724400" y="4513263"/>
          <p14:tracePt t="33566" x="4733925" y="4513263"/>
          <p14:tracePt t="33662" x="4741863" y="4513263"/>
          <p14:tracePt t="33666" x="4749800" y="4513263"/>
          <p14:tracePt t="33678" x="4767263" y="4513263"/>
          <p14:tracePt t="33682" x="4784725" y="4513263"/>
          <p14:tracePt t="33714" x="4792663" y="4513263"/>
          <p14:tracePt t="33742" x="4802188" y="4513263"/>
          <p14:tracePt t="33758" x="4810125" y="4513263"/>
          <p14:tracePt t="33774" x="4818063" y="4513263"/>
          <p14:tracePt t="33778" x="4827588" y="4513263"/>
          <p14:tracePt t="33806" x="4843463" y="4513263"/>
          <p14:tracePt t="33810" x="4868863" y="4513263"/>
          <p14:tracePt t="33822" x="4937125" y="4513263"/>
          <p14:tracePt t="33826" x="5013325" y="4513263"/>
          <p14:tracePt t="33838" x="5081588" y="4513263"/>
          <p14:tracePt t="33842" x="5167313" y="4513263"/>
          <p14:tracePt t="33854" x="5294313" y="4513263"/>
          <p14:tracePt t="33858" x="5337175" y="4513263"/>
          <p14:tracePt t="33870" x="5370513" y="4503738"/>
          <p14:tracePt t="33874" x="5387975" y="4495800"/>
          <p14:tracePt t="33886" x="5413375" y="4495800"/>
          <p14:tracePt t="33890" x="5464175" y="4495800"/>
          <p14:tracePt t="33902" x="5524500" y="4503738"/>
          <p14:tracePt t="33906" x="5600700" y="4513263"/>
          <p14:tracePt t="33918" x="5702300" y="4538663"/>
          <p14:tracePt t="33922" x="5829300" y="4572000"/>
          <p14:tracePt t="33934" x="5889625" y="4579938"/>
          <p14:tracePt t="33938" x="5922963" y="4589463"/>
          <p14:tracePt t="33950" x="5940425" y="4589463"/>
          <p14:tracePt t="33954" x="5965825" y="4589463"/>
          <p14:tracePt t="33966" x="5999163" y="4579938"/>
          <p14:tracePt t="33970" x="6024563" y="4564063"/>
          <p14:tracePt t="33982" x="6049963" y="4564063"/>
          <p14:tracePt t="33987" x="6049963" y="4554538"/>
          <p14:tracePt t="33998" x="6042025" y="4554538"/>
          <p14:tracePt t="34002" x="6042025" y="4503738"/>
          <p14:tracePt t="34014" x="6034088" y="4478338"/>
          <p14:tracePt t="34018" x="6049963" y="4445000"/>
          <p14:tracePt t="34128" x="6042025" y="4445000"/>
          <p14:tracePt t="34132" x="6034088" y="4445000"/>
          <p14:tracePt t="34148" x="6067425" y="4445000"/>
          <p14:tracePt t="34160" x="6076950" y="4445000"/>
          <p14:tracePt t="34164" x="6092825" y="4452938"/>
          <p14:tracePt t="34176" x="6110288" y="4452938"/>
          <p14:tracePt t="34180" x="6127750" y="4460875"/>
          <p14:tracePt t="34192" x="6127750" y="4470400"/>
          <p14:tracePt t="34208" x="6127750" y="4478338"/>
          <p14:tracePt t="34224" x="6127750" y="4495800"/>
          <p14:tracePt t="34256" x="6118225" y="4503738"/>
          <p14:tracePt t="34260" x="6118225" y="4513263"/>
          <p14:tracePt t="34304" x="6110288" y="4513263"/>
          <p14:tracePt t="34320" x="6110288" y="4521200"/>
          <p14:tracePt t="34324" x="6092825" y="4521200"/>
          <p14:tracePt t="34336" x="6049963" y="4521200"/>
          <p14:tracePt t="34340" x="6016625" y="4521200"/>
          <p14:tracePt t="34352" x="5973763" y="4503738"/>
          <p14:tracePt t="34356" x="5940425" y="4495800"/>
          <p14:tracePt t="34368" x="5864225" y="4460875"/>
          <p14:tracePt t="34372" x="5829300" y="4435475"/>
          <p14:tracePt t="34384" x="5788025" y="4410075"/>
          <p14:tracePt t="34389" x="5753100" y="4376738"/>
          <p14:tracePt t="34400" x="5710238" y="4341813"/>
          <p14:tracePt t="34404" x="5651500" y="4275138"/>
          <p14:tracePt t="34416" x="5608638" y="4240213"/>
          <p14:tracePt t="34420" x="5575300" y="4206875"/>
          <p14:tracePt t="34432" x="5557838" y="4197350"/>
          <p14:tracePt t="34436" x="5524500" y="4189413"/>
          <p14:tracePt t="34448" x="5514975" y="4189413"/>
          <p14:tracePt t="34480" x="5507038" y="4189413"/>
          <p14:tracePt t="34512" x="5524500" y="4171950"/>
          <p14:tracePt t="34516" x="5524500" y="4164013"/>
          <p14:tracePt t="34532" x="5524500" y="4156075"/>
          <p14:tracePt t="34544" x="5532438" y="4156075"/>
          <p14:tracePt t="34628" x="5532438" y="4164013"/>
          <p14:tracePt t="34640" x="5532438" y="4197350"/>
          <p14:tracePt t="34644" x="5532438" y="4232275"/>
          <p14:tracePt t="34656" x="5540375" y="4275138"/>
          <p14:tracePt t="34660" x="5565775" y="4291013"/>
          <p14:tracePt t="34672" x="5583238" y="4300538"/>
          <p14:tracePt t="34676" x="5600700" y="4300538"/>
          <p14:tracePt t="34688" x="5659438" y="4300538"/>
          <p14:tracePt t="34692" x="5676900" y="4300538"/>
          <p14:tracePt t="34704" x="5694363" y="4300538"/>
          <p14:tracePt t="34708" x="5702300" y="4300538"/>
          <p14:tracePt t="34896" x="5702300" y="4308475"/>
          <p14:tracePt t="34900" x="5668963" y="4341813"/>
          <p14:tracePt t="34912" x="5634038" y="4394200"/>
          <p14:tracePt t="34916" x="5557838" y="4435475"/>
          <p14:tracePt t="34928" x="5456238" y="4478338"/>
          <p14:tracePt t="34932" x="5311775" y="4503738"/>
          <p14:tracePt t="34944" x="5030788" y="4554538"/>
          <p14:tracePt t="34948" x="4886325" y="4572000"/>
          <p14:tracePt t="34960" x="4724400" y="4614863"/>
          <p14:tracePt t="34964" x="4554538" y="4648200"/>
          <p14:tracePt t="34976" x="4156075" y="4724400"/>
          <p14:tracePt t="34980" x="4002088" y="4741863"/>
          <p14:tracePt t="34992" x="3857625" y="4759325"/>
          <p14:tracePt t="34996" x="3730625" y="4775200"/>
          <p14:tracePt t="35008" x="3629025" y="4784725"/>
          <p14:tracePt t="35012" x="3586163" y="4784725"/>
          <p14:tracePt t="35024" x="3568700" y="4784725"/>
          <p14:tracePt t="35028" x="3560763" y="4784725"/>
          <p14:tracePt t="35168" x="3568700" y="4784725"/>
          <p14:tracePt t="35172" x="3578225" y="4784725"/>
          <p14:tracePt t="35184" x="3594100" y="4784725"/>
          <p14:tracePt t="35188" x="3629025" y="4784725"/>
          <p14:tracePt t="35200" x="3654425" y="4775200"/>
          <p14:tracePt t="35204" x="3687763" y="4759325"/>
          <p14:tracePt t="35216" x="3722688" y="4741863"/>
          <p14:tracePt t="35220" x="3798888" y="4708525"/>
          <p14:tracePt t="35232" x="3832225" y="4691063"/>
          <p14:tracePt t="35236" x="3883025" y="4665663"/>
          <p14:tracePt t="35248" x="3917950" y="4622800"/>
          <p14:tracePt t="35252" x="3986213" y="4579938"/>
          <p14:tracePt t="35264" x="4079875" y="4503738"/>
          <p14:tracePt t="35268" x="4138613" y="4460875"/>
          <p14:tracePt t="35280" x="4206875" y="4394200"/>
          <p14:tracePt t="35284" x="4257675" y="4351338"/>
          <p14:tracePt t="35296" x="4376738" y="4257675"/>
          <p14:tracePt t="35300" x="4445000" y="4214813"/>
          <p14:tracePt t="35312" x="4503738" y="4171950"/>
          <p14:tracePt t="35316" x="4572000" y="4138613"/>
          <p14:tracePt t="35328" x="4622800" y="4105275"/>
          <p14:tracePt t="35332" x="4683125" y="4062413"/>
          <p14:tracePt t="35344" x="4716463" y="4044950"/>
          <p14:tracePt t="35348" x="4741863" y="4037013"/>
          <p14:tracePt t="35360" x="4767263" y="4019550"/>
          <p14:tracePt t="35364" x="4802188" y="4019550"/>
          <p14:tracePt t="35377" x="4827588" y="4011613"/>
          <p14:tracePt t="35380" x="4860925" y="4011613"/>
          <p14:tracePt t="35392" x="4903788" y="4011613"/>
          <p14:tracePt t="35396" x="4946650" y="4011613"/>
          <p14:tracePt t="35408" x="5030788" y="4011613"/>
          <p14:tracePt t="35412" x="5091113" y="4011613"/>
          <p14:tracePt t="35424" x="5175250" y="4011613"/>
          <p14:tracePt t="35428" x="5276850" y="4011613"/>
          <p14:tracePt t="35440" x="5514975" y="4027488"/>
          <p14:tracePt t="35444" x="5676900" y="4037013"/>
          <p14:tracePt t="35456" x="5854700" y="4062413"/>
          <p14:tracePt t="35461" x="6076950" y="4113213"/>
          <p14:tracePt t="35472" x="6356350" y="4156075"/>
          <p14:tracePt t="35477" x="6865938" y="4283075"/>
          <p14:tracePt t="35490" x="7129463" y="4368800"/>
          <p14:tracePt t="35494" x="7392988" y="4445000"/>
          <p14:tracePt t="35506" x="7613650" y="4538663"/>
          <p14:tracePt t="35510" x="7970838" y="4691063"/>
          <p14:tracePt t="35522" x="8099425" y="4749800"/>
          <p14:tracePt t="35527" x="8201025" y="4792663"/>
          <p14:tracePt t="35538" x="8294688" y="4835525"/>
          <p14:tracePt t="35542" x="8353425" y="4868863"/>
          <p14:tracePt t="35554" x="8396288" y="4894263"/>
          <p14:tracePt t="35558" x="8404225" y="4911725"/>
          <p14:tracePt t="35570" x="8404225" y="4919663"/>
          <p14:tracePt t="35586" x="8404225" y="4929188"/>
          <p14:tracePt t="35602" x="8370888" y="4929188"/>
          <p14:tracePt t="35606" x="8335963" y="4929188"/>
          <p14:tracePt t="35618" x="8251825" y="4929188"/>
          <p14:tracePt t="35622" x="8150225" y="4929188"/>
          <p14:tracePt t="35634" x="8021638" y="4911725"/>
          <p14:tracePt t="35638" x="7843838" y="4878388"/>
          <p14:tracePt t="35650" x="7529513" y="4810125"/>
          <p14:tracePt t="35654" x="6875463" y="4683125"/>
          <p14:tracePt t="35666" x="6457950" y="4605338"/>
          <p14:tracePt t="35670" x="5973763" y="4529138"/>
          <p14:tracePt t="35682" x="5438775" y="4419600"/>
          <p14:tracePt t="35686" x="4589463" y="4283075"/>
          <p14:tracePt t="35698" x="4113213" y="4206875"/>
          <p14:tracePt t="35702" x="3662363" y="4130675"/>
          <p14:tracePt t="35714" x="3271838" y="4052888"/>
          <p14:tracePt t="35718" x="2957513" y="3986213"/>
          <p14:tracePt t="35730" x="2566988" y="3908425"/>
          <p14:tracePt t="35734" x="2438400" y="3892550"/>
          <p14:tracePt t="35746" x="2379663" y="3883025"/>
          <p14:tracePt t="35750" x="2354263" y="3883025"/>
          <p14:tracePt t="35762" x="2344738" y="3883025"/>
          <p14:tracePt t="35782" x="2354263" y="3892550"/>
          <p14:tracePt t="35794" x="2379663" y="3908425"/>
          <p14:tracePt t="35798" x="2438400" y="3935413"/>
          <p14:tracePt t="35810" x="2489200" y="3951288"/>
          <p14:tracePt t="35814" x="2532063" y="3968750"/>
          <p14:tracePt t="35826" x="2600325" y="4002088"/>
          <p14:tracePt t="35830" x="2686050" y="4044950"/>
          <p14:tracePt t="35842" x="2752725" y="4079875"/>
          <p14:tracePt t="35846" x="2813050" y="4121150"/>
          <p14:tracePt t="35858" x="2889250" y="4156075"/>
          <p14:tracePt t="35862" x="2965450" y="4197350"/>
          <p14:tracePt t="35874" x="3144838" y="4291013"/>
          <p14:tracePt t="35878" x="3221038" y="4325938"/>
          <p14:tracePt t="35890" x="3314700" y="4376738"/>
          <p14:tracePt t="35894" x="3373438" y="4419600"/>
          <p14:tracePt t="35906" x="3492500" y="4460875"/>
          <p14:tracePt t="35910" x="3543300" y="4495800"/>
          <p14:tracePt t="35922" x="3578225" y="4513263"/>
          <p14:tracePt t="35926" x="3603625" y="4521200"/>
          <p14:tracePt t="35938" x="3611563" y="4521200"/>
          <p14:tracePt t="35942" x="3629025" y="4529138"/>
          <p14:tracePt t="35954" x="3629025" y="4538663"/>
          <p14:tracePt t="35958" x="3636963" y="4538663"/>
          <p14:tracePt t="36018" x="3646488" y="4538663"/>
          <p14:tracePt t="36022" x="3654425" y="4538663"/>
          <p14:tracePt t="36034" x="3662363" y="4529138"/>
          <p14:tracePt t="36038" x="3671888" y="4521200"/>
          <p14:tracePt t="36050" x="3713163" y="4470400"/>
          <p14:tracePt t="36054" x="3730625" y="4427538"/>
          <p14:tracePt t="36066" x="3756025" y="4384675"/>
          <p14:tracePt t="36070" x="3790950" y="4325938"/>
          <p14:tracePt t="36082" x="3849688" y="4224338"/>
          <p14:tracePt t="36086" x="3892550" y="4146550"/>
          <p14:tracePt t="36098" x="3951288" y="4052888"/>
          <p14:tracePt t="36102" x="3994150" y="3951288"/>
          <p14:tracePt t="36114" x="4037013" y="3857625"/>
          <p14:tracePt t="36118" x="4121150" y="3705225"/>
          <p14:tracePt t="36130" x="4164013" y="3629025"/>
          <p14:tracePt t="36135" x="4206875" y="3552825"/>
          <p14:tracePt t="36146" x="4240213" y="3484563"/>
          <p14:tracePt t="36150" x="4283075" y="3408363"/>
          <p14:tracePt t="36162" x="4300538" y="3373438"/>
          <p14:tracePt t="36166" x="4316413" y="3348038"/>
          <p14:tracePt t="36178" x="4325938" y="3330575"/>
          <p14:tracePt t="36182" x="4333875" y="3305175"/>
          <p14:tracePt t="36194" x="4341813" y="3279775"/>
          <p14:tracePt t="36198" x="4359275" y="3263900"/>
          <p14:tracePt t="36210" x="4368800" y="3246438"/>
          <p14:tracePt t="36214" x="4376738" y="3221038"/>
          <p14:tracePt t="36226" x="4402138" y="3186113"/>
          <p14:tracePt t="36230" x="4419600" y="3152775"/>
          <p14:tracePt t="36242" x="4452938" y="3101975"/>
          <p14:tracePt t="36246" x="4470400" y="3067050"/>
          <p14:tracePt t="36258" x="4486275" y="3016250"/>
          <p14:tracePt t="36262" x="4503738" y="2957513"/>
          <p14:tracePt t="36274" x="4521200" y="2922588"/>
          <p14:tracePt t="36278" x="4538663" y="2897188"/>
          <p14:tracePt t="36290" x="4546600" y="2871788"/>
          <p14:tracePt t="36294" x="4572000" y="2838450"/>
          <p14:tracePt t="36306" x="4589463" y="2820988"/>
          <p14:tracePt t="36310" x="4597400" y="2795588"/>
          <p14:tracePt t="36322" x="4605338" y="2778125"/>
          <p14:tracePt t="36327" x="4614863" y="2762250"/>
          <p14:tracePt t="36338" x="4630738" y="2719388"/>
          <p14:tracePt t="36343" x="4640263" y="2701925"/>
          <p14:tracePt t="36354" x="4648200" y="2686050"/>
          <p14:tracePt t="36358" x="4648200" y="2676525"/>
          <p14:tracePt t="36370" x="4648200" y="2668588"/>
          <p14:tracePt t="36438" x="4622800" y="2701925"/>
          <p14:tracePt t="36450" x="4579938" y="2770188"/>
          <p14:tracePt t="36454" x="4521200" y="2871788"/>
          <p14:tracePt t="36466" x="4478338" y="2990850"/>
          <p14:tracePt t="36470" x="4427538" y="3135313"/>
          <p14:tracePt t="36482" x="4351338" y="3348038"/>
          <p14:tracePt t="36486" x="4275138" y="3586163"/>
          <p14:tracePt t="36498" x="4197350" y="3790950"/>
          <p14:tracePt t="36502" x="4146550" y="3968750"/>
          <p14:tracePt t="36514" x="4037013" y="4316413"/>
          <p14:tracePt t="36518" x="3986213" y="4470400"/>
          <p14:tracePt t="36530" x="3935413" y="4597400"/>
          <p14:tracePt t="36534" x="3900488" y="4699000"/>
          <p14:tracePt t="36546" x="3883025" y="4759325"/>
          <p14:tracePt t="36551" x="3867150" y="4792663"/>
          <p14:tracePt t="36562" x="3867150" y="4810125"/>
          <p14:tracePt t="36566" x="3857625" y="4835525"/>
          <p14:tracePt t="36578" x="3857625" y="4843463"/>
          <p14:tracePt t="36582" x="3849688" y="4860925"/>
          <p14:tracePt t="36594" x="3849688" y="4868863"/>
          <p14:tracePt t="36598" x="3849688" y="4878388"/>
          <p14:tracePt t="36610" x="3849688" y="4894263"/>
          <p14:tracePt t="36614" x="3849688" y="4911725"/>
          <p14:tracePt t="36626" x="3849688" y="4919663"/>
          <p14:tracePt t="36630" x="3849688" y="4937125"/>
          <p14:tracePt t="36642" x="3841750" y="4937125"/>
          <p14:tracePt t="36866" x="3832225" y="4937125"/>
          <p14:tracePt t="36870" x="3773488" y="4972050"/>
          <p14:tracePt t="36882" x="3705225" y="5013325"/>
          <p14:tracePt t="36886" x="3619500" y="5056188"/>
          <p14:tracePt t="36898" x="3552825" y="5099050"/>
          <p14:tracePt t="36902" x="3433763" y="5157788"/>
          <p14:tracePt t="36914" x="3373438" y="5183188"/>
          <p14:tracePt t="36918" x="3340100" y="5200650"/>
          <p14:tracePt t="36930" x="3314700" y="5208588"/>
          <p14:tracePt t="36934" x="3305175" y="5218113"/>
          <p14:tracePt t="38078" x="3289300" y="5218113"/>
          <p14:tracePt t="38083" x="3279775" y="5218113"/>
          <p14:tracePt t="38286" x="3297238" y="5226050"/>
          <p14:tracePt t="38291" x="3330575" y="5235575"/>
          <p14:tracePt t="38302" x="3365500" y="5243513"/>
          <p14:tracePt t="38306" x="3408363" y="5251450"/>
          <p14:tracePt t="38318" x="3492500" y="5251450"/>
          <p14:tracePt t="38322" x="3535363" y="5251450"/>
          <p14:tracePt t="38334" x="3578225" y="5251450"/>
          <p14:tracePt t="38338" x="3629025" y="5251450"/>
          <p14:tracePt t="38350" x="3654425" y="5251450"/>
          <p14:tracePt t="38354" x="3713163" y="5251450"/>
          <p14:tracePt t="38366" x="3730625" y="5251450"/>
          <p14:tracePt t="38370" x="3748088" y="5251450"/>
          <p14:tracePt t="38382" x="3756025" y="5251450"/>
          <p14:tracePt t="38430" x="3763963" y="5251450"/>
          <p14:tracePt t="38462" x="3773488" y="5251450"/>
          <p14:tracePt t="38478" x="3781425" y="5251450"/>
          <p14:tracePt t="38482" x="3790950" y="5251450"/>
          <p14:tracePt t="38494" x="3806825" y="5251450"/>
          <p14:tracePt t="38498" x="3824288" y="5235575"/>
          <p14:tracePt t="38510" x="3849688" y="5226050"/>
          <p14:tracePt t="38514" x="3875088" y="5208588"/>
          <p14:tracePt t="38526" x="3892550" y="5192713"/>
          <p14:tracePt t="38530" x="3943350" y="5157788"/>
          <p14:tracePt t="38542" x="3976688" y="5141913"/>
          <p14:tracePt t="38546" x="4011613" y="5124450"/>
          <p14:tracePt t="38558" x="4044950" y="5106988"/>
          <p14:tracePt t="38562" x="4113213" y="5064125"/>
          <p14:tracePt t="38574" x="4138613" y="5038725"/>
          <p14:tracePt t="38578" x="4164013" y="5013325"/>
          <p14:tracePt t="38590" x="4181475" y="4987925"/>
          <p14:tracePt t="38594" x="4206875" y="4962525"/>
          <p14:tracePt t="38606" x="4240213" y="4929188"/>
          <p14:tracePt t="38610" x="4249738" y="4903788"/>
          <p14:tracePt t="38622" x="4265613" y="4886325"/>
          <p14:tracePt t="38626" x="4275138" y="4868863"/>
          <p14:tracePt t="38638" x="4300538" y="4835525"/>
          <p14:tracePt t="38642" x="4308475" y="4835525"/>
          <p14:tracePt t="38654" x="4316413" y="4818063"/>
          <p14:tracePt t="38658" x="4325938" y="4802188"/>
          <p14:tracePt t="38670" x="4333875" y="4802188"/>
          <p14:tracePt t="38674" x="4341813" y="4784725"/>
          <p14:tracePt t="38686" x="4351338" y="4784725"/>
          <p14:tracePt t="38702" x="4351338" y="4775200"/>
          <p14:tracePt t="50314" x="4351338" y="4802188"/>
          <p14:tracePt t="50318" x="4359275" y="4818063"/>
          <p14:tracePt t="50330" x="4402138" y="4886325"/>
          <p14:tracePt t="50334" x="4435475" y="4954588"/>
          <p14:tracePt t="50346" x="4478338" y="5030788"/>
          <p14:tracePt t="50350" x="4513263" y="5106988"/>
          <p14:tracePt t="50362" x="4546600" y="5175250"/>
          <p14:tracePt t="50366" x="4579938" y="5319713"/>
          <p14:tracePt t="50379" x="4605338" y="5395913"/>
          <p14:tracePt t="50382" x="4614863" y="5456238"/>
          <p14:tracePt t="50394" x="4630738" y="5507038"/>
          <p14:tracePt t="50399" x="4657725" y="5591175"/>
          <p14:tracePt t="50410" x="4673600" y="5626100"/>
          <p14:tracePt t="50414" x="4683125" y="5651500"/>
          <p14:tracePt t="50426" x="4699000" y="5684838"/>
          <p14:tracePt t="50430" x="4699000" y="5702300"/>
          <p14:tracePt t="50442" x="4716463" y="5710238"/>
          <p14:tracePt t="50446" x="4724400" y="5719763"/>
          <p14:tracePt t="50458" x="4724400" y="5727700"/>
          <p14:tracePt t="50462" x="4733925" y="5735638"/>
          <p14:tracePt t="50474" x="4733925" y="5745163"/>
          <p14:tracePt t="50478" x="4741863" y="5761038"/>
          <p14:tracePt t="50490" x="4741863" y="5778500"/>
          <p14:tracePt t="50494" x="4741863" y="5788025"/>
          <p14:tracePt t="50506" x="4741863" y="5813425"/>
          <p14:tracePt t="50510" x="4741863" y="5821363"/>
          <p14:tracePt t="50522" x="4741863" y="5846763"/>
          <p14:tracePt t="50526" x="4741863" y="5864225"/>
          <p14:tracePt t="50538" x="4741863" y="5880100"/>
          <p14:tracePt t="50542" x="4741863" y="5897563"/>
          <p14:tracePt t="50618" x="4741863" y="5889625"/>
          <p14:tracePt t="50634" x="4749800" y="5864225"/>
          <p14:tracePt t="50638" x="4767263" y="5829300"/>
          <p14:tracePt t="50650" x="4792663" y="5770563"/>
          <p14:tracePt t="50654" x="4818063" y="5694363"/>
          <p14:tracePt t="50666" x="4852988" y="5608638"/>
          <p14:tracePt t="50671" x="4886325" y="5507038"/>
          <p14:tracePt t="50682" x="4911725" y="5362575"/>
          <p14:tracePt t="50686" x="4972050" y="5073650"/>
          <p14:tracePt t="50698" x="5013325" y="4937125"/>
          <p14:tracePt t="50702" x="5030788" y="4843463"/>
          <p14:tracePt t="50714" x="5038725" y="4749800"/>
          <p14:tracePt t="50718" x="5064125" y="4665663"/>
          <p14:tracePt t="50730" x="5064125" y="4622800"/>
          <p14:tracePt t="50734" x="5073650" y="4597400"/>
          <p14:tracePt t="50746" x="5073650" y="4564063"/>
          <p14:tracePt t="50750" x="5073650" y="4538663"/>
          <p14:tracePt t="50762" x="5073650" y="4513263"/>
          <p14:tracePt t="50766" x="5073650" y="4486275"/>
          <p14:tracePt t="50778" x="5073650" y="4460875"/>
          <p14:tracePt t="50782" x="5073650" y="4427538"/>
          <p14:tracePt t="50794" x="5073650" y="4359275"/>
          <p14:tracePt t="50798" x="5081588" y="4316413"/>
          <p14:tracePt t="50810" x="5081588" y="4283075"/>
          <p14:tracePt t="50814" x="5081588" y="4265613"/>
          <p14:tracePt t="50828" x="5081588" y="4257675"/>
          <p14:tracePt t="50832" x="5081588" y="4249738"/>
          <p14:tracePt t="50844" x="5081588" y="4240213"/>
          <p14:tracePt t="50848" x="5081588" y="4232275"/>
          <p14:tracePt t="50860" x="5081588" y="4224338"/>
          <p14:tracePt t="50864" x="5081588" y="4206875"/>
          <p14:tracePt t="50876" x="5081588" y="4181475"/>
          <p14:tracePt t="50880" x="5081588" y="4146550"/>
          <p14:tracePt t="50892" x="5081588" y="4121150"/>
          <p14:tracePt t="50896" x="5081588" y="4044950"/>
          <p14:tracePt t="50908" x="5081588" y="3994150"/>
          <p14:tracePt t="50913" x="5081588" y="3951288"/>
          <p14:tracePt t="50924" x="5081588" y="3892550"/>
          <p14:tracePt t="50929" x="5073650" y="3849688"/>
          <p14:tracePt t="50940" x="5048250" y="3756025"/>
          <p14:tracePt t="50944" x="5048250" y="3738563"/>
          <p14:tracePt t="50956" x="5048250" y="3705225"/>
          <p14:tracePt t="50960" x="5038725" y="3671888"/>
          <p14:tracePt t="50972" x="5038725" y="3636963"/>
          <p14:tracePt t="50976" x="5038725" y="3611563"/>
          <p14:tracePt t="50988" x="5038725" y="3578225"/>
          <p14:tracePt t="50992" x="5048250" y="3543300"/>
          <p14:tracePt t="51004" x="5056188" y="3509963"/>
          <p14:tracePt t="51008" x="5091113" y="3449638"/>
          <p14:tracePt t="51020" x="5106988" y="3424238"/>
          <p14:tracePt t="51024" x="5116513" y="3390900"/>
          <p14:tracePt t="51036" x="5132388" y="3365500"/>
          <p14:tracePt t="51040" x="5157788" y="3330575"/>
          <p14:tracePt t="51052" x="5175250" y="3305175"/>
          <p14:tracePt t="51056" x="5183188" y="3289300"/>
          <p14:tracePt t="51068" x="5200650" y="3254375"/>
          <p14:tracePt t="51072" x="5208588" y="3228975"/>
          <p14:tracePt t="51084" x="5226050" y="3195638"/>
          <p14:tracePt t="51088" x="5235575" y="3178175"/>
          <p14:tracePt t="51100" x="5235575" y="3170238"/>
          <p14:tracePt t="51168" x="5218113" y="3170238"/>
          <p14:tracePt t="51184" x="5208588" y="3178175"/>
          <p14:tracePt t="51196" x="5200650" y="3178175"/>
          <p14:tracePt t="51200" x="5200650" y="3186113"/>
          <p14:tracePt t="51292" x="5218113" y="3170238"/>
          <p14:tracePt t="51296" x="5235575" y="3144838"/>
          <p14:tracePt t="51308" x="5251450" y="3135313"/>
          <p14:tracePt t="51312" x="5268913" y="3119438"/>
          <p14:tracePt t="51324" x="5276850" y="3101975"/>
          <p14:tracePt t="51328" x="5302250" y="3076575"/>
          <p14:tracePt t="51340" x="5319713" y="3059113"/>
          <p14:tracePt t="51344" x="5345113" y="3041650"/>
          <p14:tracePt t="51356" x="5370513" y="3025775"/>
          <p14:tracePt t="51360" x="5405438" y="2982913"/>
          <p14:tracePt t="51372" x="5430838" y="2965450"/>
          <p14:tracePt t="51376" x="5446713" y="2922588"/>
          <p14:tracePt t="51388" x="5472113" y="2906713"/>
          <p14:tracePt t="51392" x="5489575" y="2863850"/>
          <p14:tracePt t="51404" x="5514975" y="2830513"/>
          <p14:tracePt t="51408" x="5532438" y="2813050"/>
          <p14:tracePt t="51420" x="5540375" y="2805113"/>
          <p14:tracePt t="51424" x="5557838" y="2778125"/>
          <p14:tracePt t="51436" x="5557838" y="2770188"/>
          <p14:tracePt t="51440" x="5565775" y="2752725"/>
          <p14:tracePt t="51452" x="5575300" y="2752725"/>
          <p14:tracePt t="51468" x="5575300" y="2744788"/>
          <p14:tracePt t="51472" x="5583238" y="2736850"/>
          <p14:tracePt t="51484" x="5591175" y="2736850"/>
          <p14:tracePt t="51488" x="5600700" y="2736850"/>
          <p14:tracePt t="51500" x="5608638" y="2727325"/>
          <p14:tracePt t="51516" x="5608638" y="2719388"/>
          <p14:tracePt t="51596" x="5583238" y="2727325"/>
          <p14:tracePt t="51600" x="5540375" y="2762250"/>
          <p14:tracePt t="51612" x="5472113" y="2813050"/>
          <p14:tracePt t="51616" x="5387975" y="2871788"/>
          <p14:tracePt t="51628" x="5294313" y="2932113"/>
          <p14:tracePt t="51632" x="5192713" y="2982913"/>
          <p14:tracePt t="51644" x="5073650" y="3067050"/>
          <p14:tracePt t="51648" x="4860925" y="3211513"/>
          <p14:tracePt t="51660" x="4741863" y="3297238"/>
          <p14:tracePt t="51664" x="4640263" y="3382963"/>
          <p14:tracePt t="51676" x="4546600" y="3459163"/>
          <p14:tracePt t="51680" x="4376738" y="3619500"/>
          <p14:tracePt t="51692" x="4300538" y="3697288"/>
          <p14:tracePt t="51696" x="4214813" y="3790950"/>
          <p14:tracePt t="51708" x="4138613" y="3892550"/>
          <p14:tracePt t="51712" x="4062413" y="3986213"/>
          <p14:tracePt t="51724" x="3935413" y="4189413"/>
          <p14:tracePt t="51728" x="3867150" y="4300538"/>
          <p14:tracePt t="51741" x="3806825" y="4384675"/>
          <p14:tracePt t="51745" x="3773488" y="4478338"/>
          <p14:tracePt t="51756" x="3713163" y="4605338"/>
          <p14:tracePt t="51760" x="3679825" y="4683125"/>
          <p14:tracePt t="51772" x="3654425" y="4759325"/>
          <p14:tracePt t="51776" x="3629025" y="4818063"/>
          <p14:tracePt t="51788" x="3603625" y="4868863"/>
          <p14:tracePt t="51792" x="3568700" y="4946650"/>
          <p14:tracePt t="51804" x="3552825" y="4997450"/>
          <p14:tracePt t="51808" x="3543300" y="5030788"/>
          <p14:tracePt t="51820" x="3509963" y="5064125"/>
          <p14:tracePt t="51824" x="3484563" y="5124450"/>
          <p14:tracePt t="51836" x="3459163" y="5149850"/>
          <p14:tracePt t="51840" x="3424238" y="5192713"/>
          <p14:tracePt t="51852" x="3382963" y="5218113"/>
          <p14:tracePt t="51856" x="3330575" y="5260975"/>
          <p14:tracePt t="51868" x="3221038" y="5327650"/>
          <p14:tracePt t="51872" x="3135313" y="5370513"/>
          <p14:tracePt t="51884" x="3041650" y="5421313"/>
          <p14:tracePt t="51888" x="2922588" y="5464175"/>
          <p14:tracePt t="51900" x="2711450" y="5532438"/>
          <p14:tracePt t="51912" x="2582863" y="5557838"/>
          <p14:tracePt t="51916" x="2481263" y="5583238"/>
          <p14:tracePt t="51920" x="2354263" y="5591175"/>
          <p14:tracePt t="51932" x="2243138" y="5608638"/>
          <p14:tracePt t="51936" x="2022475" y="5634038"/>
          <p14:tracePt t="51948" x="1920875" y="5634038"/>
          <p14:tracePt t="51952" x="1809750" y="5634038"/>
          <p14:tracePt t="51964" x="1708150" y="5634038"/>
          <p14:tracePt t="51968" x="1512888" y="5616575"/>
          <p14:tracePt t="51980" x="1411288" y="5608638"/>
          <p14:tracePt t="51984" x="1325563" y="5608638"/>
          <p14:tracePt t="51996" x="1241425" y="5591175"/>
          <p14:tracePt t="52000" x="1181100" y="5591175"/>
          <p14:tracePt t="52012" x="1122363" y="5591175"/>
          <p14:tracePt t="52016" x="1104900" y="5591175"/>
          <p14:tracePt t="52028" x="1096963" y="5591175"/>
          <p14:tracePt t="52032" x="1087438" y="5591175"/>
          <p14:tracePt t="52044" x="1079500" y="5591175"/>
          <p14:tracePt t="52060" x="1069975" y="5591175"/>
          <p14:tracePt t="52064" x="1062038" y="5591175"/>
          <p14:tracePt t="52080" x="1054100" y="5591175"/>
          <p14:tracePt t="52092" x="1044575" y="5591175"/>
          <p14:tracePt t="52140" x="1036638" y="5600700"/>
          <p14:tracePt t="52172" x="1028700" y="5600700"/>
          <p14:tracePt t="52188" x="1019175" y="5600700"/>
          <p14:tracePt t="52204" x="1019175" y="5591175"/>
          <p14:tracePt t="52220" x="1011238" y="5583238"/>
          <p14:tracePt t="52224" x="993775" y="5565775"/>
          <p14:tracePt t="52236" x="985838" y="5557838"/>
          <p14:tracePt t="52240" x="977900" y="5549900"/>
          <p14:tracePt t="52252" x="960438" y="5532438"/>
          <p14:tracePt t="52256" x="942975" y="5514975"/>
          <p14:tracePt t="52268" x="935038" y="5507038"/>
          <p14:tracePt t="52272" x="935038" y="5497513"/>
          <p14:tracePt t="52284" x="935038" y="5481638"/>
          <p14:tracePt t="52288" x="925513" y="5481638"/>
          <p14:tracePt t="52300" x="925513" y="5464175"/>
          <p14:tracePt t="52304" x="925513" y="5456238"/>
          <p14:tracePt t="52316" x="925513" y="5446713"/>
          <p14:tracePt t="52320" x="925513" y="5430838"/>
          <p14:tracePt t="52332" x="925513" y="5421313"/>
          <p14:tracePt t="52336" x="935038" y="5405438"/>
          <p14:tracePt t="52350" x="935038" y="5395913"/>
          <p14:tracePt t="52354" x="942975" y="5387975"/>
          <p14:tracePt t="52366" x="952500" y="5380038"/>
          <p14:tracePt t="52370" x="960438" y="5370513"/>
          <p14:tracePt t="52386" x="960438" y="5362575"/>
          <p14:tracePt t="52398" x="968375" y="5362575"/>
          <p14:tracePt t="52494" x="968375" y="5353050"/>
          <p14:tracePt t="52542" x="968375" y="5345113"/>
          <p14:tracePt t="52578" x="968375" y="5327650"/>
          <p14:tracePt t="52590" x="968375" y="5319713"/>
          <p14:tracePt t="52606" x="977900" y="5311775"/>
          <p14:tracePt t="52610" x="977900" y="5294313"/>
          <p14:tracePt t="52626" x="977900" y="5286375"/>
          <p14:tracePt t="52638" x="977900" y="5276850"/>
          <p14:tracePt t="52654" x="977900" y="5260975"/>
          <p14:tracePt t="52658" x="977900" y="5235575"/>
          <p14:tracePt t="52670" x="977900" y="5208588"/>
          <p14:tracePt t="52674" x="977900" y="5149850"/>
          <p14:tracePt t="52686" x="960438" y="5091113"/>
          <p14:tracePt t="52690" x="952500" y="5005388"/>
          <p14:tracePt t="52702" x="952500" y="4919663"/>
          <p14:tracePt t="52706" x="942975" y="4843463"/>
          <p14:tracePt t="52718" x="942975" y="4775200"/>
          <p14:tracePt t="52722" x="942975" y="4673600"/>
          <p14:tracePt t="52734" x="942975" y="4630738"/>
          <p14:tracePt t="52738" x="942975" y="4597400"/>
          <p14:tracePt t="52750" x="942975" y="4589463"/>
          <p14:tracePt t="52754" x="952500" y="4572000"/>
          <p14:tracePt t="52766" x="952500" y="4564063"/>
          <p14:tracePt t="52782" x="960438" y="4564063"/>
          <p14:tracePt t="52798" x="960438" y="4597400"/>
          <p14:tracePt t="52802" x="968375" y="4648200"/>
          <p14:tracePt t="52814" x="968375" y="4691063"/>
          <p14:tracePt t="52819" x="968375" y="4733925"/>
          <p14:tracePt t="52830" x="968375" y="4818063"/>
          <p14:tracePt t="52834" x="968375" y="4852988"/>
          <p14:tracePt t="52846" x="968375" y="4886325"/>
          <p14:tracePt t="52850" x="968375" y="4911725"/>
          <p14:tracePt t="52862" x="977900" y="4929188"/>
          <p14:tracePt t="52866" x="977900" y="4954588"/>
          <p14:tracePt t="52878" x="985838" y="4962525"/>
          <p14:tracePt t="52882" x="993775" y="4972050"/>
          <p14:tracePt t="52894" x="993775" y="4979988"/>
          <p14:tracePt t="52898" x="1019175" y="4987925"/>
          <p14:tracePt t="52910" x="1044575" y="5005388"/>
          <p14:tracePt t="52914" x="1079500" y="5030788"/>
          <p14:tracePt t="52926" x="1138238" y="5064125"/>
          <p14:tracePt t="52930" x="1216025" y="5106988"/>
          <p14:tracePt t="52942" x="1368425" y="5175250"/>
          <p14:tracePt t="52946" x="1487488" y="5218113"/>
          <p14:tracePt t="52958" x="1589088" y="5268913"/>
          <p14:tracePt t="52962" x="1708150" y="5311775"/>
          <p14:tracePt t="52974" x="1878013" y="5380038"/>
          <p14:tracePt t="52978" x="1979613" y="5421313"/>
          <p14:tracePt t="52990" x="2065338" y="5456238"/>
          <p14:tracePt t="52994" x="2166938" y="5481638"/>
          <p14:tracePt t="53006" x="2235200" y="5497513"/>
          <p14:tracePt t="53010" x="2344738" y="5532438"/>
          <p14:tracePt t="53022" x="2397125" y="5540375"/>
          <p14:tracePt t="53027" x="2430463" y="5549900"/>
          <p14:tracePt t="53038" x="2447925" y="5557838"/>
          <p14:tracePt t="53042" x="2463800" y="5557838"/>
          <p14:tracePt t="53054" x="2473325" y="5557838"/>
          <p14:tracePt t="53070" x="2481263" y="5565775"/>
          <p14:tracePt t="53074" x="2489200" y="5565775"/>
          <p14:tracePt t="53086" x="2506663" y="5565775"/>
          <p14:tracePt t="53090" x="2524125" y="5565775"/>
          <p14:tracePt t="53106" x="2532063" y="5565775"/>
          <p14:tracePt t="53118" x="2549525" y="5565775"/>
          <p14:tracePt t="53122" x="2557463" y="5565775"/>
          <p14:tracePt t="53134" x="2574925" y="5565775"/>
          <p14:tracePt t="53138" x="2592388" y="5575300"/>
          <p14:tracePt t="53150" x="2633663" y="5591175"/>
          <p14:tracePt t="53154" x="2711450" y="5616575"/>
          <p14:tracePt t="53166" x="2795588" y="5626100"/>
          <p14:tracePt t="53170" x="2897188" y="5641975"/>
          <p14:tracePt t="53182" x="3008313" y="5659438"/>
          <p14:tracePt t="53186" x="3186113" y="5668963"/>
          <p14:tracePt t="53198" x="3254375" y="5668963"/>
          <p14:tracePt t="53202" x="3330575" y="5668963"/>
          <p14:tracePt t="53214" x="3373438" y="5676900"/>
          <p14:tracePt t="53218" x="3449638" y="5676900"/>
          <p14:tracePt t="53230" x="3475038" y="5676900"/>
          <p14:tracePt t="53234" x="3492500" y="5676900"/>
          <p14:tracePt t="53246" x="3517900" y="5676900"/>
          <p14:tracePt t="53250" x="3527425" y="5676900"/>
          <p14:tracePt t="53262" x="3552825" y="5676900"/>
          <p14:tracePt t="53266" x="3560763" y="5676900"/>
          <p14:tracePt t="53330" x="3543300" y="5676900"/>
          <p14:tracePt t="53342" x="3527425" y="5668963"/>
          <p14:tracePt t="53346" x="3475038" y="5659438"/>
          <p14:tracePt t="53358" x="3408363" y="5651500"/>
          <p14:tracePt t="53362" x="3289300" y="5641975"/>
          <p14:tracePt t="53374" x="3203575" y="5634038"/>
          <p14:tracePt t="53378" x="3135313" y="5634038"/>
          <p14:tracePt t="53390" x="3051175" y="5616575"/>
          <p14:tracePt t="53394" x="2957513" y="5600700"/>
          <p14:tracePt t="53406" x="2762250" y="5575300"/>
          <p14:tracePt t="53410" x="2625725" y="5549900"/>
          <p14:tracePt t="53422" x="2489200" y="5524500"/>
          <p14:tracePt t="53426" x="2362200" y="5497513"/>
          <p14:tracePt t="53438" x="2133600" y="5472113"/>
          <p14:tracePt t="53442" x="2065338" y="5464175"/>
          <p14:tracePt t="53454" x="2005013" y="5464175"/>
          <p14:tracePt t="53458" x="1971675" y="5456238"/>
          <p14:tracePt t="53470" x="1963738" y="5446713"/>
          <p14:tracePt t="53474" x="1938338" y="5446713"/>
          <p14:tracePt t="53486" x="1928813" y="5438775"/>
          <p14:tracePt t="53502" x="1920875" y="5438775"/>
          <p14:tracePt t="53518" x="1911350" y="5438775"/>
          <p14:tracePt t="53550" x="1903413" y="5438775"/>
          <p14:tracePt t="53554" x="1895475" y="5438775"/>
          <p14:tracePt t="53566" x="1885950" y="5438775"/>
          <p14:tracePt t="53570" x="1878013" y="5430838"/>
          <p14:tracePt t="53582" x="1860550" y="5413375"/>
          <p14:tracePt t="53586" x="1835150" y="5405438"/>
          <p14:tracePt t="53598" x="1809750" y="5387975"/>
          <p14:tracePt t="53602" x="1793875" y="5380038"/>
          <p14:tracePt t="53614" x="1766888" y="5370513"/>
          <p14:tracePt t="53618" x="1708150" y="5345113"/>
          <p14:tracePt t="53630" x="1690688" y="5345113"/>
          <p14:tracePt t="53634" x="1690688" y="5337175"/>
          <p14:tracePt t="53646" x="1682750" y="5337175"/>
          <p14:tracePt t="53650" x="1682750" y="5327650"/>
          <p14:tracePt t="53662" x="1682750" y="5319713"/>
          <p14:tracePt t="53682" x="1682750" y="5311775"/>
          <p14:tracePt t="53698" x="1690688" y="5302250"/>
          <p14:tracePt t="53710" x="1700213" y="5302250"/>
          <p14:tracePt t="53714" x="1708150" y="5294313"/>
          <p14:tracePt t="53726" x="1725613" y="5286375"/>
          <p14:tracePt t="53730" x="1758950" y="5286375"/>
          <p14:tracePt t="53742" x="1793875" y="5286375"/>
          <p14:tracePt t="53746" x="1819275" y="5276850"/>
          <p14:tracePt t="53758" x="1870075" y="5276850"/>
          <p14:tracePt t="53762" x="1911350" y="5276850"/>
          <p14:tracePt t="53774" x="1954213" y="5276850"/>
          <p14:tracePt t="53778" x="1989138" y="5276850"/>
          <p14:tracePt t="53792" x="2030413" y="5276850"/>
          <p14:tracePt t="53796" x="2133600" y="5286375"/>
          <p14:tracePt t="53808" x="2192338" y="5311775"/>
          <p14:tracePt t="53812" x="2252663" y="5311775"/>
          <p14:tracePt t="53824" x="2311400" y="5327650"/>
          <p14:tracePt t="53828" x="2413000" y="5353050"/>
          <p14:tracePt t="53840" x="2455863" y="5362575"/>
          <p14:tracePt t="53844" x="2489200" y="5362575"/>
          <p14:tracePt t="53856" x="2524125" y="5362575"/>
          <p14:tracePt t="53860" x="2541588" y="5362575"/>
          <p14:tracePt t="53872" x="2566988" y="5362575"/>
          <p14:tracePt t="53876" x="2574925" y="5362575"/>
          <p14:tracePt t="53904" x="2582863" y="5362575"/>
          <p14:tracePt t="53908" x="2600325" y="5362575"/>
          <p14:tracePt t="53920" x="2608263" y="5362575"/>
          <p14:tracePt t="53924" x="2625725" y="5362575"/>
          <p14:tracePt t="53936" x="2651125" y="5370513"/>
          <p14:tracePt t="53940" x="2668588" y="5370513"/>
          <p14:tracePt t="53952" x="2686050" y="5380038"/>
          <p14:tracePt t="53956" x="2693988" y="5380038"/>
          <p14:tracePt t="54144" x="2719388" y="5380038"/>
          <p14:tracePt t="54148" x="2762250" y="5380038"/>
          <p14:tracePt t="54160" x="2863850" y="5405438"/>
          <p14:tracePt t="54164" x="3008313" y="5413375"/>
          <p14:tracePt t="54176" x="3203575" y="5421313"/>
          <p14:tracePt t="54180" x="3502025" y="5438775"/>
          <p14:tracePt t="54192" x="4138613" y="5507038"/>
          <p14:tracePt t="54196" x="4521200" y="5524500"/>
          <p14:tracePt t="54208" x="4903788" y="5540375"/>
          <p14:tracePt t="54212" x="5260975" y="5575300"/>
          <p14:tracePt t="54224" x="5838825" y="5616575"/>
          <p14:tracePt t="54228" x="6084888" y="5651500"/>
          <p14:tracePt t="54240" x="6297613" y="5668963"/>
          <p14:tracePt t="54244" x="6450013" y="5676900"/>
          <p14:tracePt t="54256" x="6594475" y="5684838"/>
          <p14:tracePt t="54260" x="6799263" y="5719763"/>
          <p14:tracePt t="54272" x="6891338" y="5727700"/>
          <p14:tracePt t="54276" x="6969125" y="5727700"/>
          <p14:tracePt t="54288" x="7035800" y="5735638"/>
          <p14:tracePt t="54292" x="7088188" y="5735638"/>
          <p14:tracePt t="54304" x="7096125" y="5735638"/>
          <p14:tracePt t="54308" x="7104063" y="5735638"/>
          <p14:tracePt t="54320" x="7113588" y="5735638"/>
          <p14:tracePt t="54372" x="7129463" y="5727700"/>
          <p14:tracePt t="54384" x="7146925" y="5710238"/>
          <p14:tracePt t="54388" x="7164388" y="5694363"/>
          <p14:tracePt t="54400" x="7180263" y="5676900"/>
          <p14:tracePt t="54404" x="7223125" y="5651500"/>
          <p14:tracePt t="54416" x="7223125" y="5634038"/>
          <p14:tracePt t="54420" x="7232650" y="5616575"/>
          <p14:tracePt t="54432" x="7240588" y="5600700"/>
          <p14:tracePt t="54436" x="7240588" y="5557838"/>
          <p14:tracePt t="54448" x="7240588" y="5514975"/>
          <p14:tracePt t="54452" x="7232650" y="5464175"/>
          <p14:tracePt t="54464" x="7205663" y="5430838"/>
          <p14:tracePt t="54468" x="7189788" y="5380038"/>
          <p14:tracePt t="54480" x="7138988" y="5337175"/>
          <p14:tracePt t="54484" x="7113588" y="5302250"/>
          <p14:tracePt t="54496" x="7096125" y="5286375"/>
          <p14:tracePt t="54500" x="7061200" y="5260975"/>
          <p14:tracePt t="54512" x="7002463" y="5208588"/>
          <p14:tracePt t="54516" x="6969125" y="5183188"/>
          <p14:tracePt t="54528" x="6934200" y="5157788"/>
          <p14:tracePt t="54532" x="6891338" y="5124450"/>
          <p14:tracePt t="54544" x="6875463" y="5116513"/>
          <p14:tracePt t="54548" x="6850063" y="5099050"/>
          <p14:tracePt t="54560" x="6832600" y="5099050"/>
          <p14:tracePt t="54564" x="6815138" y="5081588"/>
          <p14:tracePt t="54580" x="6807200" y="5081588"/>
          <p14:tracePt t="54644" x="6815138" y="5081588"/>
          <p14:tracePt t="54656" x="6875463" y="5106988"/>
          <p14:tracePt t="54660" x="6934200" y="5124450"/>
          <p14:tracePt t="54672" x="7010400" y="5149850"/>
          <p14:tracePt t="54676" x="7088188" y="5167313"/>
          <p14:tracePt t="54688" x="7197725" y="5192713"/>
          <p14:tracePt t="54692" x="7258050" y="5200650"/>
          <p14:tracePt t="54704" x="7316788" y="5208588"/>
          <p14:tracePt t="54708" x="7377113" y="5226050"/>
          <p14:tracePt t="54720" x="7418388" y="5226050"/>
          <p14:tracePt t="54724" x="7494588" y="5235575"/>
          <p14:tracePt t="54736" x="7512050" y="5235575"/>
          <p14:tracePt t="54740" x="7512050" y="5243513"/>
          <p14:tracePt t="54800" x="7494588" y="5243513"/>
          <p14:tracePt t="54804" x="7469188" y="5235575"/>
          <p14:tracePt t="54816" x="7435850" y="5208588"/>
          <p14:tracePt t="54820" x="7392988" y="5192713"/>
          <p14:tracePt t="54832" x="7299325" y="5157788"/>
          <p14:tracePt t="54836" x="7273925" y="5141913"/>
          <p14:tracePt t="54848" x="7240588" y="5124450"/>
          <p14:tracePt t="54852" x="7232650" y="5124450"/>
          <p14:tracePt t="54864" x="7205663" y="5106988"/>
          <p14:tracePt t="54868" x="7180263" y="5091113"/>
          <p14:tracePt t="54880" x="7154863" y="5073650"/>
          <p14:tracePt t="54884" x="7146925" y="5064125"/>
          <p14:tracePt t="54944" x="7164388" y="5064125"/>
          <p14:tracePt t="54948" x="7223125" y="5073650"/>
          <p14:tracePt t="54960" x="7308850" y="5091113"/>
          <p14:tracePt t="54964" x="7443788" y="5116513"/>
          <p14:tracePt t="54976" x="7724775" y="5157788"/>
          <p14:tracePt t="54980" x="7869238" y="5183188"/>
          <p14:tracePt t="54992" x="8013700" y="5192713"/>
          <p14:tracePt t="54996" x="8150225" y="5218113"/>
          <p14:tracePt t="55008" x="8269288" y="5235575"/>
          <p14:tracePt t="55012" x="8421688" y="5243513"/>
          <p14:tracePt t="55024" x="8472488" y="5251450"/>
          <p14:tracePt t="55028" x="8489950" y="5251450"/>
          <p14:tracePt t="55092" x="8480425" y="5251450"/>
          <p14:tracePt t="55104" x="8472488" y="5251450"/>
          <p14:tracePt t="55554" x="8464550" y="5251450"/>
          <p14:tracePt t="55570" x="8413750" y="5218113"/>
          <p14:tracePt t="55574" x="8404225" y="5218113"/>
          <p14:tracePt t="55586" x="8378825" y="5183188"/>
          <p14:tracePt t="55590" x="8320088" y="5132388"/>
          <p14:tracePt t="55602" x="8251825" y="5056188"/>
          <p14:tracePt t="55606" x="8124825" y="4903788"/>
          <p14:tracePt t="55618" x="8039100" y="4810125"/>
          <p14:tracePt t="55622" x="7962900" y="4716463"/>
          <p14:tracePt t="55634" x="7902575" y="4640263"/>
          <p14:tracePt t="55638" x="7861300" y="4564063"/>
          <p14:tracePt t="55650" x="7810500" y="4435475"/>
          <p14:tracePt t="55654" x="7800975" y="4359275"/>
          <p14:tracePt t="55666" x="7793038" y="4300538"/>
          <p14:tracePt t="55670" x="7793038" y="4232275"/>
          <p14:tracePt t="55682" x="7793038" y="4130675"/>
          <p14:tracePt t="55686" x="7800975" y="4070350"/>
          <p14:tracePt t="55698" x="7835900" y="4019550"/>
          <p14:tracePt t="55702" x="7861300" y="3968750"/>
          <p14:tracePt t="55714" x="7902575" y="3935413"/>
          <p14:tracePt t="55718" x="7937500" y="3892550"/>
          <p14:tracePt t="55730" x="7980363" y="3841750"/>
          <p14:tracePt t="55734" x="8013700" y="3763963"/>
          <p14:tracePt t="55746" x="8047038" y="3679825"/>
          <p14:tracePt t="55750" x="8081963" y="3535363"/>
          <p14:tracePt t="55762" x="8099425" y="3484563"/>
          <p14:tracePt t="55766" x="8107363" y="3475038"/>
          <p14:tracePt t="55938" x="8107363" y="3459163"/>
          <p14:tracePt t="55942" x="8107363" y="3424238"/>
          <p14:tracePt t="55954" x="8089900" y="3365500"/>
          <p14:tracePt t="55958" x="8056563" y="3289300"/>
          <p14:tracePt t="55970" x="7927975" y="3160713"/>
          <p14:tracePt t="55974" x="7783513" y="3067050"/>
          <p14:tracePt t="55986" x="7631113" y="3000375"/>
          <p14:tracePt t="55990" x="7461250" y="2906713"/>
          <p14:tracePt t="56002" x="7104063" y="2752725"/>
          <p14:tracePt t="56006" x="6891338" y="2676525"/>
          <p14:tracePt t="56018" x="6680200" y="2608263"/>
          <p14:tracePt t="56022" x="6535738" y="2557463"/>
          <p14:tracePt t="56034" x="6356350" y="2498725"/>
          <p14:tracePt t="56038" x="6084888" y="2397125"/>
          <p14:tracePt t="56050" x="5973763" y="2362200"/>
          <p14:tracePt t="56054" x="5872163" y="2328863"/>
          <p14:tracePt t="56066" x="5778500" y="2293938"/>
          <p14:tracePt t="56070" x="5676900" y="2252663"/>
          <p14:tracePt t="56082" x="5626100" y="2235200"/>
          <p14:tracePt t="56086" x="5591175" y="2217738"/>
          <p14:tracePt t="56098" x="5565775" y="2192338"/>
          <p14:tracePt t="56102" x="5557838" y="2174875"/>
          <p14:tracePt t="56114" x="5514975" y="2149475"/>
          <p14:tracePt t="56118" x="5507038" y="2124075"/>
          <p14:tracePt t="56130" x="5489575" y="2108200"/>
          <p14:tracePt t="56134" x="5472113" y="2090738"/>
          <p14:tracePt t="56146" x="5413375" y="2065338"/>
          <p14:tracePt t="56150" x="5380038" y="2039938"/>
          <p14:tracePt t="56162" x="5327650" y="1997075"/>
          <p14:tracePt t="56166" x="5276850" y="1946275"/>
          <p14:tracePt t="56178" x="5251450" y="1885950"/>
          <p14:tracePt t="56182" x="5183188" y="1766888"/>
          <p14:tracePt t="56194" x="5141913" y="1700213"/>
          <p14:tracePt t="56199" x="5132388" y="1700213"/>
          <p14:tracePt t="56594" x="5157788" y="1716088"/>
          <p14:tracePt t="56598" x="5167313" y="1725613"/>
          <p14:tracePt t="56610" x="5192713" y="1776413"/>
          <p14:tracePt t="56626" x="5192713" y="1793875"/>
          <p14:tracePt t="56630" x="5235575" y="1827213"/>
          <p14:tracePt t="56642" x="5243513" y="1852613"/>
          <p14:tracePt t="56646" x="5260975" y="1885950"/>
          <p14:tracePt t="56658" x="5268913" y="1911350"/>
          <p14:tracePt t="56662" x="5294313" y="1963738"/>
          <p14:tracePt t="56674" x="5302250" y="2022475"/>
          <p14:tracePt t="56678" x="5311775" y="2055813"/>
          <p14:tracePt t="56690" x="5319713" y="2082800"/>
          <p14:tracePt t="56694" x="5319713" y="2108200"/>
          <p14:tracePt t="56706" x="5319713" y="2124075"/>
          <p14:tracePt t="56710" x="5319713" y="2149475"/>
          <p14:tracePt t="56722" x="5319713" y="2159000"/>
          <p14:tracePt t="56726" x="5311775" y="2159000"/>
          <p14:tracePt t="56740" x="5311775" y="2184400"/>
          <p14:tracePt t="56744" x="5302250" y="2200275"/>
          <p14:tracePt t="56756" x="5302250" y="2209800"/>
          <p14:tracePt t="56760" x="5294313" y="2227263"/>
          <p14:tracePt t="56772" x="5286375" y="2243138"/>
          <p14:tracePt t="56776" x="5286375" y="2260600"/>
          <p14:tracePt t="56788" x="5268913" y="2278063"/>
          <p14:tracePt t="56792" x="5251450" y="2286000"/>
          <p14:tracePt t="56804" x="5226050" y="2303463"/>
          <p14:tracePt t="56808" x="5175250" y="2311400"/>
          <p14:tracePt t="56820" x="5141913" y="2319338"/>
          <p14:tracePt t="56824" x="5106988" y="2319338"/>
          <p14:tracePt t="56836" x="5038725" y="2319338"/>
          <p14:tracePt t="56840" x="4997450" y="2319338"/>
          <p14:tracePt t="56852" x="4886325" y="2303463"/>
          <p14:tracePt t="56857" x="4810125" y="2293938"/>
          <p14:tracePt t="56868" x="4741863" y="2286000"/>
          <p14:tracePt t="56872" x="4665663" y="2268538"/>
          <p14:tracePt t="56884" x="4564063" y="2260600"/>
          <p14:tracePt t="56888" x="4521200" y="2260600"/>
          <p14:tracePt t="56900" x="4478338" y="2260600"/>
          <p14:tracePt t="56904" x="4460875" y="2260600"/>
          <p14:tracePt t="56917" x="4452938" y="2260600"/>
          <p14:tracePt t="56920" x="4435475" y="2260600"/>
          <p14:tracePt t="56964" x="4445000" y="2260600"/>
          <p14:tracePt t="56980" x="4452938" y="2268538"/>
          <p14:tracePt t="56984" x="4470400" y="2286000"/>
          <p14:tracePt t="56996" x="4486275" y="2293938"/>
          <p14:tracePt t="57012" x="4486275" y="2303463"/>
          <p14:tracePt t="57016" x="4495800" y="2319338"/>
          <p14:tracePt t="57028" x="4503738" y="2328863"/>
          <p14:tracePt t="57032" x="4521200" y="2344738"/>
          <p14:tracePt t="57044" x="4538663" y="2362200"/>
          <p14:tracePt t="57048" x="4538663" y="2371725"/>
          <p14:tracePt t="57060" x="4554538" y="2371725"/>
          <p14:tracePt t="57065" x="4564063" y="2371725"/>
          <p14:tracePt t="57076" x="4564063" y="2379663"/>
          <p14:tracePt t="57092" x="4572000" y="2379663"/>
          <p14:tracePt t="57108" x="4579938" y="2379663"/>
          <p14:tracePt t="61358" x="4622800" y="2371725"/>
          <p14:tracePt t="61362" x="4630738" y="2362200"/>
          <p14:tracePt t="61374" x="4767263" y="2319338"/>
          <p14:tracePt t="61378" x="4784725" y="2303463"/>
          <p14:tracePt t="61390" x="4843463" y="2278063"/>
          <p14:tracePt t="61394" x="4868863" y="2268538"/>
          <p14:tracePt t="61406" x="4886325" y="2260600"/>
          <p14:tracePt t="61410" x="4911725" y="2243138"/>
          <p14:tracePt t="61422" x="4962525" y="2227263"/>
          <p14:tracePt t="61426" x="4979988" y="2217738"/>
          <p14:tracePt t="61438" x="5013325" y="2209800"/>
          <p14:tracePt t="61442" x="5038725" y="2200275"/>
          <p14:tracePt t="61454" x="5056188" y="2192338"/>
          <p14:tracePt t="61458" x="5064125" y="2184400"/>
          <p14:tracePt t="61470" x="5073650" y="2184400"/>
          <p14:tracePt t="61486" x="5081588" y="2184400"/>
          <p14:tracePt t="61506" x="5091113" y="2192338"/>
          <p14:tracePt t="61518" x="5091113" y="2235200"/>
          <p14:tracePt t="61522" x="5116513" y="2303463"/>
          <p14:tracePt t="61534" x="5116513" y="2438400"/>
          <p14:tracePt t="61538" x="5116513" y="2541588"/>
          <p14:tracePt t="61550" x="5116513" y="2633663"/>
          <p14:tracePt t="61554" x="5106988" y="2727325"/>
          <p14:tracePt t="61566" x="5073650" y="2906713"/>
          <p14:tracePt t="61570" x="5056188" y="3000375"/>
          <p14:tracePt t="61582" x="5048250" y="3109913"/>
          <p14:tracePt t="61586" x="5038725" y="3211513"/>
          <p14:tracePt t="61598" x="5030788" y="3297238"/>
          <p14:tracePt t="61602" x="5030788" y="3467100"/>
          <p14:tracePt t="61614" x="5013325" y="3586163"/>
          <p14:tracePt t="61618" x="5013325" y="3679825"/>
          <p14:tracePt t="61630" x="5005388" y="3781425"/>
          <p14:tracePt t="61634" x="4962525" y="3943350"/>
          <p14:tracePt t="61646" x="4946650" y="4037013"/>
          <p14:tracePt t="61650" x="4903788" y="4121150"/>
          <p14:tracePt t="61662" x="4852988" y="4197350"/>
          <p14:tracePt t="61666" x="4827588" y="4275138"/>
          <p14:tracePt t="61678" x="4767263" y="4325938"/>
          <p14:tracePt t="61682" x="4724400" y="4394200"/>
          <p14:tracePt t="61694" x="4691063" y="4427538"/>
          <p14:tracePt t="61698" x="4622800" y="4470400"/>
          <p14:tracePt t="61710" x="4495800" y="4513263"/>
          <p14:tracePt t="61714" x="4394200" y="4529138"/>
          <p14:tracePt t="61726" x="4265613" y="4529138"/>
          <p14:tracePt t="61730" x="4138613" y="4529138"/>
          <p14:tracePt t="61742" x="4002088" y="4529138"/>
          <p14:tracePt t="61746" x="3849688" y="4529138"/>
          <p14:tracePt t="61758" x="3687763" y="4529138"/>
          <p14:tracePt t="61762" x="3552825" y="4503738"/>
          <p14:tracePt t="61774" x="3408363" y="4503738"/>
          <p14:tracePt t="61778" x="3211513" y="4495800"/>
          <p14:tracePt t="61790" x="3127375" y="4495800"/>
          <p14:tracePt t="61794" x="3067050" y="4495800"/>
          <p14:tracePt t="61806" x="3008313" y="4495800"/>
          <p14:tracePt t="61811" x="2949575" y="4495800"/>
          <p14:tracePt t="61822" x="2906713" y="4495800"/>
          <p14:tracePt t="61827" x="2871788" y="4495800"/>
          <p14:tracePt t="61838" x="2846388" y="4495800"/>
          <p14:tracePt t="61842" x="2813050" y="4495800"/>
          <p14:tracePt t="61854" x="2752725" y="4495800"/>
          <p14:tracePt t="61858" x="2727325" y="4486275"/>
          <p14:tracePt t="61870" x="2701925" y="4478338"/>
          <p14:tracePt t="61874" x="2676525" y="4460875"/>
          <p14:tracePt t="61886" x="2643188" y="4452938"/>
          <p14:tracePt t="61890" x="2625725" y="4435475"/>
          <p14:tracePt t="61902" x="2600325" y="4427538"/>
          <p14:tracePt t="61906" x="2582863" y="4419600"/>
          <p14:tracePt t="61920" x="2557463" y="4410075"/>
          <p14:tracePt t="61922" x="2516188" y="4376738"/>
          <p14:tracePt t="61934" x="2481263" y="4359275"/>
          <p14:tracePt t="61938" x="2430463" y="4325938"/>
          <p14:tracePt t="61950" x="2362200" y="4300538"/>
          <p14:tracePt t="61954" x="2278063" y="4240213"/>
          <p14:tracePt t="61966" x="2209800" y="4224338"/>
          <p14:tracePt t="61970" x="2149475" y="4189413"/>
          <p14:tracePt t="61982" x="2090738" y="4156075"/>
          <p14:tracePt t="61986" x="2014538" y="4138613"/>
          <p14:tracePt t="61998" x="1895475" y="4087813"/>
          <p14:tracePt t="62003" x="1819275" y="4070350"/>
          <p14:tracePt t="62014" x="1733550" y="4044950"/>
          <p14:tracePt t="62018" x="1657350" y="4027488"/>
          <p14:tracePt t="62031" x="1530350" y="3994150"/>
          <p14:tracePt t="62034" x="1470025" y="3976688"/>
          <p14:tracePt t="62046" x="1411288" y="3976688"/>
          <p14:tracePt t="62050" x="1376363" y="3976688"/>
          <p14:tracePt t="62062" x="1350963" y="3976688"/>
          <p14:tracePt t="62066" x="1292225" y="3976688"/>
          <p14:tracePt t="62078" x="1282700" y="3976688"/>
          <p14:tracePt t="62082" x="1257300" y="3994150"/>
          <p14:tracePt t="62094" x="1241425" y="3994150"/>
          <p14:tracePt t="62098" x="1231900" y="4002088"/>
          <p14:tracePt t="62110" x="1231900" y="4011613"/>
          <p14:tracePt t="62142" x="1231900" y="4019550"/>
          <p14:tracePt t="62146" x="1231900" y="4037013"/>
          <p14:tracePt t="62158" x="1223963" y="4037013"/>
          <p14:tracePt t="62162" x="1216025" y="4037013"/>
          <p14:tracePt t="62174" x="1206500" y="4062413"/>
          <p14:tracePt t="62178" x="1206500" y="4070350"/>
          <p14:tracePt t="62190" x="1198563" y="4070350"/>
          <p14:tracePt t="62194" x="1198563" y="4079875"/>
          <p14:tracePt t="62206" x="1181100" y="4087813"/>
          <p14:tracePt t="62210" x="1173163" y="4087813"/>
          <p14:tracePt t="62222" x="1147763" y="4095750"/>
          <p14:tracePt t="62226" x="1104900" y="4105275"/>
          <p14:tracePt t="62238" x="1079500" y="4105275"/>
          <p14:tracePt t="62242" x="977900" y="4121150"/>
          <p14:tracePt t="62254" x="925513" y="4130675"/>
          <p14:tracePt t="62258" x="884238" y="4138613"/>
          <p14:tracePt t="62270" x="874713" y="4146550"/>
          <p14:tracePt t="62302" x="884238" y="4146550"/>
          <p14:tracePt t="62318" x="884238" y="4138613"/>
          <p14:tracePt t="62322" x="884238" y="4121150"/>
          <p14:tracePt t="62334" x="884238" y="4113213"/>
          <p14:tracePt t="62350" x="892175" y="4095750"/>
          <p14:tracePt t="62354" x="900113" y="4095750"/>
          <p14:tracePt t="62366" x="909638" y="4087813"/>
          <p14:tracePt t="62386" x="925513" y="4070350"/>
          <p14:tracePt t="62398" x="935038" y="4052888"/>
          <p14:tracePt t="62414" x="942975" y="4044950"/>
          <p14:tracePt t="62418" x="952500" y="4027488"/>
          <p14:tracePt t="62430" x="960438" y="4027488"/>
          <p14:tracePt t="62446" x="960438" y="4019550"/>
          <p14:tracePt t="62450" x="968375" y="4019550"/>
          <p14:tracePt t="62462" x="977900" y="4019550"/>
          <p14:tracePt t="62466" x="977900" y="4011613"/>
          <p14:tracePt t="62494" x="985838" y="4002088"/>
          <p14:tracePt t="62528" x="993775" y="4002088"/>
          <p14:tracePt t="62816" x="1003300" y="4002088"/>
          <p14:tracePt t="62832" x="1003300" y="3994150"/>
          <p14:tracePt t="62848" x="1011238" y="3986213"/>
          <p14:tracePt t="62852" x="1019175" y="3986213"/>
          <p14:tracePt t="62864" x="1019175" y="3976688"/>
          <p14:tracePt t="62912" x="1036638" y="3968750"/>
          <p14:tracePt t="62916" x="1044575" y="3968750"/>
          <p14:tracePt t="62928" x="1044575" y="3960813"/>
          <p14:tracePt t="62932" x="1062038" y="3960813"/>
          <p14:tracePt t="62944" x="1087438" y="3951288"/>
          <p14:tracePt t="62960" x="1112838" y="3943350"/>
          <p14:tracePt t="62964" x="1122363" y="3943350"/>
          <p14:tracePt t="62976" x="1138238" y="3935413"/>
          <p14:tracePt t="62980" x="1163638" y="3917950"/>
          <p14:tracePt t="62992" x="1198563" y="3917950"/>
          <p14:tracePt t="62996" x="1216025" y="3908425"/>
          <p14:tracePt t="63008" x="1241425" y="3900488"/>
          <p14:tracePt t="63012" x="1266825" y="3900488"/>
          <p14:tracePt t="63024" x="1300163" y="3892550"/>
          <p14:tracePt t="63028" x="1317625" y="3883025"/>
          <p14:tracePt t="63040" x="1350963" y="3875088"/>
          <p14:tracePt t="63044" x="1376363" y="3875088"/>
          <p14:tracePt t="63056" x="1393825" y="3867150"/>
          <p14:tracePt t="63072" x="1411288" y="3867150"/>
          <p14:tracePt t="63088" x="1419225" y="3867150"/>
          <p14:tracePt t="63104" x="1427163" y="3857625"/>
          <p14:tracePt t="63108" x="1436688" y="3857625"/>
          <p14:tracePt t="63136" x="1452563" y="3857625"/>
          <p14:tracePt t="63140" x="1462088" y="3857625"/>
          <p14:tracePt t="63152" x="1477963" y="3849688"/>
          <p14:tracePt t="63156" x="1546225" y="3849688"/>
          <p14:tracePt t="63168" x="1581150" y="3849688"/>
          <p14:tracePt t="63172" x="1622425" y="3849688"/>
          <p14:tracePt t="63184" x="1649413" y="3849688"/>
          <p14:tracePt t="63188" x="1716088" y="3849688"/>
          <p14:tracePt t="63200" x="1751013" y="3849688"/>
          <p14:tracePt t="63204" x="1776413" y="3849688"/>
          <p14:tracePt t="63216" x="1809750" y="3849688"/>
          <p14:tracePt t="63220" x="1844675" y="3849688"/>
          <p14:tracePt t="63232" x="1895475" y="3849688"/>
          <p14:tracePt t="63236" x="1928813" y="3849688"/>
          <p14:tracePt t="63248" x="1954213" y="3849688"/>
          <p14:tracePt t="63252" x="1979613" y="3849688"/>
          <p14:tracePt t="63264" x="2039938" y="3849688"/>
          <p14:tracePt t="63268" x="2065338" y="3849688"/>
          <p14:tracePt t="63280" x="2098675" y="3849688"/>
          <p14:tracePt t="63284" x="2159000" y="3849688"/>
          <p14:tracePt t="63296" x="2209800" y="3849688"/>
          <p14:tracePt t="63300" x="2293938" y="3849688"/>
          <p14:tracePt t="63312" x="2344738" y="3849688"/>
          <p14:tracePt t="63316" x="2371725" y="3849688"/>
          <p14:tracePt t="63328" x="2405063" y="3849688"/>
          <p14:tracePt t="63332" x="2473325" y="3849688"/>
          <p14:tracePt t="63344" x="2506663" y="3849688"/>
          <p14:tracePt t="63348" x="2549525" y="3849688"/>
          <p14:tracePt t="63360" x="2592388" y="3849688"/>
          <p14:tracePt t="63364" x="2633663" y="3849688"/>
          <p14:tracePt t="63376" x="2719388" y="3867150"/>
          <p14:tracePt t="63380" x="2752725" y="3867150"/>
          <p14:tracePt t="63392" x="2787650" y="3867150"/>
          <p14:tracePt t="63396" x="2805113" y="3875088"/>
          <p14:tracePt t="63408" x="2838450" y="3875088"/>
          <p14:tracePt t="63412" x="2855913" y="3875088"/>
          <p14:tracePt t="63424" x="2871788" y="3875088"/>
          <p14:tracePt t="63428" x="2889250" y="3875088"/>
          <p14:tracePt t="63440" x="2897188" y="3875088"/>
          <p14:tracePt t="63444" x="2922588" y="3875088"/>
          <p14:tracePt t="63456" x="2940050" y="3875088"/>
          <p14:tracePt t="63460" x="2949575" y="3875088"/>
          <p14:tracePt t="63472" x="2957513" y="3875088"/>
          <p14:tracePt t="63476" x="2974975" y="3875088"/>
          <p14:tracePt t="63488" x="2982913" y="3875088"/>
          <p14:tracePt t="63492" x="2990850" y="3875088"/>
          <p14:tracePt t="63504" x="3000375" y="3875088"/>
          <p14:tracePt t="63509" x="3008313" y="3875088"/>
          <p14:tracePt t="63520" x="3033713" y="3875088"/>
          <p14:tracePt t="63524" x="3041650" y="3875088"/>
          <p14:tracePt t="63536" x="3059113" y="3875088"/>
          <p14:tracePt t="63540" x="3076575" y="3875088"/>
          <p14:tracePt t="63552" x="3109913" y="3883025"/>
          <p14:tracePt t="63556" x="3127375" y="3883025"/>
          <p14:tracePt t="63568" x="3152775" y="3883025"/>
          <p14:tracePt t="63572" x="3160713" y="3883025"/>
          <p14:tracePt t="63584" x="3178175" y="3883025"/>
          <p14:tracePt t="63588" x="3186113" y="3883025"/>
          <p14:tracePt t="63600" x="3203575" y="3883025"/>
          <p14:tracePt t="63604" x="3211513" y="3883025"/>
          <p14:tracePt t="63620" x="3238500" y="3883025"/>
          <p14:tracePt t="63632" x="3254375" y="3883025"/>
          <p14:tracePt t="63636" x="3271838" y="3883025"/>
          <p14:tracePt t="63648" x="3289300" y="3883025"/>
          <p14:tracePt t="63652" x="3297238" y="3883025"/>
          <p14:tracePt t="63664" x="3305175" y="3883025"/>
          <p14:tracePt t="63668" x="3314700" y="3883025"/>
          <p14:tracePt t="63680" x="3322638" y="3883025"/>
          <p14:tracePt t="63684" x="3340100" y="3883025"/>
          <p14:tracePt t="63696" x="3348038" y="3883025"/>
          <p14:tracePt t="63700" x="3365500" y="3883025"/>
          <p14:tracePt t="63712" x="3382963" y="3875088"/>
          <p14:tracePt t="63717" x="3390900" y="3875088"/>
          <p14:tracePt t="63728" x="3408363" y="3875088"/>
          <p14:tracePt t="63732" x="3433763" y="3875088"/>
          <p14:tracePt t="63744" x="3441700" y="3875088"/>
          <p14:tracePt t="63748" x="3459163" y="3867150"/>
          <p14:tracePt t="63760" x="3484563" y="3867150"/>
          <p14:tracePt t="63764" x="3509963" y="3857625"/>
          <p14:tracePt t="63776" x="3527425" y="3849688"/>
          <p14:tracePt t="63780" x="3535363" y="3849688"/>
          <p14:tracePt t="63792" x="3552825" y="3849688"/>
          <p14:tracePt t="63796" x="3568700" y="3849688"/>
          <p14:tracePt t="63808" x="3594100" y="3841750"/>
          <p14:tracePt t="63812" x="3603625" y="3832225"/>
          <p14:tracePt t="63824" x="3629025" y="3832225"/>
          <p14:tracePt t="63828" x="3654425" y="3824288"/>
          <p14:tracePt t="63840" x="3687763" y="3816350"/>
          <p14:tracePt t="63844" x="3705225" y="3816350"/>
          <p14:tracePt t="63856" x="3730625" y="3816350"/>
          <p14:tracePt t="63860" x="3756025" y="3806825"/>
          <p14:tracePt t="63872" x="3806825" y="3798888"/>
          <p14:tracePt t="63876" x="3832225" y="3790950"/>
          <p14:tracePt t="63888" x="3849688" y="3790950"/>
          <p14:tracePt t="63892" x="3883025" y="3781425"/>
          <p14:tracePt t="63904" x="3917950" y="3781425"/>
          <p14:tracePt t="63909" x="3951288" y="3773488"/>
          <p14:tracePt t="63920" x="3976688" y="3763963"/>
          <p14:tracePt t="63924" x="3994150" y="3756025"/>
          <p14:tracePt t="63936" x="4011613" y="3756025"/>
          <p14:tracePt t="63940" x="4027488" y="3748088"/>
          <p14:tracePt t="63956" x="4037013" y="3748088"/>
          <p14:tracePt t="63968" x="4044950" y="3748088"/>
          <p14:tracePt t="63972" x="4052888" y="3748088"/>
          <p14:tracePt t="63984" x="4052888" y="3738563"/>
          <p14:tracePt t="64002" x="4062413" y="3738563"/>
          <p14:tracePt t="64018" x="4070350" y="3738563"/>
          <p14:tracePt t="64022" x="4079875" y="3738563"/>
          <p14:tracePt t="64034" x="4087813" y="3738563"/>
          <p14:tracePt t="64050" x="4095750" y="3738563"/>
          <p14:tracePt t="64066" x="4105275" y="3738563"/>
          <p14:tracePt t="64146" x="4105275" y="3730625"/>
          <p14:tracePt t="64162" x="4087813" y="3730625"/>
          <p14:tracePt t="64166" x="4052888" y="3730625"/>
          <p14:tracePt t="64178" x="4019550" y="3730625"/>
          <p14:tracePt t="64182" x="3968750" y="3730625"/>
          <p14:tracePt t="64194" x="3900488" y="3730625"/>
          <p14:tracePt t="64198" x="3722688" y="3730625"/>
          <p14:tracePt t="64210" x="3629025" y="3738563"/>
          <p14:tracePt t="64214" x="3509963" y="3748088"/>
          <p14:tracePt t="64226" x="3408363" y="3756025"/>
          <p14:tracePt t="64230" x="3211513" y="3773488"/>
          <p14:tracePt t="64242" x="3101975" y="3781425"/>
          <p14:tracePt t="64246" x="2990850" y="3781425"/>
          <p14:tracePt t="64258" x="2871788" y="3790950"/>
          <p14:tracePt t="64262" x="2762250" y="3806825"/>
          <p14:tracePt t="64274" x="2608263" y="3806825"/>
          <p14:tracePt t="64278" x="2489200" y="3816350"/>
          <p14:tracePt t="64290" x="2387600" y="3824288"/>
          <p14:tracePt t="64294" x="2293938" y="3824288"/>
          <p14:tracePt t="64306" x="2090738" y="3857625"/>
          <p14:tracePt t="64310" x="1989138" y="3857625"/>
          <p14:tracePt t="64322" x="1878013" y="3867150"/>
          <p14:tracePt t="64326" x="1793875" y="3875088"/>
          <p14:tracePt t="64338" x="1708150" y="3883025"/>
          <p14:tracePt t="64342" x="1581150" y="3900488"/>
          <p14:tracePt t="64354" x="1504950" y="3908425"/>
          <p14:tracePt t="64358" x="1419225" y="3917950"/>
          <p14:tracePt t="64370" x="1333500" y="3935413"/>
          <p14:tracePt t="64374" x="1216025" y="3935413"/>
          <p14:tracePt t="64386" x="1147763" y="3943350"/>
          <p14:tracePt t="64390" x="1087438" y="3943350"/>
          <p14:tracePt t="64402" x="1028700" y="3943350"/>
          <p14:tracePt t="64406" x="985838" y="3943350"/>
          <p14:tracePt t="64418" x="952500" y="3951288"/>
          <p14:tracePt t="64422" x="917575" y="3951288"/>
          <p14:tracePt t="64434" x="900113" y="3951288"/>
          <p14:tracePt t="64438" x="884238" y="3951288"/>
          <p14:tracePt t="64450" x="866775" y="3951288"/>
          <p14:tracePt t="64514" x="874713" y="3951288"/>
          <p14:tracePt t="64518" x="900113" y="3951288"/>
          <p14:tracePt t="64530" x="917575" y="3951288"/>
          <p14:tracePt t="64534" x="942975" y="3951288"/>
          <p14:tracePt t="64546" x="968375" y="3951288"/>
          <p14:tracePt t="64550" x="1044575" y="3943350"/>
          <p14:tracePt t="64562" x="1104900" y="3917950"/>
          <p14:tracePt t="64566" x="1173163" y="3917950"/>
          <p14:tracePt t="64578" x="1266825" y="3908425"/>
          <p14:tracePt t="64582" x="1350963" y="3900488"/>
          <p14:tracePt t="64594" x="1530350" y="3883025"/>
          <p14:tracePt t="64598" x="1631950" y="3867150"/>
          <p14:tracePt t="64610" x="1725613" y="3849688"/>
          <p14:tracePt t="64614" x="1844675" y="3841750"/>
          <p14:tracePt t="64626" x="2005013" y="3816350"/>
          <p14:tracePt t="64630" x="2090738" y="3798888"/>
          <p14:tracePt t="64642" x="2159000" y="3781425"/>
          <p14:tracePt t="64646" x="2227263" y="3763963"/>
          <p14:tracePt t="64658" x="2286000" y="3748088"/>
          <p14:tracePt t="64662" x="2371725" y="3730625"/>
          <p14:tracePt t="64674" x="2405063" y="3722688"/>
          <p14:tracePt t="64678" x="2430463" y="3713163"/>
          <p14:tracePt t="64690" x="2447925" y="3705225"/>
          <p14:tracePt t="64694" x="2463800" y="3705225"/>
          <p14:tracePt t="64706" x="2481263" y="3705225"/>
          <p14:tracePt t="64722" x="2498725" y="3697288"/>
          <p14:tracePt t="64726" x="2516188" y="3697288"/>
          <p14:tracePt t="64738" x="2557463" y="3697288"/>
          <p14:tracePt t="64742" x="2582863" y="3687763"/>
          <p14:tracePt t="64754" x="2617788" y="3679825"/>
          <p14:tracePt t="64758" x="2668588" y="3679825"/>
          <p14:tracePt t="64770" x="2736850" y="3654425"/>
          <p14:tracePt t="64774" x="2770188" y="3646488"/>
          <p14:tracePt t="64786" x="2805113" y="3636963"/>
          <p14:tracePt t="64790" x="2838450" y="3629025"/>
          <p14:tracePt t="64802" x="2881313" y="3619500"/>
          <p14:tracePt t="64806" x="2940050" y="3611563"/>
          <p14:tracePt t="64818" x="2974975" y="3611563"/>
          <p14:tracePt t="64822" x="3008313" y="3603625"/>
          <p14:tracePt t="64834" x="3041650" y="3603625"/>
          <p14:tracePt t="64838" x="3101975" y="3594100"/>
          <p14:tracePt t="64850" x="3135313" y="3594100"/>
          <p14:tracePt t="64854" x="3170238" y="3594100"/>
          <p14:tracePt t="64866" x="3195638" y="3586163"/>
          <p14:tracePt t="64870" x="3211513" y="3586163"/>
          <p14:tracePt t="64882" x="3254375" y="3586163"/>
          <p14:tracePt t="64886" x="3279775" y="3586163"/>
          <p14:tracePt t="64898" x="3305175" y="3586163"/>
          <p14:tracePt t="64908" x="3322638" y="3586163"/>
          <p14:tracePt t="64914" x="3382963" y="3586163"/>
          <p14:tracePt t="64918" x="3398838" y="3586163"/>
          <p14:tracePt t="64930" x="3424238" y="3586163"/>
          <p14:tracePt t="64934" x="3449638" y="3586163"/>
          <p14:tracePt t="64946" x="3467100" y="3586163"/>
          <p14:tracePt t="64950" x="3527425" y="3586163"/>
          <p14:tracePt t="64962" x="3568700" y="3586163"/>
          <p14:tracePt t="64966" x="3586163" y="3586163"/>
          <p14:tracePt t="64978" x="3629025" y="3586163"/>
          <p14:tracePt t="64983" x="3687763" y="3586163"/>
          <p14:tracePt t="64994" x="3722688" y="3586163"/>
          <p14:tracePt t="64998" x="3756025" y="3586163"/>
          <p14:tracePt t="65010" x="3781425" y="3586163"/>
          <p14:tracePt t="65014" x="3806825" y="3586163"/>
          <p14:tracePt t="65026" x="3841750" y="3586163"/>
          <p14:tracePt t="65030" x="3867150" y="3586163"/>
          <p14:tracePt t="65046" x="3875088" y="3586163"/>
          <p14:tracePt t="65122" x="3883025" y="3586163"/>
          <p14:tracePt t="65138" x="3892550" y="3586163"/>
          <p14:tracePt t="65142" x="3900488" y="3586163"/>
          <p14:tracePt t="65154" x="3908425" y="3578225"/>
          <p14:tracePt t="65158" x="3917950" y="3578225"/>
          <p14:tracePt t="65170" x="3935413" y="3568700"/>
          <p14:tracePt t="65174" x="3960813" y="3560763"/>
          <p14:tracePt t="65186" x="4002088" y="3552825"/>
          <p14:tracePt t="65190" x="4062413" y="3552825"/>
          <p14:tracePt t="65202" x="4171950" y="3552825"/>
          <p14:tracePt t="65206" x="4257675" y="3578225"/>
          <p14:tracePt t="65218" x="4368800" y="3611563"/>
          <p14:tracePt t="65222" x="4495800" y="3646488"/>
          <p14:tracePt t="65234" x="4622800" y="3679825"/>
          <p14:tracePt t="65238" x="4749800" y="3713163"/>
          <p14:tracePt t="65250" x="4878388" y="3730625"/>
          <p14:tracePt t="65254" x="4997450" y="3748088"/>
          <p14:tracePt t="65266" x="5099050" y="3763963"/>
          <p14:tracePt t="65270" x="5208588" y="3763963"/>
          <p14:tracePt t="65282" x="5251450" y="3763963"/>
          <p14:tracePt t="65286" x="5294313" y="3763963"/>
          <p14:tracePt t="65298" x="5327650" y="3773488"/>
          <p14:tracePt t="65302" x="5387975" y="3781425"/>
          <p14:tracePt t="65314" x="5421313" y="3790950"/>
          <p14:tracePt t="65318" x="5438775" y="3806825"/>
          <p14:tracePt t="65330" x="5456238" y="3816350"/>
          <p14:tracePt t="65334" x="5472113" y="3849688"/>
          <p14:tracePt t="65346" x="5481638" y="3925888"/>
          <p14:tracePt t="65350" x="5481638" y="3968750"/>
          <p14:tracePt t="65362" x="5481638" y="4027488"/>
          <p14:tracePt t="65366" x="5481638" y="4113213"/>
          <p14:tracePt t="65378" x="5464175" y="4275138"/>
          <p14:tracePt t="65383" x="5456238" y="4376738"/>
          <p14:tracePt t="65394" x="5430838" y="4486275"/>
          <p14:tracePt t="65398" x="5421313" y="4597400"/>
          <p14:tracePt t="65410" x="5421313" y="4691063"/>
          <p14:tracePt t="65414" x="5421313" y="4827588"/>
          <p14:tracePt t="65426" x="5421313" y="4903788"/>
          <p14:tracePt t="65430" x="5430838" y="4962525"/>
          <p14:tracePt t="65442" x="5438775" y="5005388"/>
          <p14:tracePt t="65446" x="5438775" y="5048250"/>
          <p14:tracePt t="65458" x="5446713" y="5073650"/>
          <p14:tracePt t="65462" x="5446713" y="5091113"/>
          <p14:tracePt t="65478" x="5456238" y="5099050"/>
          <p14:tracePt t="65490" x="5464175" y="5099050"/>
          <p14:tracePt t="65494" x="5472113" y="5106988"/>
          <p14:tracePt t="65508" x="5481638" y="5106988"/>
          <p14:tracePt t="65524" x="5497513" y="5099050"/>
          <p14:tracePt t="65528" x="5514975" y="5081588"/>
          <p14:tracePt t="65540" x="5549900" y="5048250"/>
          <p14:tracePt t="65544" x="5575300" y="5013325"/>
          <p14:tracePt t="65556" x="5608638" y="4962525"/>
          <p14:tracePt t="65560" x="5659438" y="4868863"/>
          <p14:tracePt t="65572" x="5702300" y="4810125"/>
          <p14:tracePt t="65576" x="5753100" y="4733925"/>
          <p14:tracePt t="65588" x="5821363" y="4648200"/>
          <p14:tracePt t="65592" x="5922963" y="4546600"/>
          <p14:tracePt t="65604" x="5983288" y="4460875"/>
          <p14:tracePt t="65608" x="6049963" y="4402138"/>
          <p14:tracePt t="65620" x="6110288" y="4341813"/>
          <p14:tracePt t="65624" x="6161088" y="4308475"/>
          <p14:tracePt t="65636" x="6237288" y="4240213"/>
          <p14:tracePt t="65640" x="6288088" y="4197350"/>
          <p14:tracePt t="65652" x="6330950" y="4164013"/>
          <p14:tracePt t="65657" x="6381750" y="4130675"/>
          <p14:tracePt t="65668" x="6442075" y="4087813"/>
          <p14:tracePt t="65672" x="6467475" y="4062413"/>
          <p14:tracePt t="65684" x="6500813" y="4044950"/>
          <p14:tracePt t="65688" x="6543675" y="4011613"/>
          <p14:tracePt t="65700" x="6569075" y="4002088"/>
          <p14:tracePt t="65704" x="6619875" y="3968750"/>
          <p14:tracePt t="65716" x="6654800" y="3951288"/>
          <p14:tracePt t="65720" x="6680200" y="3935413"/>
          <p14:tracePt t="65732" x="6713538" y="3917950"/>
          <p14:tracePt t="65736" x="6772275" y="3892550"/>
          <p14:tracePt t="65748" x="6807200" y="3883025"/>
          <p14:tracePt t="65752" x="6858000" y="3857625"/>
          <p14:tracePt t="65764" x="6908800" y="3841750"/>
          <p14:tracePt t="65768" x="6969125" y="3832225"/>
          <p14:tracePt t="65780" x="7053263" y="3798888"/>
          <p14:tracePt t="65784" x="7129463" y="3763963"/>
          <p14:tracePt t="65796" x="7180263" y="3748088"/>
          <p14:tracePt t="65800" x="7240588" y="3730625"/>
          <p14:tracePt t="65812" x="7367588" y="3687763"/>
          <p14:tracePt t="65816" x="7427913" y="3671888"/>
          <p14:tracePt t="65828" x="7504113" y="3636963"/>
          <p14:tracePt t="65832" x="7580313" y="3629025"/>
          <p14:tracePt t="65844" x="7656513" y="3594100"/>
          <p14:tracePt t="65848" x="7783513" y="3568700"/>
          <p14:tracePt t="65860" x="7835900" y="3552825"/>
          <p14:tracePt t="65865" x="7894638" y="3543300"/>
          <p14:tracePt t="65876" x="7937500" y="3527425"/>
          <p14:tracePt t="65880" x="7996238" y="3517900"/>
          <p14:tracePt t="65892" x="8021638" y="3509963"/>
          <p14:tracePt t="65896" x="8039100" y="3509963"/>
          <p14:tracePt t="65908" x="8047038" y="3502025"/>
          <p14:tracePt t="65915" x="8056563" y="3502025"/>
          <p14:tracePt t="65924" x="8081963" y="3492500"/>
          <p14:tracePt t="65940" x="8099425" y="3492500"/>
          <p14:tracePt t="65944" x="8107363" y="3492500"/>
          <p14:tracePt t="65956" x="8132763" y="3492500"/>
          <p14:tracePt t="65960" x="8140700" y="3492500"/>
          <p14:tracePt t="65976" x="8150225" y="3492500"/>
          <p14:tracePt t="65988" x="8158163" y="3492500"/>
          <p14:tracePt t="66004" x="8166100" y="3492500"/>
          <p14:tracePt t="66020" x="8166100" y="3484563"/>
          <p14:tracePt t="66100" x="8158163" y="3484563"/>
          <p14:tracePt t="66104" x="8140700" y="3492500"/>
          <p14:tracePt t="66116" x="8089900" y="3517900"/>
          <p14:tracePt t="66120" x="8031163" y="3552825"/>
          <p14:tracePt t="66132" x="7954963" y="3594100"/>
          <p14:tracePt t="66136" x="7902575" y="3636963"/>
          <p14:tracePt t="66148" x="7835900" y="3679825"/>
          <p14:tracePt t="66152" x="7775575" y="3722688"/>
          <p14:tracePt t="66164" x="7707313" y="3748088"/>
          <p14:tracePt t="66168" x="7623175" y="3798888"/>
          <p14:tracePt t="66180" x="7554913" y="3824288"/>
          <p14:tracePt t="66184" x="7512050" y="3857625"/>
          <p14:tracePt t="66196" x="7486650" y="3875088"/>
          <p14:tracePt t="66200" x="7453313" y="3892550"/>
          <p14:tracePt t="66212" x="7443788" y="3892550"/>
          <p14:tracePt t="66216" x="7435850" y="3900488"/>
          <p14:tracePt t="66228" x="7427913" y="3908425"/>
          <p14:tracePt t="66232" x="7418388" y="3908425"/>
          <p14:tracePt t="66244" x="7392988" y="3925888"/>
          <p14:tracePt t="66248" x="7385050" y="3925888"/>
          <p14:tracePt t="66260" x="7377113" y="3935413"/>
          <p14:tracePt t="66308" x="7367588" y="3935413"/>
          <p14:tracePt t="66340" x="7367588" y="3943350"/>
          <p14:tracePt t="67398" x="7283450" y="3875088"/>
          <p14:tracePt t="67414" x="7061200" y="3697288"/>
          <p14:tracePt t="67418" x="7035800" y="3662363"/>
          <p14:tracePt t="67430" x="6985000" y="3578225"/>
          <p14:tracePt t="67434" x="6926263" y="3517900"/>
          <p14:tracePt t="67446" x="6875463" y="3449638"/>
          <p14:tracePt t="67450" x="6789738" y="3348038"/>
          <p14:tracePt t="67462" x="6738938" y="3279775"/>
          <p14:tracePt t="67466" x="6688138" y="3238500"/>
          <p14:tracePt t="67478" x="6637338" y="3186113"/>
          <p14:tracePt t="67482" x="6586538" y="3152775"/>
          <p14:tracePt t="67494" x="6492875" y="3084513"/>
          <p14:tracePt t="67498" x="6424613" y="3041650"/>
          <p14:tracePt t="67510" x="6348413" y="3000375"/>
          <p14:tracePt t="67514" x="6288088" y="2957513"/>
          <p14:tracePt t="67526" x="6194425" y="2914650"/>
          <p14:tracePt t="67530" x="6153150" y="2906713"/>
          <p14:tracePt t="67542" x="6127750" y="2897188"/>
          <p14:tracePt t="67546" x="6110288" y="2889250"/>
          <p14:tracePt t="67590" x="6110288" y="2906713"/>
          <p14:tracePt t="67594" x="6110288" y="2932113"/>
          <p14:tracePt t="67606" x="6110288" y="2940050"/>
          <p14:tracePt t="67610" x="6110288" y="2957513"/>
          <p14:tracePt t="67622" x="6110288" y="2965450"/>
          <p14:tracePt t="67626" x="6118225" y="2965450"/>
          <p14:tracePt t="67654" x="6127750" y="2965450"/>
          <p14:tracePt t="67702" x="6127750" y="2974975"/>
          <p14:tracePt t="67706" x="6118225" y="2974975"/>
          <p14:tracePt t="67718" x="6102350" y="2990850"/>
          <p14:tracePt t="67722" x="6076950" y="3016250"/>
          <p14:tracePt t="67734" x="6034088" y="3051175"/>
          <p14:tracePt t="67738" x="5957888" y="3109913"/>
          <p14:tracePt t="67750" x="5889625" y="3160713"/>
          <p14:tracePt t="67754" x="5829300" y="3203575"/>
          <p14:tracePt t="67766" x="5761038" y="3263900"/>
          <p14:tracePt t="67770" x="5626100" y="3365500"/>
          <p14:tracePt t="67782" x="5540375" y="3433763"/>
          <p14:tracePt t="67786" x="5464175" y="3484563"/>
          <p14:tracePt t="67798" x="5387975" y="3543300"/>
          <p14:tracePt t="67802" x="5319713" y="3594100"/>
          <p14:tracePt t="67814" x="5218113" y="3662363"/>
          <p14:tracePt t="67818" x="5167313" y="3705225"/>
          <p14:tracePt t="67830" x="5132388" y="3730625"/>
          <p14:tracePt t="67834" x="5106988" y="3756025"/>
          <p14:tracePt t="67846" x="5056188" y="3798888"/>
          <p14:tracePt t="67850" x="5038725" y="3816350"/>
          <p14:tracePt t="67862" x="5013325" y="3841750"/>
          <p14:tracePt t="67866" x="4997450" y="3857625"/>
          <p14:tracePt t="67878" x="4979988" y="3867150"/>
          <p14:tracePt t="67882" x="4972050" y="3883025"/>
          <p14:tracePt t="67894" x="4962525" y="3892550"/>
          <p14:tracePt t="67898" x="4954588" y="3900488"/>
          <p14:tracePt t="67910" x="4946650" y="3900488"/>
          <p14:tracePt t="67926" x="4946650" y="3908425"/>
          <p14:tracePt t="67942" x="4946650" y="3917950"/>
          <p14:tracePt t="67958" x="4937125" y="3917950"/>
          <p14:tracePt t="67963" x="4929188" y="3917950"/>
          <p14:tracePt t="68006" x="4929188" y="3925888"/>
          <p14:tracePt t="68022" x="4911725" y="3943350"/>
          <p14:tracePt t="68026" x="4852988" y="4002088"/>
          <p14:tracePt t="68038" x="4810125" y="4052888"/>
          <p14:tracePt t="68042" x="4759325" y="4113213"/>
          <p14:tracePt t="68056" x="4683125" y="4181475"/>
          <p14:tracePt t="68060" x="4513263" y="4325938"/>
          <p14:tracePt t="68072" x="4410075" y="4394200"/>
          <p14:tracePt t="68076" x="4300538" y="4452938"/>
          <p14:tracePt t="68088" x="4224338" y="4503738"/>
          <p14:tracePt t="68092" x="4138613" y="4546600"/>
          <p14:tracePt t="68104" x="4087813" y="4589463"/>
          <p14:tracePt t="68108" x="4044950" y="4622800"/>
          <p14:tracePt t="68120" x="4019550" y="4630738"/>
          <p14:tracePt t="68124" x="4019550" y="4640263"/>
          <p14:tracePt t="68624" x="4019550" y="4657725"/>
          <p14:tracePt t="68640" x="4019550" y="4733925"/>
          <p14:tracePt t="68644" x="4019550" y="4759325"/>
          <p14:tracePt t="68656" x="4079875" y="4894263"/>
          <p14:tracePt t="68660" x="4130675" y="4987925"/>
          <p14:tracePt t="68672" x="4189413" y="5064125"/>
          <p14:tracePt t="68676" x="4257675" y="5167313"/>
          <p14:tracePt t="68688" x="4325938" y="5260975"/>
          <p14:tracePt t="68692" x="4460875" y="5464175"/>
          <p14:tracePt t="68704" x="4538663" y="5565775"/>
          <p14:tracePt t="68708" x="4630738" y="5710238"/>
          <p14:tracePt t="68720" x="4716463" y="5829300"/>
          <p14:tracePt t="68724" x="4903788" y="6092825"/>
          <p14:tracePt t="68736" x="4979988" y="6203950"/>
          <p14:tracePt t="68740" x="5064125" y="6297613"/>
          <p14:tracePt t="68752" x="5132388" y="6399213"/>
          <p14:tracePt t="68756" x="5200650" y="6475413"/>
          <p14:tracePt t="68768" x="5302250" y="6602413"/>
          <p14:tracePt t="68772" x="5345113" y="6680200"/>
          <p14:tracePt t="68784" x="5387975" y="6731000"/>
          <p14:tracePt t="68788" x="5413375" y="6789738"/>
          <p14:tracePt t="68800" x="5446713" y="6850063"/>
          <p14:tracePt t="68976" x="4605338" y="6840538"/>
          <p14:tracePt t="68980" x="4546600" y="6824663"/>
          <p14:tracePt t="68992" x="4529138" y="6824663"/>
          <p14:tracePt t="68996" x="4503738" y="6807200"/>
          <p14:tracePt t="69008" x="4478338" y="6807200"/>
          <p14:tracePt t="69012" x="4452938" y="6789738"/>
          <p14:tracePt t="69024" x="4435475" y="6789738"/>
          <p14:tracePt t="69028" x="4427538" y="6789738"/>
          <p14:tracePt t="69280" x="4394200" y="6781800"/>
          <p14:tracePt t="69284" x="4308475" y="6781800"/>
          <p14:tracePt t="69296" x="4275138" y="6772275"/>
          <p14:tracePt t="69300" x="4240213" y="6772275"/>
          <p14:tracePt t="69312" x="4214813" y="6764338"/>
          <p14:tracePt t="69316" x="4164013" y="6764338"/>
          <p14:tracePt t="69328" x="4146550" y="6764338"/>
          <p14:tracePt t="69332" x="4105275" y="6764338"/>
          <p14:tracePt t="69344" x="4070350" y="6764338"/>
          <p14:tracePt t="69348" x="4027488" y="6764338"/>
          <p14:tracePt t="69360" x="3943350" y="6764338"/>
          <p14:tracePt t="69364" x="3900488" y="6756400"/>
          <p14:tracePt t="69376" x="3841750" y="6756400"/>
          <p14:tracePt t="69380" x="3781425" y="6756400"/>
          <p14:tracePt t="69392" x="3697288" y="6746875"/>
          <p14:tracePt t="69396" x="3646488" y="6738938"/>
          <p14:tracePt t="69408" x="3594100" y="6738938"/>
          <p14:tracePt t="69412" x="3552825" y="6738938"/>
          <p14:tracePt t="69424" x="3492500" y="6731000"/>
          <p14:tracePt t="69428" x="3433763" y="6731000"/>
          <p14:tracePt t="69440" x="3355975" y="6721475"/>
          <p14:tracePt t="69444" x="3289300" y="6705600"/>
          <p14:tracePt t="69456" x="3195638" y="6696075"/>
          <p14:tracePt t="69460" x="3033713" y="6662738"/>
          <p14:tracePt t="69472" x="2906713" y="6619875"/>
          <p14:tracePt t="69476" x="2787650" y="6586538"/>
          <p14:tracePt t="69488" x="2668588" y="6543675"/>
          <p14:tracePt t="69492" x="2541588" y="6510338"/>
          <p14:tracePt t="69504" x="2413000" y="6475413"/>
          <p14:tracePt t="69508" x="2278063" y="6424613"/>
          <p14:tracePt t="69520" x="2133600" y="6365875"/>
          <p14:tracePt t="69524" x="1997075" y="6297613"/>
          <p14:tracePt t="69538" x="1725613" y="6194425"/>
          <p14:tracePt t="69542" x="1589088" y="6143625"/>
          <p14:tracePt t="69554" x="1462088" y="6102350"/>
          <p14:tracePt t="69558" x="1360488" y="6067425"/>
          <p14:tracePt t="69570" x="1163638" y="5999163"/>
          <p14:tracePt t="69574" x="1079500" y="5965825"/>
          <p14:tracePt t="69586" x="993775" y="5940425"/>
          <p14:tracePt t="69590" x="942975" y="5922963"/>
          <p14:tracePt t="69602" x="884238" y="5897563"/>
          <p14:tracePt t="69606" x="823913" y="5880100"/>
          <p14:tracePt t="69618" x="798513" y="5872163"/>
          <p14:tracePt t="69622" x="790575" y="5864225"/>
          <p14:tracePt t="69634" x="781050" y="5864225"/>
          <p14:tracePt t="69638" x="765175" y="5854700"/>
          <p14:tracePt t="69650" x="755650" y="5846763"/>
          <p14:tracePt t="69654" x="747713" y="5838825"/>
          <p14:tracePt t="69682" x="747713" y="5829300"/>
          <p14:tracePt t="69686" x="747713" y="5821363"/>
          <p14:tracePt t="69702" x="747713" y="5813425"/>
          <p14:tracePt t="69714" x="747713" y="5795963"/>
          <p14:tracePt t="69730" x="739775" y="5788025"/>
          <p14:tracePt t="69734" x="730250" y="5778500"/>
          <p14:tracePt t="69746" x="730250" y="5770563"/>
          <p14:tracePt t="69750" x="722313" y="5753100"/>
          <p14:tracePt t="69762" x="722313" y="5745163"/>
          <p14:tracePt t="69778" x="722313" y="5735638"/>
          <p14:tracePt t="69782" x="722313" y="5727700"/>
          <p14:tracePt t="69794" x="722313" y="5719763"/>
          <p14:tracePt t="69798" x="714375" y="5710238"/>
          <p14:tracePt t="69810" x="714375" y="5694363"/>
          <p14:tracePt t="69814" x="714375" y="5684838"/>
          <p14:tracePt t="69826" x="714375" y="5668963"/>
          <p14:tracePt t="69830" x="704850" y="5641975"/>
          <p14:tracePt t="69842" x="704850" y="5634038"/>
          <p14:tracePt t="69846" x="704850" y="5608638"/>
          <p14:tracePt t="69858" x="704850" y="5575300"/>
          <p14:tracePt t="69862" x="704850" y="5557838"/>
          <p14:tracePt t="69874" x="704850" y="5532438"/>
          <p14:tracePt t="69878" x="704850" y="5514975"/>
          <p14:tracePt t="69890" x="704850" y="5497513"/>
          <p14:tracePt t="69894" x="704850" y="5472113"/>
          <p14:tracePt t="69906" x="714375" y="5456238"/>
          <p14:tracePt t="69910" x="722313" y="5438775"/>
          <p14:tracePt t="69922" x="730250" y="5413375"/>
          <p14:tracePt t="69926" x="739775" y="5387975"/>
          <p14:tracePt t="69938" x="739775" y="5370513"/>
          <p14:tracePt t="69942" x="747713" y="5362575"/>
          <p14:tracePt t="69954" x="755650" y="5353050"/>
          <p14:tracePt t="69970" x="773113" y="5337175"/>
          <p14:tracePt t="69974" x="781050" y="5337175"/>
          <p14:tracePt t="69986" x="790575" y="5337175"/>
          <p14:tracePt t="69990" x="808038" y="5327650"/>
          <p14:tracePt t="70002" x="815975" y="5327650"/>
          <p14:tracePt t="70006" x="833438" y="5319713"/>
          <p14:tracePt t="70018" x="841375" y="5302250"/>
          <p14:tracePt t="70022" x="841375" y="5294313"/>
          <p14:tracePt t="70034" x="849313" y="5294313"/>
          <p14:tracePt t="70038" x="858838" y="5276850"/>
          <p14:tracePt t="70050" x="866775" y="5276850"/>
          <p14:tracePt t="70054" x="866775" y="5268913"/>
          <p14:tracePt t="70162" x="858838" y="5268913"/>
          <p14:tracePt t="70210" x="858838" y="5260975"/>
          <p14:tracePt t="70214" x="849313" y="5260975"/>
          <p14:tracePt t="70242" x="841375" y="5260975"/>
          <p14:tracePt t="70306" x="833438" y="5260975"/>
          <p14:tracePt t="70338" x="815975" y="5260975"/>
          <p14:tracePt t="70342" x="815975" y="5251450"/>
          <p14:tracePt t="70354" x="808038" y="5251450"/>
          <p14:tracePt t="70450" x="815975" y="5251450"/>
          <p14:tracePt t="70454" x="823913" y="5251450"/>
          <p14:tracePt t="70466" x="858838" y="5251450"/>
          <p14:tracePt t="70470" x="892175" y="5251450"/>
          <p14:tracePt t="70482" x="993775" y="5251450"/>
          <p14:tracePt t="70486" x="1062038" y="5268913"/>
          <p14:tracePt t="70498" x="1138238" y="5276850"/>
          <p14:tracePt t="70502" x="1249363" y="5286375"/>
          <p14:tracePt t="70514" x="1470025" y="5319713"/>
          <p14:tracePt t="70518" x="1639888" y="5337175"/>
          <p14:tracePt t="70530" x="1793875" y="5353050"/>
          <p14:tracePt t="70534" x="1971675" y="5380038"/>
          <p14:tracePt t="70546" x="2192338" y="5405438"/>
          <p14:tracePt t="70550" x="2582863" y="5464175"/>
          <p14:tracePt t="70562" x="2719388" y="5472113"/>
          <p14:tracePt t="70566" x="2863850" y="5489575"/>
          <p14:tracePt t="70578" x="2990850" y="5497513"/>
          <p14:tracePt t="70582" x="3186113" y="5514975"/>
          <p14:tracePt t="70594" x="3271838" y="5524500"/>
          <p14:tracePt t="70598" x="3348038" y="5524500"/>
          <p14:tracePt t="70610" x="3390900" y="5524500"/>
          <p14:tracePt t="70614" x="3424238" y="5524500"/>
          <p14:tracePt t="70806" x="3449638" y="5540375"/>
          <p14:tracePt t="70818" x="3475038" y="5549900"/>
          <p14:tracePt t="70822" x="3517900" y="5557838"/>
          <p14:tracePt t="70834" x="3619500" y="5583238"/>
          <p14:tracePt t="70838" x="3687763" y="5591175"/>
          <p14:tracePt t="70850" x="3763963" y="5608638"/>
          <p14:tracePt t="70854" x="3849688" y="5626100"/>
          <p14:tracePt t="70866" x="3935413" y="5626100"/>
          <p14:tracePt t="70870" x="4062413" y="5651500"/>
          <p14:tracePt t="70882" x="4121150" y="5651500"/>
          <p14:tracePt t="70886" x="4164013" y="5651500"/>
          <p14:tracePt t="70898" x="4197350" y="5651500"/>
          <p14:tracePt t="70902" x="4265613" y="5651500"/>
          <p14:tracePt t="70914" x="4291013" y="5651500"/>
          <p14:tracePt t="70918" x="4333875" y="5651500"/>
          <p14:tracePt t="70930" x="4368800" y="5651500"/>
          <p14:tracePt t="70934" x="4402138" y="5651500"/>
          <p14:tracePt t="70946" x="4435475" y="5651500"/>
          <p14:tracePt t="70950" x="4452938" y="5641975"/>
          <p14:tracePt t="70962" x="4460875" y="5641975"/>
          <p14:tracePt t="70966" x="4486275" y="5641975"/>
          <p14:tracePt t="70978" x="4521200" y="5634038"/>
          <p14:tracePt t="70982" x="4546600" y="5634038"/>
          <p14:tracePt t="70994" x="4589463" y="5634038"/>
          <p14:tracePt t="70998" x="4648200" y="5626100"/>
          <p14:tracePt t="71012" x="4733925" y="5626100"/>
          <p14:tracePt t="71016" x="4894263" y="5616575"/>
          <p14:tracePt t="71028" x="5005388" y="5616575"/>
          <p14:tracePt t="71032" x="5116513" y="5616575"/>
          <p14:tracePt t="71044" x="5235575" y="5600700"/>
          <p14:tracePt t="71048" x="5405438" y="5591175"/>
          <p14:tracePt t="71060" x="5497513" y="5565775"/>
          <p14:tracePt t="71064" x="5600700" y="5557838"/>
          <p14:tracePt t="71076" x="5684838" y="5532438"/>
          <p14:tracePt t="71080" x="5770563" y="5514975"/>
          <p14:tracePt t="71092" x="5932488" y="5489575"/>
          <p14:tracePt t="71096" x="6008688" y="5472113"/>
          <p14:tracePt t="71108" x="6076950" y="5464175"/>
          <p14:tracePt t="71112" x="6153150" y="5456238"/>
          <p14:tracePt t="71124" x="6262688" y="5430838"/>
          <p14:tracePt t="71128" x="6313488" y="5430838"/>
          <p14:tracePt t="71140" x="6356350" y="5430838"/>
          <p14:tracePt t="71144" x="6373813" y="5413375"/>
          <p14:tracePt t="71156" x="6381750" y="5413375"/>
          <p14:tracePt t="71161" x="6391275" y="5413375"/>
          <p14:tracePt t="71172" x="6391275" y="5405438"/>
          <p14:tracePt t="71188" x="6391275" y="5395913"/>
          <p14:tracePt t="71204" x="6391275" y="5387975"/>
          <p14:tracePt t="71208" x="6391275" y="5380038"/>
          <p14:tracePt t="71220" x="6391275" y="5370513"/>
          <p14:tracePt t="71224" x="6381750" y="5353050"/>
          <p14:tracePt t="71236" x="6373813" y="5327650"/>
          <p14:tracePt t="71240" x="6348413" y="5302250"/>
          <p14:tracePt t="71252" x="6323013" y="5251450"/>
          <p14:tracePt t="71256" x="6297613" y="5218113"/>
          <p14:tracePt t="71268" x="6221413" y="5157788"/>
          <p14:tracePt t="71272" x="6178550" y="5106988"/>
          <p14:tracePt t="71284" x="6135688" y="5081588"/>
          <p14:tracePt t="71288" x="6110288" y="5056188"/>
          <p14:tracePt t="71300" x="6092825" y="5030788"/>
          <p14:tracePt t="71304" x="6076950" y="4997450"/>
          <p14:tracePt t="71316" x="6059488" y="4987925"/>
          <p14:tracePt t="71320" x="6049963" y="4987925"/>
          <p14:tracePt t="71332" x="6042025" y="4979988"/>
          <p14:tracePt t="71336" x="6042025" y="4972050"/>
          <p14:tracePt t="71400" x="6049963" y="4972050"/>
          <p14:tracePt t="71412" x="6076950" y="4972050"/>
          <p14:tracePt t="71416" x="6102350" y="4972050"/>
          <p14:tracePt t="71428" x="6135688" y="4979988"/>
          <p14:tracePt t="71432" x="6169025" y="4987925"/>
          <p14:tracePt t="71444" x="6221413" y="4987925"/>
          <p14:tracePt t="71448" x="6297613" y="5013325"/>
          <p14:tracePt t="71460" x="6381750" y="5022850"/>
          <p14:tracePt t="71464" x="6500813" y="5048250"/>
          <p14:tracePt t="71476" x="6627813" y="5064125"/>
          <p14:tracePt t="71480" x="6865938" y="5099050"/>
          <p14:tracePt t="71492" x="7002463" y="5106988"/>
          <p14:tracePt t="71496" x="7113588" y="5116513"/>
          <p14:tracePt t="71508" x="7215188" y="5141913"/>
          <p14:tracePt t="71512" x="7316788" y="5149850"/>
          <p14:tracePt t="71524" x="7334250" y="5149850"/>
          <p14:tracePt t="71528" x="7342188" y="5149850"/>
          <p14:tracePt t="71620" x="7324725" y="5149850"/>
          <p14:tracePt t="71624" x="7316788" y="5149850"/>
          <p14:tracePt t="71640" x="7291388" y="5149850"/>
          <p14:tracePt t="71652" x="7283450" y="5141913"/>
          <p14:tracePt t="71656" x="7258050" y="5124450"/>
          <p14:tracePt t="71668" x="7223125" y="5106988"/>
          <p14:tracePt t="71672" x="7172325" y="5099050"/>
          <p14:tracePt t="71684" x="7138988" y="5073650"/>
          <p14:tracePt t="71688" x="7088188" y="5056188"/>
          <p14:tracePt t="71700" x="7019925" y="5030788"/>
          <p14:tracePt t="71704" x="6951663" y="5013325"/>
          <p14:tracePt t="71716" x="6916738" y="4997450"/>
          <p14:tracePt t="71720" x="6883400" y="4987925"/>
          <p14:tracePt t="71732" x="6858000" y="4979988"/>
          <p14:tracePt t="71736" x="6840538" y="4972050"/>
          <p14:tracePt t="71748" x="6832600" y="4972050"/>
          <p14:tracePt t="71752" x="6824663" y="4962525"/>
          <p14:tracePt t="71848" x="6832600" y="4962525"/>
          <p14:tracePt t="71860" x="6865938" y="4962525"/>
          <p14:tracePt t="71864" x="6908800" y="4972050"/>
          <p14:tracePt t="71876" x="7010400" y="4997450"/>
          <p14:tracePt t="71880" x="7070725" y="5013325"/>
          <p14:tracePt t="71892" x="7164388" y="5030788"/>
          <p14:tracePt t="71896" x="7248525" y="5048250"/>
          <p14:tracePt t="71908" x="7334250" y="5073650"/>
          <p14:tracePt t="71912" x="7521575" y="5106988"/>
          <p14:tracePt t="71924" x="7623175" y="5132388"/>
          <p14:tracePt t="71928" x="7707313" y="5157788"/>
          <p14:tracePt t="71940" x="7767638" y="5175250"/>
          <p14:tracePt t="71944" x="7869238" y="5200650"/>
          <p14:tracePt t="71956" x="7920038" y="5208588"/>
          <p14:tracePt t="71960" x="7954963" y="5218113"/>
          <p14:tracePt t="71972" x="7970838" y="5226050"/>
          <p14:tracePt t="71976" x="7996238" y="5226050"/>
          <p14:tracePt t="71988" x="8021638" y="5235575"/>
          <p14:tracePt t="71992" x="8031163" y="5235575"/>
          <p14:tracePt t="72004" x="8047038" y="5235575"/>
          <p14:tracePt t="72008" x="8064500" y="5235575"/>
          <p14:tracePt t="72020" x="8074025" y="5235575"/>
          <p14:tracePt t="72024" x="8074025" y="5243513"/>
          <p14:tracePt t="72052" x="8081963" y="5243513"/>
          <p14:tracePt t="72068" x="8089900" y="5243513"/>
          <p14:tracePt t="72136" x="8081963" y="5243513"/>
          <p14:tracePt t="72148" x="8064500" y="5243513"/>
          <p14:tracePt t="72152" x="8039100" y="5243513"/>
          <p14:tracePt t="72164" x="7970838" y="5235575"/>
          <p14:tracePt t="72168" x="7902575" y="5226050"/>
          <p14:tracePt t="72180" x="7826375" y="5200650"/>
          <p14:tracePt t="72184" x="7742238" y="5183188"/>
          <p14:tracePt t="72196" x="7605713" y="5157788"/>
          <p14:tracePt t="72200" x="7537450" y="5149850"/>
          <p14:tracePt t="72212" x="7478713" y="5124450"/>
          <p14:tracePt t="72216" x="7410450" y="5106988"/>
          <p14:tracePt t="72228" x="7359650" y="5106988"/>
          <p14:tracePt t="72232" x="7324725" y="5091113"/>
          <p14:tracePt t="72244" x="7308850" y="5091113"/>
          <p14:tracePt t="72248" x="7308850" y="5081588"/>
          <p14:tracePt t="72312" x="7334250" y="5091113"/>
          <p14:tracePt t="72324" x="7377113" y="5099050"/>
          <p14:tracePt t="72328" x="7443788" y="5132388"/>
          <p14:tracePt t="72340" x="7554913" y="5149850"/>
          <p14:tracePt t="72344" x="7623175" y="5175250"/>
          <p14:tracePt t="72356" x="7666038" y="5192713"/>
          <p14:tracePt t="72360" x="7724775" y="5200650"/>
          <p14:tracePt t="72372" x="7775575" y="5208588"/>
          <p14:tracePt t="72376" x="7818438" y="5218113"/>
          <p14:tracePt t="72388" x="7843838" y="5226050"/>
          <p14:tracePt t="72452" x="7810500" y="5226050"/>
          <p14:tracePt t="72456" x="7793038" y="5226050"/>
          <p14:tracePt t="72468" x="7758113" y="5226050"/>
          <p14:tracePt t="72472" x="7716838" y="5208588"/>
          <p14:tracePt t="72486" x="7613650" y="5192713"/>
          <p14:tracePt t="72490" x="7521575" y="5157788"/>
          <p14:tracePt t="72502" x="7418388" y="5141913"/>
          <p14:tracePt t="72506" x="7316788" y="5124450"/>
          <p14:tracePt t="72518" x="7232650" y="5106988"/>
          <p14:tracePt t="72522" x="7121525" y="5099050"/>
          <p14:tracePt t="72534" x="7088188" y="5099050"/>
          <p14:tracePt t="72538" x="7053263" y="5099050"/>
          <p14:tracePt t="72550" x="7045325" y="5099050"/>
          <p14:tracePt t="72554" x="7035800" y="5099050"/>
          <p14:tracePt t="72586" x="7045325" y="5099050"/>
          <p14:tracePt t="72598" x="7138988" y="5124450"/>
          <p14:tracePt t="72602" x="7240588" y="5157788"/>
          <p14:tracePt t="72614" x="7342188" y="5175250"/>
          <p14:tracePt t="72618" x="7461250" y="5208588"/>
          <p14:tracePt t="72630" x="7666038" y="5251450"/>
          <p14:tracePt t="72634" x="7750175" y="5260975"/>
          <p14:tracePt t="72646" x="7851775" y="5286375"/>
          <p14:tracePt t="72650" x="7937500" y="5294313"/>
          <p14:tracePt t="72662" x="8013700" y="5319713"/>
          <p14:tracePt t="72666" x="8081963" y="5327650"/>
          <p14:tracePt t="72678" x="8099425" y="5327650"/>
          <p14:tracePt t="72682" x="8107363" y="5327650"/>
          <p14:tracePt t="72714" x="8089900" y="5327650"/>
          <p14:tracePt t="72726" x="8064500" y="5319713"/>
          <p14:tracePt t="72730" x="7988300" y="5302250"/>
          <p14:tracePt t="72742" x="7912100" y="5276850"/>
          <p14:tracePt t="72746" x="7810500" y="5260975"/>
          <p14:tracePt t="72758" x="7732713" y="5235575"/>
          <p14:tracePt t="72762" x="7673975" y="5226050"/>
          <p14:tracePt t="72774" x="7631113" y="5218113"/>
          <p14:tracePt t="72778" x="7623175" y="5218113"/>
          <p14:tracePt t="72806" x="7648575" y="5218113"/>
          <p14:tracePt t="72810" x="7656513" y="5218113"/>
          <p14:tracePt t="72822" x="7716838" y="5218113"/>
          <p14:tracePt t="72826" x="7783513" y="5218113"/>
          <p14:tracePt t="72838" x="7886700" y="5243513"/>
          <p14:tracePt t="72842" x="8031163" y="5251450"/>
          <p14:tracePt t="72854" x="8115300" y="5260975"/>
          <p14:tracePt t="72858" x="8191500" y="5268913"/>
          <p14:tracePt t="72870" x="8251825" y="5268913"/>
          <p14:tracePt t="72875" x="8353425" y="5294313"/>
          <p14:tracePt t="72886" x="8396288" y="5302250"/>
          <p14:tracePt t="72890" x="8413750" y="5302250"/>
          <p14:tracePt t="72938" x="8404225" y="5302250"/>
          <p14:tracePt t="72950" x="8378825" y="5302250"/>
          <p14:tracePt t="72954" x="8345488" y="5302250"/>
          <p14:tracePt t="72966" x="8320088" y="5294313"/>
          <p14:tracePt t="72970" x="8310563" y="5294313"/>
          <p14:tracePt t="72982" x="8302625" y="5294313"/>
          <p14:tracePt t="73030" x="8310563" y="5294313"/>
          <p14:tracePt t="73034" x="8328025" y="5294313"/>
          <p14:tracePt t="73046" x="8335963" y="5294313"/>
          <p14:tracePt t="73050" x="8353425" y="5294313"/>
          <p14:tracePt t="73094" x="8328025" y="5260975"/>
          <p14:tracePt t="73098" x="8259763" y="5175250"/>
          <p14:tracePt t="73110" x="8132763" y="5064125"/>
          <p14:tracePt t="73114" x="7970838" y="4903788"/>
          <p14:tracePt t="73126" x="7681913" y="4683125"/>
          <p14:tracePt t="73130" x="7121525" y="4189413"/>
          <p14:tracePt t="73142" x="6713538" y="3883025"/>
          <p14:tracePt t="73146" x="6305550" y="3603625"/>
          <p14:tracePt t="73158" x="5846763" y="3263900"/>
          <p14:tracePt t="73162" x="5124450" y="2752725"/>
          <p14:tracePt t="73174" x="4691063" y="2463800"/>
          <p14:tracePt t="73178" x="4265613" y="2174875"/>
          <p14:tracePt t="73190" x="3892550" y="1920875"/>
          <p14:tracePt t="73194" x="3484563" y="1665288"/>
          <p14:tracePt t="73206" x="2855913" y="1231900"/>
          <p14:tracePt t="73210" x="2506663" y="1003300"/>
          <p14:tracePt t="73222" x="2166938" y="790575"/>
          <p14:tracePt t="73226" x="1827213" y="585788"/>
          <p14:tracePt t="73238" x="1266825" y="306388"/>
          <p14:tracePt t="73242" x="960438" y="161925"/>
          <p14:tracePt t="73254" x="773113" y="76200"/>
          <p14:tracePt t="73258" x="611188" y="79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C13AA1F0-E1F1-4AAA-B904-5BB725B3B88D}"/>
              </a:ext>
            </a:extLst>
          </p:cNvPr>
          <p:cNvGrpSpPr/>
          <p:nvPr/>
        </p:nvGrpSpPr>
        <p:grpSpPr>
          <a:xfrm>
            <a:off x="40640" y="904589"/>
            <a:ext cx="5170346" cy="5009099"/>
            <a:chOff x="857026" y="96302"/>
            <a:chExt cx="5170346" cy="5009099"/>
          </a:xfrm>
        </p:grpSpPr>
        <p:grpSp>
          <p:nvGrpSpPr>
            <p:cNvPr id="31" name="Group 30">
              <a:extLst>
                <a:ext uri="{FF2B5EF4-FFF2-40B4-BE49-F238E27FC236}">
                  <a16:creationId xmlns:a16="http://schemas.microsoft.com/office/drawing/2014/main" id="{E42B5158-BAF3-449A-A7FF-306F5F125F8F}"/>
                </a:ext>
              </a:extLst>
            </p:cNvPr>
            <p:cNvGrpSpPr/>
            <p:nvPr/>
          </p:nvGrpSpPr>
          <p:grpSpPr>
            <a:xfrm>
              <a:off x="857026" y="96302"/>
              <a:ext cx="5170346" cy="5009099"/>
              <a:chOff x="1983855" y="995710"/>
              <a:chExt cx="5170346" cy="5009099"/>
            </a:xfrm>
          </p:grpSpPr>
          <p:sp>
            <p:nvSpPr>
              <p:cNvPr id="41" name="Rectangle 40">
                <a:extLst>
                  <a:ext uri="{FF2B5EF4-FFF2-40B4-BE49-F238E27FC236}">
                    <a16:creationId xmlns:a16="http://schemas.microsoft.com/office/drawing/2014/main" id="{8F7F8F26-D91C-4BFA-BF06-F6A8FD1DFB0F}"/>
                  </a:ext>
                </a:extLst>
              </p:cNvPr>
              <p:cNvSpPr/>
              <p:nvPr/>
            </p:nvSpPr>
            <p:spPr bwMode="auto">
              <a:xfrm>
                <a:off x="1983855" y="3821467"/>
                <a:ext cx="5170346" cy="2183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pic>
            <p:nvPicPr>
              <p:cNvPr id="42" name="Picture 41">
                <a:extLst>
                  <a:ext uri="{FF2B5EF4-FFF2-40B4-BE49-F238E27FC236}">
                    <a16:creationId xmlns:a16="http://schemas.microsoft.com/office/drawing/2014/main" id="{15BBCBEE-DAE1-43C3-8945-930E9AC06CC3}"/>
                  </a:ext>
                </a:extLst>
              </p:cNvPr>
              <p:cNvPicPr>
                <a:picLocks noChangeAspect="1"/>
              </p:cNvPicPr>
              <p:nvPr/>
            </p:nvPicPr>
            <p:blipFill>
              <a:blip r:embed="rId5"/>
              <a:stretch>
                <a:fillRect/>
              </a:stretch>
            </p:blipFill>
            <p:spPr>
              <a:xfrm>
                <a:off x="1983855" y="995710"/>
                <a:ext cx="5170346" cy="3504121"/>
              </a:xfrm>
              <a:prstGeom prst="rect">
                <a:avLst/>
              </a:prstGeom>
            </p:spPr>
          </p:pic>
          <p:pic>
            <p:nvPicPr>
              <p:cNvPr id="43" name="Picture 42">
                <a:extLst>
                  <a:ext uri="{FF2B5EF4-FFF2-40B4-BE49-F238E27FC236}">
                    <a16:creationId xmlns:a16="http://schemas.microsoft.com/office/drawing/2014/main" id="{8A4E7E4A-D605-48DE-A6F0-EFEABFD164DC}"/>
                  </a:ext>
                </a:extLst>
              </p:cNvPr>
              <p:cNvPicPr>
                <a:picLocks noChangeAspect="1"/>
              </p:cNvPicPr>
              <p:nvPr/>
            </p:nvPicPr>
            <p:blipFill rotWithShape="1">
              <a:blip r:embed="rId6"/>
              <a:srcRect b="31071"/>
              <a:stretch/>
            </p:blipFill>
            <p:spPr>
              <a:xfrm>
                <a:off x="2645698" y="4711770"/>
                <a:ext cx="4206240" cy="1289306"/>
              </a:xfrm>
              <a:prstGeom prst="rect">
                <a:avLst/>
              </a:prstGeom>
              <a:ln>
                <a:solidFill>
                  <a:srgbClr val="969696"/>
                </a:solidFill>
              </a:ln>
            </p:spPr>
          </p:pic>
          <p:pic>
            <p:nvPicPr>
              <p:cNvPr id="44" name="Picture 43">
                <a:extLst>
                  <a:ext uri="{FF2B5EF4-FFF2-40B4-BE49-F238E27FC236}">
                    <a16:creationId xmlns:a16="http://schemas.microsoft.com/office/drawing/2014/main" id="{8878F190-D47C-427A-994A-D422F348CEDA}"/>
                  </a:ext>
                </a:extLst>
              </p:cNvPr>
              <p:cNvPicPr>
                <a:picLocks noChangeAspect="1"/>
              </p:cNvPicPr>
              <p:nvPr/>
            </p:nvPicPr>
            <p:blipFill rotWithShape="1">
              <a:blip r:embed="rId6"/>
              <a:srcRect t="91513"/>
              <a:stretch/>
            </p:blipFill>
            <p:spPr>
              <a:xfrm>
                <a:off x="2639602" y="4278667"/>
                <a:ext cx="4359169" cy="159210"/>
              </a:xfrm>
              <a:prstGeom prst="rect">
                <a:avLst/>
              </a:prstGeom>
            </p:spPr>
          </p:pic>
          <p:pic>
            <p:nvPicPr>
              <p:cNvPr id="45" name="Picture 44">
                <a:extLst>
                  <a:ext uri="{FF2B5EF4-FFF2-40B4-BE49-F238E27FC236}">
                    <a16:creationId xmlns:a16="http://schemas.microsoft.com/office/drawing/2014/main" id="{CCBF8BA6-050B-4E04-BE2E-459B04092864}"/>
                  </a:ext>
                </a:extLst>
              </p:cNvPr>
              <p:cNvPicPr>
                <a:picLocks noChangeAspect="1"/>
              </p:cNvPicPr>
              <p:nvPr/>
            </p:nvPicPr>
            <p:blipFill rotWithShape="1">
              <a:blip r:embed="rId5"/>
              <a:srcRect l="13937" t="86188" b="10678"/>
              <a:stretch/>
            </p:blipFill>
            <p:spPr>
              <a:xfrm rot="10800000">
                <a:off x="2414377" y="4640242"/>
                <a:ext cx="4449739" cy="109819"/>
              </a:xfrm>
              <a:prstGeom prst="rect">
                <a:avLst/>
              </a:prstGeom>
            </p:spPr>
          </p:pic>
          <p:pic>
            <p:nvPicPr>
              <p:cNvPr id="46" name="Picture 45">
                <a:extLst>
                  <a:ext uri="{FF2B5EF4-FFF2-40B4-BE49-F238E27FC236}">
                    <a16:creationId xmlns:a16="http://schemas.microsoft.com/office/drawing/2014/main" id="{EF9CA7BA-C59F-4972-B88B-32749CB7AF19}"/>
                  </a:ext>
                </a:extLst>
              </p:cNvPr>
              <p:cNvPicPr>
                <a:picLocks noChangeAspect="1"/>
              </p:cNvPicPr>
              <p:nvPr/>
            </p:nvPicPr>
            <p:blipFill rotWithShape="1">
              <a:blip r:embed="rId5"/>
              <a:srcRect t="88701" r="5728" b="5930"/>
              <a:stretch/>
            </p:blipFill>
            <p:spPr>
              <a:xfrm>
                <a:off x="1989951" y="4452072"/>
                <a:ext cx="4874166" cy="188170"/>
              </a:xfrm>
              <a:prstGeom prst="rect">
                <a:avLst/>
              </a:prstGeom>
            </p:spPr>
          </p:pic>
        </p:grpSp>
        <p:sp>
          <p:nvSpPr>
            <p:cNvPr id="40" name="Rectangle 39">
              <a:extLst>
                <a:ext uri="{FF2B5EF4-FFF2-40B4-BE49-F238E27FC236}">
                  <a16:creationId xmlns:a16="http://schemas.microsoft.com/office/drawing/2014/main" id="{3C02DBCB-D3F1-4E3D-BABB-9EAF42911E44}"/>
                </a:ext>
              </a:extLst>
            </p:cNvPr>
            <p:cNvSpPr/>
            <p:nvPr/>
          </p:nvSpPr>
          <p:spPr bwMode="auto">
            <a:xfrm>
              <a:off x="3038475" y="3352799"/>
              <a:ext cx="1344930" cy="1961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900" dirty="0">
                  <a:solidFill>
                    <a:schemeClr val="tx1"/>
                  </a:solidFill>
                  <a:latin typeface="Arial" charset="0"/>
                  <a:ea typeface="ヒラギノ角ゴ Pro W3" pitchFamily="8" charset="-128"/>
                </a:rPr>
                <a:t>Distance, nm</a:t>
              </a:r>
              <a:endParaRPr kumimoji="0" lang="en-US" sz="900" b="0" i="0" u="none" strike="noStrike" cap="none" normalizeH="0" baseline="0" dirty="0">
                <a:ln>
                  <a:noFill/>
                </a:ln>
                <a:solidFill>
                  <a:schemeClr val="tx1"/>
                </a:solidFill>
                <a:effectLst/>
                <a:latin typeface="Arial" charset="0"/>
                <a:ea typeface="ヒラギノ角ゴ Pro W3" pitchFamily="8" charset="-128"/>
              </a:endParaRPr>
            </a:p>
          </p:txBody>
        </p:sp>
      </p:grpSp>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13</a:t>
            </a:fld>
            <a:endParaRPr lang="en-US" sz="1400" dirty="0">
              <a:solidFill>
                <a:srgbClr val="000000"/>
              </a:solidFill>
            </a:endParaRPr>
          </a:p>
        </p:txBody>
      </p:sp>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3617401" cy="523220"/>
          </a:xfrm>
          <a:prstGeom prst="rect">
            <a:avLst/>
          </a:prstGeom>
        </p:spPr>
        <p:txBody>
          <a:bodyPr wrap="none">
            <a:spAutoFit/>
          </a:bodyPr>
          <a:lstStyle/>
          <a:p>
            <a:r>
              <a:rPr lang="en-US" sz="2800" b="1" dirty="0">
                <a:solidFill>
                  <a:schemeClr val="tx1"/>
                </a:solidFill>
                <a:latin typeface="Arial Rounded MT Bold"/>
                <a:cs typeface="Arial Rounded MT Bold"/>
              </a:rPr>
              <a:t>Results: </a:t>
            </a:r>
            <a:r>
              <a:rPr lang="en-US" sz="2800" b="1" dirty="0">
                <a:solidFill>
                  <a:schemeClr val="tx1"/>
                </a:solidFill>
                <a:latin typeface="Arial"/>
                <a:cs typeface="Arial"/>
              </a:rPr>
              <a:t>CO</a:t>
            </a:r>
            <a:r>
              <a:rPr lang="en-US" sz="2800" b="1" baseline="-25000" dirty="0">
                <a:solidFill>
                  <a:schemeClr val="tx1"/>
                </a:solidFill>
                <a:latin typeface="Arial"/>
                <a:cs typeface="Arial"/>
              </a:rPr>
              <a:t>2 </a:t>
            </a:r>
            <a:r>
              <a:rPr lang="en-US" sz="2800" b="1" dirty="0">
                <a:solidFill>
                  <a:schemeClr val="tx1"/>
                </a:solidFill>
                <a:latin typeface="Arial Rounded MT Bold"/>
                <a:cs typeface="Arial Rounded MT Bold"/>
              </a:rPr>
              <a:t>vs </a:t>
            </a:r>
            <a:r>
              <a:rPr lang="en-US" sz="2800" b="1" kern="0" dirty="0">
                <a:solidFill>
                  <a:schemeClr val="tx1"/>
                </a:solidFill>
              </a:rPr>
              <a:t>CH</a:t>
            </a:r>
            <a:r>
              <a:rPr lang="en-US" sz="2800" b="1" kern="0" baseline="-25000" dirty="0">
                <a:solidFill>
                  <a:schemeClr val="tx1"/>
                </a:solidFill>
              </a:rPr>
              <a:t>4 </a:t>
            </a:r>
            <a:endParaRPr lang="en-US" sz="2800" b="1" dirty="0">
              <a:solidFill>
                <a:schemeClr val="tx1"/>
              </a:solidFill>
              <a:latin typeface="Arial Rounded MT Bold"/>
              <a:cs typeface="Arial Rounded MT Bold"/>
            </a:endParaRP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30" name="Text Box 28">
            <a:extLst>
              <a:ext uri="{FF2B5EF4-FFF2-40B4-BE49-F238E27FC236}">
                <a16:creationId xmlns:a16="http://schemas.microsoft.com/office/drawing/2014/main" id="{3B969D5F-78EB-4624-973B-3D9120C480DD}"/>
              </a:ext>
            </a:extLst>
          </p:cNvPr>
          <p:cNvSpPr txBox="1">
            <a:spLocks noChangeArrowheads="1"/>
          </p:cNvSpPr>
          <p:nvPr/>
        </p:nvSpPr>
        <p:spPr bwMode="auto">
          <a:xfrm>
            <a:off x="5271722" y="894709"/>
            <a:ext cx="3872278"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1800" dirty="0">
                <a:solidFill>
                  <a:srgbClr val="FFFFFF"/>
                </a:solidFill>
                <a:latin typeface="Arial"/>
                <a:cs typeface="Arial"/>
              </a:rPr>
              <a:t>The graph shows the results of two different simulations at 200 psi 300K.</a:t>
            </a:r>
          </a:p>
          <a:p>
            <a:pPr>
              <a:spcBef>
                <a:spcPct val="50000"/>
              </a:spcBef>
            </a:pPr>
            <a:r>
              <a:rPr lang="en-US" sz="1800" dirty="0">
                <a:solidFill>
                  <a:srgbClr val="FFFFFF"/>
                </a:solidFill>
                <a:latin typeface="Arial"/>
                <a:cs typeface="Arial"/>
              </a:rPr>
              <a:t>1</a:t>
            </a:r>
            <a:r>
              <a:rPr lang="en-US" sz="1800" baseline="30000" dirty="0">
                <a:solidFill>
                  <a:srgbClr val="FFFFFF"/>
                </a:solidFill>
                <a:latin typeface="Arial"/>
                <a:cs typeface="Arial"/>
              </a:rPr>
              <a:t>st</a:t>
            </a:r>
            <a:r>
              <a:rPr lang="en-US" sz="1800" dirty="0">
                <a:solidFill>
                  <a:srgbClr val="FFFFFF"/>
                </a:solidFill>
                <a:latin typeface="Arial"/>
                <a:cs typeface="Arial"/>
              </a:rPr>
              <a:t> simulation contains decane, heptadecane and methane. (Represented by solid lines)</a:t>
            </a:r>
          </a:p>
          <a:p>
            <a:pPr>
              <a:spcBef>
                <a:spcPct val="50000"/>
              </a:spcBef>
            </a:pPr>
            <a:r>
              <a:rPr lang="en-US" sz="1800" dirty="0">
                <a:solidFill>
                  <a:srgbClr val="FFFFFF"/>
                </a:solidFill>
                <a:latin typeface="Arial"/>
                <a:cs typeface="Arial"/>
              </a:rPr>
              <a:t>2</a:t>
            </a:r>
            <a:r>
              <a:rPr lang="en-US" sz="1800" baseline="30000" dirty="0">
                <a:solidFill>
                  <a:srgbClr val="FFFFFF"/>
                </a:solidFill>
                <a:latin typeface="Arial"/>
                <a:cs typeface="Arial"/>
              </a:rPr>
              <a:t>nd</a:t>
            </a:r>
            <a:r>
              <a:rPr lang="en-US" sz="1800" dirty="0">
                <a:solidFill>
                  <a:srgbClr val="FFFFFF"/>
                </a:solidFill>
                <a:latin typeface="Arial"/>
                <a:cs typeface="Arial"/>
              </a:rPr>
              <a:t> simulation contains decane heptadecane and carbon dioxide. (Represented by dashed lines)</a:t>
            </a:r>
          </a:p>
          <a:p>
            <a:pPr>
              <a:spcBef>
                <a:spcPct val="50000"/>
              </a:spcBef>
            </a:pPr>
            <a:r>
              <a:rPr lang="en-US" sz="1800" dirty="0">
                <a:solidFill>
                  <a:srgbClr val="FFFFFF"/>
                </a:solidFill>
                <a:latin typeface="Arial"/>
                <a:cs typeface="Arial"/>
              </a:rPr>
              <a:t>To visualize it better, we put an illustration of the simulation box under the graph. The x axis of the simulation box is visually adjusted to make it identical to the x axis of the graph, for a better vision.</a:t>
            </a:r>
          </a:p>
        </p:txBody>
      </p:sp>
      <p:cxnSp>
        <p:nvCxnSpPr>
          <p:cNvPr id="14" name="Straight Arrow Connector 13">
            <a:extLst>
              <a:ext uri="{FF2B5EF4-FFF2-40B4-BE49-F238E27FC236}">
                <a16:creationId xmlns:a16="http://schemas.microsoft.com/office/drawing/2014/main" id="{9A31F8E1-4D3A-4B46-9F7D-29A91D27F806}"/>
              </a:ext>
            </a:extLst>
          </p:cNvPr>
          <p:cNvCxnSpPr>
            <a:cxnSpLocks/>
            <a:stCxn id="29" idx="1"/>
          </p:cNvCxnSpPr>
          <p:nvPr/>
        </p:nvCxnSpPr>
        <p:spPr bwMode="auto">
          <a:xfrm flipH="1" flipV="1">
            <a:off x="1162389" y="5873468"/>
            <a:ext cx="1209040" cy="224926"/>
          </a:xfrm>
          <a:prstGeom prst="straightConnector1">
            <a:avLst/>
          </a:prstGeom>
          <a:ln>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ECFA908-F267-49E2-8229-FC38C247E892}"/>
              </a:ext>
            </a:extLst>
          </p:cNvPr>
          <p:cNvCxnSpPr>
            <a:cxnSpLocks/>
            <a:stCxn id="29" idx="3"/>
          </p:cNvCxnSpPr>
          <p:nvPr/>
        </p:nvCxnSpPr>
        <p:spPr bwMode="auto">
          <a:xfrm flipV="1">
            <a:off x="3688689" y="5922307"/>
            <a:ext cx="793112" cy="176087"/>
          </a:xfrm>
          <a:prstGeom prst="straightConnector1">
            <a:avLst/>
          </a:prstGeom>
          <a:ln>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A68E641-D91A-46D7-830B-7D8C878639E7}"/>
              </a:ext>
            </a:extLst>
          </p:cNvPr>
          <p:cNvSpPr txBox="1"/>
          <p:nvPr/>
        </p:nvSpPr>
        <p:spPr>
          <a:xfrm>
            <a:off x="2371429" y="5929117"/>
            <a:ext cx="1317260" cy="338554"/>
          </a:xfrm>
          <a:prstGeom prst="rect">
            <a:avLst/>
          </a:prstGeom>
          <a:noFill/>
        </p:spPr>
        <p:txBody>
          <a:bodyPr wrap="square" rtlCol="0">
            <a:spAutoFit/>
          </a:bodyPr>
          <a:lstStyle/>
          <a:p>
            <a:r>
              <a:rPr lang="en-US" sz="1600" dirty="0"/>
              <a:t>Calcite walls</a:t>
            </a:r>
          </a:p>
        </p:txBody>
      </p:sp>
      <p:pic>
        <p:nvPicPr>
          <p:cNvPr id="9" name="Audio 8">
            <a:hlinkClick r:id="" action="ppaction://media"/>
            <a:extLst>
              <a:ext uri="{FF2B5EF4-FFF2-40B4-BE49-F238E27FC236}">
                <a16:creationId xmlns:a16="http://schemas.microsoft.com/office/drawing/2014/main" id="{E6E7DF65-F1BF-4285-AD31-BA8401618A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1800092836"/>
      </p:ext>
    </p:extLst>
  </p:cSld>
  <p:clrMapOvr>
    <a:masterClrMapping/>
  </p:clrMapOvr>
  <mc:AlternateContent xmlns:mc="http://schemas.openxmlformats.org/markup-compatibility/2006" xmlns:p14="http://schemas.microsoft.com/office/powerpoint/2010/main">
    <mc:Choice Requires="p14">
      <p:transition spd="slow" p14:dur="2000" advTm="60403"/>
    </mc:Choice>
    <mc:Fallback xmlns="">
      <p:transition spd="slow" advTm="6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9672" x="7010400" y="3340100"/>
          <p14:tracePt t="9676" x="7002463" y="3340100"/>
          <p14:tracePt t="9688" x="6951663" y="3330575"/>
          <p14:tracePt t="9692" x="6943725" y="3330575"/>
          <p14:tracePt t="9756" x="6951663" y="3330575"/>
          <p14:tracePt t="9800" x="6951663" y="3322638"/>
          <p14:tracePt t="10008" x="6943725" y="3322638"/>
          <p14:tracePt t="10012" x="6883400" y="3330575"/>
          <p14:tracePt t="10024" x="6799263" y="3348038"/>
          <p14:tracePt t="10028" x="6746875" y="3365500"/>
          <p14:tracePt t="10040" x="6688138" y="3373438"/>
          <p14:tracePt t="10072" x="6688138" y="3365500"/>
          <p14:tracePt t="10088" x="6688138" y="3305175"/>
          <p14:tracePt t="10092" x="6662738" y="3228975"/>
          <p14:tracePt t="10104" x="6637338" y="3101975"/>
          <p14:tracePt t="10108" x="6602413" y="2974975"/>
          <p14:tracePt t="10120" x="6569075" y="2805113"/>
          <p14:tracePt t="10124" x="6475413" y="2438400"/>
          <p14:tracePt t="10136" x="6416675" y="2235200"/>
          <p14:tracePt t="10140" x="6356350" y="2005013"/>
          <p14:tracePt t="10152" x="6297613" y="1776413"/>
          <p14:tracePt t="10156" x="6178550" y="1368425"/>
          <p14:tracePt t="10168" x="6153150" y="1257300"/>
          <p14:tracePt t="10172" x="6143625" y="1181100"/>
          <p14:tracePt t="10184" x="6143625" y="1173163"/>
          <p14:tracePt t="10188" x="6135688" y="1173163"/>
          <p14:tracePt t="10482" x="6143625" y="1173163"/>
          <p14:tracePt t="10498" x="6143625" y="1181100"/>
          <p14:tracePt t="10518" x="6135688" y="1181100"/>
          <p14:tracePt t="18684" x="6143625" y="1181100"/>
          <p14:tracePt t="18966" x="6034088" y="1138238"/>
          <p14:tracePt t="18970" x="5557838" y="909638"/>
          <p14:tracePt t="18982" x="4997450" y="628650"/>
          <p14:tracePt t="18986" x="4878388" y="569913"/>
          <p14:tracePt t="18999" x="4597400" y="415925"/>
          <p14:tracePt t="19002" x="4368800" y="288925"/>
          <p14:tracePt t="19014" x="4171950" y="177800"/>
          <p14:tracePt t="19018" x="4037013" y="93663"/>
          <p14:tracePt t="19030" x="3960813" y="42863"/>
          <p14:tracePt t="19034" x="3892550" y="0"/>
          <p14:tracePt t="19046" x="3883025" y="0"/>
          <p14:tracePt t="19162" x="3654425" y="93663"/>
          <p14:tracePt t="19174" x="3705225" y="195263"/>
          <p14:tracePt t="19178" x="3790950" y="390525"/>
          <p14:tracePt t="19190" x="3867150" y="552450"/>
          <p14:tracePt t="19194" x="3935413" y="714375"/>
          <p14:tracePt t="19206" x="4037013" y="909638"/>
          <p14:tracePt t="19210" x="4130675" y="1096963"/>
          <p14:tracePt t="19222" x="4189413" y="1249363"/>
          <p14:tracePt t="19226" x="4249738" y="1385888"/>
          <p14:tracePt t="19238" x="4308475" y="1487488"/>
          <p14:tracePt t="19242" x="4341813" y="1589088"/>
          <p14:tracePt t="19254" x="4445000" y="1784350"/>
          <p14:tracePt t="19258" x="4503738" y="1885950"/>
          <p14:tracePt t="19270" x="4579938" y="1997075"/>
          <p14:tracePt t="19274" x="4691063" y="2090738"/>
          <p14:tracePt t="19286" x="4810125" y="2174875"/>
          <p14:tracePt t="19290" x="4929188" y="2217738"/>
          <p14:tracePt t="19302" x="5013325" y="2243138"/>
          <p14:tracePt t="19307" x="5099050" y="2243138"/>
          <p14:tracePt t="19318" x="5208588" y="2243138"/>
          <p14:tracePt t="19322" x="5327650" y="2243138"/>
          <p14:tracePt t="19334" x="5353050" y="2227263"/>
          <p14:tracePt t="19338" x="5362575" y="2227263"/>
          <p14:tracePt t="19350" x="5380038" y="2227263"/>
          <p14:tracePt t="19726" x="5380038" y="2235200"/>
          <p14:tracePt t="19730" x="5380038" y="2243138"/>
          <p14:tracePt t="19742" x="5405438" y="2278063"/>
          <p14:tracePt t="19746" x="5421313" y="2286000"/>
          <p14:tracePt t="19758" x="5446713" y="2293938"/>
          <p14:tracePt t="19762" x="5456238" y="2303463"/>
          <p14:tracePt t="19774" x="5507038" y="2311400"/>
          <p14:tracePt t="19778" x="5549900" y="2328863"/>
          <p14:tracePt t="19790" x="5608638" y="2344738"/>
          <p14:tracePt t="19794" x="5641975" y="2354263"/>
          <p14:tracePt t="19806" x="5702300" y="2354263"/>
          <p14:tracePt t="19810" x="5735638" y="2362200"/>
          <p14:tracePt t="19822" x="5846763" y="2362200"/>
          <p14:tracePt t="19826" x="5922963" y="2344738"/>
          <p14:tracePt t="19838" x="5957888" y="2303463"/>
          <p14:tracePt t="19842" x="5983288" y="2260600"/>
          <p14:tracePt t="19854" x="5991225" y="2209800"/>
          <p14:tracePt t="19858" x="5991225" y="2124075"/>
          <p14:tracePt t="19870" x="5991225" y="2082800"/>
          <p14:tracePt t="19874" x="5965825" y="2047875"/>
          <p14:tracePt t="19886" x="5940425" y="2014538"/>
          <p14:tracePt t="19890" x="5872163" y="1928813"/>
          <p14:tracePt t="19902" x="5838825" y="1895475"/>
          <p14:tracePt t="19906" x="5770563" y="1852613"/>
          <p14:tracePt t="19918" x="5735638" y="1809750"/>
          <p14:tracePt t="19922" x="5684838" y="1784350"/>
          <p14:tracePt t="19934" x="5634038" y="1741488"/>
          <p14:tracePt t="19938" x="5608638" y="1725613"/>
          <p14:tracePt t="19950" x="5591175" y="1708150"/>
          <p14:tracePt t="19954" x="5575300" y="1700213"/>
          <p14:tracePt t="19982" x="5565775" y="1700213"/>
          <p14:tracePt t="20014" x="5557838" y="1700213"/>
          <p14:tracePt t="21264" x="5575300" y="1700213"/>
          <p14:tracePt t="21280" x="5694363" y="1751013"/>
          <p14:tracePt t="21284" x="5745163" y="1784350"/>
          <p14:tracePt t="21296" x="5838825" y="1878013"/>
          <p14:tracePt t="21300" x="5905500" y="1954213"/>
          <p14:tracePt t="21312" x="5965825" y="2047875"/>
          <p14:tracePt t="21316" x="6008688" y="2149475"/>
          <p14:tracePt t="21328" x="6049963" y="2243138"/>
          <p14:tracePt t="21332" x="6110288" y="2328863"/>
          <p14:tracePt t="21344" x="6169025" y="2447925"/>
          <p14:tracePt t="21348" x="6186488" y="2498725"/>
          <p14:tracePt t="21360" x="6203950" y="2532063"/>
          <p14:tracePt t="21364" x="6211888" y="2557463"/>
          <p14:tracePt t="21376" x="6211888" y="2566988"/>
          <p14:tracePt t="21380" x="6221413" y="2566988"/>
          <p14:tracePt t="21394" x="6221413" y="2582863"/>
          <p14:tracePt t="21398" x="6229350" y="2592388"/>
          <p14:tracePt t="21414" x="6246813" y="2617788"/>
          <p14:tracePt t="21426" x="6272213" y="2633663"/>
          <p14:tracePt t="21430" x="6288088" y="2651125"/>
          <p14:tracePt t="21442" x="6305550" y="2668588"/>
          <p14:tracePt t="21446" x="6305550" y="2686050"/>
          <p14:tracePt t="21458" x="6313488" y="2693988"/>
          <p14:tracePt t="21474" x="6323013" y="2693988"/>
          <p14:tracePt t="21490" x="6330950" y="2693988"/>
          <p14:tracePt t="21494" x="6330950" y="2701925"/>
          <p14:tracePt t="21506" x="6338888" y="2711450"/>
          <p14:tracePt t="21510" x="6348413" y="2711450"/>
          <p14:tracePt t="21522" x="6356350" y="2711450"/>
          <p14:tracePt t="21526" x="6373813" y="2719388"/>
          <p14:tracePt t="21538" x="6399213" y="2736850"/>
          <p14:tracePt t="21542" x="6424613" y="2752725"/>
          <p14:tracePt t="21554" x="6457950" y="2778125"/>
          <p14:tracePt t="21558" x="6543675" y="2846388"/>
          <p14:tracePt t="21570" x="6627813" y="2906713"/>
          <p14:tracePt t="21574" x="6705600" y="2982913"/>
          <p14:tracePt t="21586" x="6781800" y="3051175"/>
          <p14:tracePt t="21590" x="6850063" y="3135313"/>
          <p14:tracePt t="21602" x="6900863" y="3221038"/>
          <p14:tracePt t="21606" x="6959600" y="3340100"/>
          <p14:tracePt t="21618" x="7002463" y="3467100"/>
          <p14:tracePt t="21622" x="7053263" y="3578225"/>
          <p14:tracePt t="21634" x="7121525" y="3763963"/>
          <p14:tracePt t="21638" x="7138988" y="3849688"/>
          <p14:tracePt t="21650" x="7164388" y="3917950"/>
          <p14:tracePt t="21655" x="7172325" y="3986213"/>
          <p14:tracePt t="21666" x="7172325" y="4044950"/>
          <p14:tracePt t="21670" x="7172325" y="4105275"/>
          <p14:tracePt t="21682" x="7138988" y="4164013"/>
          <p14:tracePt t="21686" x="7121525" y="4197350"/>
          <p14:tracePt t="21698" x="7088188" y="4265613"/>
          <p14:tracePt t="21702" x="7019925" y="4333875"/>
          <p14:tracePt t="21714" x="6994525" y="4376738"/>
          <p14:tracePt t="21718" x="6951663" y="4419600"/>
          <p14:tracePt t="21730" x="6916738" y="4460875"/>
          <p14:tracePt t="21734" x="6900863" y="4478338"/>
          <p14:tracePt t="21746" x="6875463" y="4495800"/>
          <p14:tracePt t="21750" x="6858000" y="4513263"/>
          <p14:tracePt t="21762" x="6858000" y="4529138"/>
          <p14:tracePt t="21766" x="6832600" y="4538663"/>
          <p14:tracePt t="21778" x="6824663" y="4538663"/>
          <p14:tracePt t="21782" x="6815138" y="4546600"/>
          <p14:tracePt t="21810" x="6807200" y="4554538"/>
          <p14:tracePt t="21826" x="6799263" y="4564063"/>
          <p14:tracePt t="21830" x="6799263" y="4572000"/>
          <p14:tracePt t="21842" x="6789738" y="4572000"/>
          <p14:tracePt t="21858" x="6789738" y="4579938"/>
          <p14:tracePt t="21863" x="6781800" y="4579938"/>
          <p14:tracePt t="21890" x="6772275" y="4579938"/>
          <p14:tracePt t="21974" x="6772275" y="4572000"/>
          <p14:tracePt t="21986" x="6772275" y="4564063"/>
          <p14:tracePt t="21990" x="6772275" y="4546600"/>
          <p14:tracePt t="22002" x="6764338" y="4546600"/>
          <p14:tracePt t="22006" x="6756400" y="4538663"/>
          <p14:tracePt t="22022" x="6746875" y="4529138"/>
          <p14:tracePt t="22034" x="6721475" y="4513263"/>
          <p14:tracePt t="22038" x="6688138" y="4495800"/>
          <p14:tracePt t="22050" x="6645275" y="4486275"/>
          <p14:tracePt t="22054" x="6551613" y="4478338"/>
          <p14:tracePt t="22066" x="6381750" y="4460875"/>
          <p14:tracePt t="22071" x="6262688" y="4460875"/>
          <p14:tracePt t="22082" x="6135688" y="4460875"/>
          <p14:tracePt t="22086" x="6042025" y="4460875"/>
          <p14:tracePt t="22098" x="5940425" y="4460875"/>
          <p14:tracePt t="22102" x="5897563" y="4460875"/>
          <p14:tracePt t="22114" x="5838825" y="4460875"/>
          <p14:tracePt t="22118" x="5813425" y="4460875"/>
          <p14:tracePt t="22134" x="5803900" y="4460875"/>
          <p14:tracePt t="22258" x="5803900" y="4470400"/>
          <p14:tracePt t="22262" x="5813425" y="4470400"/>
          <p14:tracePt t="22274" x="5838825" y="4478338"/>
          <p14:tracePt t="22278" x="5864225" y="4486275"/>
          <p14:tracePt t="22290" x="5897563" y="4495800"/>
          <p14:tracePt t="22294" x="5932488" y="4513263"/>
          <p14:tracePt t="22306" x="5999163" y="4529138"/>
          <p14:tracePt t="22310" x="6076950" y="4538663"/>
          <p14:tracePt t="22322" x="6161088" y="4564063"/>
          <p14:tracePt t="22326" x="6254750" y="4572000"/>
          <p14:tracePt t="22338" x="6338888" y="4597400"/>
          <p14:tracePt t="22342" x="6399213" y="4597400"/>
          <p14:tracePt t="22354" x="6483350" y="4614863"/>
          <p14:tracePt t="22358" x="6500813" y="4614863"/>
          <p14:tracePt t="22390" x="6483350" y="4614863"/>
          <p14:tracePt t="22402" x="6457950" y="4614863"/>
          <p14:tracePt t="22406" x="6416675" y="4614863"/>
          <p14:tracePt t="22418" x="6356350" y="4605338"/>
          <p14:tracePt t="22422" x="6194425" y="4579938"/>
          <p14:tracePt t="22434" x="6049963" y="4572000"/>
          <p14:tracePt t="22438" x="5897563" y="4546600"/>
          <p14:tracePt t="22450" x="5710238" y="4529138"/>
          <p14:tracePt t="22454" x="5532438" y="4521200"/>
          <p14:tracePt t="22466" x="5345113" y="4503738"/>
          <p14:tracePt t="22470" x="5200650" y="4503738"/>
          <p14:tracePt t="22482" x="5064125" y="4503738"/>
          <p14:tracePt t="22486" x="4919663" y="4503738"/>
          <p14:tracePt t="22498" x="4741863" y="4521200"/>
          <p14:tracePt t="22502" x="4657725" y="4538663"/>
          <p14:tracePt t="22514" x="4579938" y="4554538"/>
          <p14:tracePt t="22518" x="4521200" y="4579938"/>
          <p14:tracePt t="22530" x="4460875" y="4597400"/>
          <p14:tracePt t="22534" x="4394200" y="4648200"/>
          <p14:tracePt t="22546" x="4376738" y="4673600"/>
          <p14:tracePt t="22550" x="4368800" y="4699000"/>
          <p14:tracePt t="22562" x="4359275" y="4724400"/>
          <p14:tracePt t="22566" x="4359275" y="4767263"/>
          <p14:tracePt t="22578" x="4359275" y="4792663"/>
          <p14:tracePt t="22582" x="4359275" y="4818063"/>
          <p14:tracePt t="22594" x="4359275" y="4843463"/>
          <p14:tracePt t="22598" x="4359275" y="4860925"/>
          <p14:tracePt t="22610" x="4359275" y="4886325"/>
          <p14:tracePt t="22614" x="4351338" y="4911725"/>
          <p14:tracePt t="22626" x="4341813" y="4937125"/>
          <p14:tracePt t="22630" x="4333875" y="4954588"/>
          <p14:tracePt t="22642" x="4316413" y="4987925"/>
          <p14:tracePt t="22646" x="4316413" y="5013325"/>
          <p14:tracePt t="22658" x="4300538" y="5030788"/>
          <p14:tracePt t="22663" x="4300538" y="5056188"/>
          <p14:tracePt t="22674" x="4283075" y="5064125"/>
          <p14:tracePt t="22679" x="4265613" y="5091113"/>
          <p14:tracePt t="22690" x="4257675" y="5106988"/>
          <p14:tracePt t="22694" x="4240213" y="5116513"/>
          <p14:tracePt t="22706" x="4224338" y="5124450"/>
          <p14:tracePt t="22710" x="4197350" y="5132388"/>
          <p14:tracePt t="22722" x="4181475" y="5132388"/>
          <p14:tracePt t="22726" x="4164013" y="5132388"/>
          <p14:tracePt t="22738" x="4138613" y="5132388"/>
          <p14:tracePt t="22742" x="4113213" y="5132388"/>
          <p14:tracePt t="22754" x="4070350" y="5132388"/>
          <p14:tracePt t="22758" x="4044950" y="5132388"/>
          <p14:tracePt t="22770" x="4011613" y="5132388"/>
          <p14:tracePt t="22774" x="4002088" y="5132388"/>
          <p14:tracePt t="22786" x="3976688" y="5132388"/>
          <p14:tracePt t="22790" x="3968750" y="5132388"/>
          <p14:tracePt t="22818" x="3960813" y="5132388"/>
          <p14:tracePt t="22822" x="3951288" y="5132388"/>
          <p14:tracePt t="22852" x="3943350" y="5132388"/>
          <p14:tracePt t="22868" x="3943350" y="5141913"/>
          <p14:tracePt t="22872" x="3935413" y="5141913"/>
          <p14:tracePt t="22884" x="3925888" y="5149850"/>
          <p14:tracePt t="22900" x="3917950" y="5157788"/>
          <p14:tracePt t="22904" x="3908425" y="5157788"/>
          <p14:tracePt t="22916" x="3900488" y="5157788"/>
          <p14:tracePt t="22948" x="3900488" y="5167313"/>
          <p14:tracePt t="22952" x="3883025" y="5167313"/>
          <p14:tracePt t="22964" x="3875088" y="5167313"/>
          <p14:tracePt t="22968" x="3857625" y="5167313"/>
          <p14:tracePt t="22980" x="3832225" y="5175250"/>
          <p14:tracePt t="22984" x="3816350" y="5175250"/>
          <p14:tracePt t="22996" x="3781425" y="5175250"/>
          <p14:tracePt t="23000" x="3730625" y="5175250"/>
          <p14:tracePt t="23012" x="3679825" y="5175250"/>
          <p14:tracePt t="23016" x="3654425" y="5175250"/>
          <p14:tracePt t="23028" x="3594100" y="5175250"/>
          <p14:tracePt t="23032" x="3543300" y="5167313"/>
          <p14:tracePt t="23044" x="3433763" y="5157788"/>
          <p14:tracePt t="23048" x="3355975" y="5141913"/>
          <p14:tracePt t="23060" x="3271838" y="5124450"/>
          <p14:tracePt t="23064" x="3152775" y="5106988"/>
          <p14:tracePt t="23076" x="2974975" y="5081588"/>
          <p14:tracePt t="23080" x="2881313" y="5081588"/>
          <p14:tracePt t="23092" x="2752725" y="5081588"/>
          <p14:tracePt t="23096" x="2625725" y="5073650"/>
          <p14:tracePt t="23108" x="2506663" y="5064125"/>
          <p14:tracePt t="23112" x="2371725" y="5048250"/>
          <p14:tracePt t="23124" x="2293938" y="5038725"/>
          <p14:tracePt t="23128" x="2243138" y="5022850"/>
          <p14:tracePt t="23140" x="2200275" y="5005388"/>
          <p14:tracePt t="23145" x="2141538" y="4979988"/>
          <p14:tracePt t="23156" x="2108200" y="4972050"/>
          <p14:tracePt t="23160" x="2082800" y="4954588"/>
          <p14:tracePt t="23172" x="2047875" y="4946650"/>
          <p14:tracePt t="23176" x="2030413" y="4937125"/>
          <p14:tracePt t="23188" x="1989138" y="4919663"/>
          <p14:tracePt t="23192" x="1963738" y="4911725"/>
          <p14:tracePt t="23204" x="1954213" y="4903788"/>
          <p14:tracePt t="23208" x="1928813" y="4894263"/>
          <p14:tracePt t="23220" x="1878013" y="4868863"/>
          <p14:tracePt t="23224" x="1852613" y="4860925"/>
          <p14:tracePt t="23236" x="1801813" y="4843463"/>
          <p14:tracePt t="23240" x="1751013" y="4827588"/>
          <p14:tracePt t="23252" x="1690688" y="4810125"/>
          <p14:tracePt t="23256" x="1589088" y="4784725"/>
          <p14:tracePt t="23268" x="1538288" y="4784725"/>
          <p14:tracePt t="23272" x="1462088" y="4775200"/>
          <p14:tracePt t="23284" x="1401763" y="4767263"/>
          <p14:tracePt t="23288" x="1317625" y="4767263"/>
          <p14:tracePt t="23300" x="1257300" y="4759325"/>
          <p14:tracePt t="23304" x="1198563" y="4759325"/>
          <p14:tracePt t="23316" x="1138238" y="4759325"/>
          <p14:tracePt t="23320" x="1079500" y="4759325"/>
          <p14:tracePt t="23332" x="968375" y="4767263"/>
          <p14:tracePt t="23336" x="909638" y="4767263"/>
          <p14:tracePt t="23348" x="833438" y="4775200"/>
          <p14:tracePt t="23352" x="790575" y="4784725"/>
          <p14:tracePt t="23364" x="704850" y="4810125"/>
          <p14:tracePt t="23368" x="671513" y="4827588"/>
          <p14:tracePt t="23380" x="646113" y="4835525"/>
          <p14:tracePt t="23384" x="628650" y="4843463"/>
          <p14:tracePt t="23396" x="611188" y="4852988"/>
          <p14:tracePt t="23400" x="595313" y="4878388"/>
          <p14:tracePt t="23412" x="585788" y="4878388"/>
          <p14:tracePt t="23416" x="577850" y="4894263"/>
          <p14:tracePt t="23428" x="569913" y="4903788"/>
          <p14:tracePt t="23432" x="569913" y="4919663"/>
          <p14:tracePt t="23444" x="569913" y="4937125"/>
          <p14:tracePt t="23460" x="569913" y="4954588"/>
          <p14:tracePt t="23464" x="577850" y="4972050"/>
          <p14:tracePt t="23476" x="603250" y="4987925"/>
          <p14:tracePt t="23480" x="620713" y="5013325"/>
          <p14:tracePt t="23492" x="636588" y="5030788"/>
          <p14:tracePt t="23496" x="654050" y="5048250"/>
          <p14:tracePt t="23508" x="688975" y="5064125"/>
          <p14:tracePt t="23512" x="714375" y="5073650"/>
          <p14:tracePt t="23524" x="739775" y="5091113"/>
          <p14:tracePt t="23528" x="747713" y="5091113"/>
          <p14:tracePt t="23540" x="765175" y="5099050"/>
          <p14:tracePt t="23544" x="808038" y="5106988"/>
          <p14:tracePt t="23556" x="833438" y="5116513"/>
          <p14:tracePt t="23560" x="849313" y="5124450"/>
          <p14:tracePt t="23572" x="866775" y="5124450"/>
          <p14:tracePt t="23576" x="900113" y="5124450"/>
          <p14:tracePt t="23588" x="925513" y="5124450"/>
          <p14:tracePt t="23592" x="942975" y="5124450"/>
          <p14:tracePt t="23604" x="952500" y="5116513"/>
          <p14:tracePt t="23608" x="960438" y="5091113"/>
          <p14:tracePt t="23620" x="977900" y="5048250"/>
          <p14:tracePt t="23624" x="977900" y="5022850"/>
          <p14:tracePt t="23636" x="977900" y="4997450"/>
          <p14:tracePt t="23640" x="977900" y="4972050"/>
          <p14:tracePt t="23652" x="952500" y="4919663"/>
          <p14:tracePt t="23656" x="935038" y="4894263"/>
          <p14:tracePt t="23668" x="909638" y="4860925"/>
          <p14:tracePt t="23672" x="892175" y="4827588"/>
          <p14:tracePt t="23684" x="874713" y="4802188"/>
          <p14:tracePt t="23688" x="841375" y="4767263"/>
          <p14:tracePt t="23700" x="815975" y="4749800"/>
          <p14:tracePt t="23704" x="798513" y="4733925"/>
          <p14:tracePt t="23716" x="773113" y="4724400"/>
          <p14:tracePt t="23721" x="747713" y="4716463"/>
          <p14:tracePt t="23732" x="739775" y="4716463"/>
          <p14:tracePt t="23737" x="722313" y="4716463"/>
          <p14:tracePt t="23748" x="714375" y="4716463"/>
          <p14:tracePt t="23753" x="714375" y="4733925"/>
          <p14:tracePt t="23764" x="714375" y="4792663"/>
          <p14:tracePt t="23768" x="747713" y="4843463"/>
          <p14:tracePt t="23780" x="790575" y="4911725"/>
          <p14:tracePt t="23784" x="866775" y="4979988"/>
          <p14:tracePt t="23796" x="1069975" y="5091113"/>
          <p14:tracePt t="23800" x="1198563" y="5149850"/>
          <p14:tracePt t="23812" x="1350963" y="5218113"/>
          <p14:tracePt t="23816" x="1530350" y="5268913"/>
          <p14:tracePt t="23828" x="1700213" y="5311775"/>
          <p14:tracePt t="23832" x="2005013" y="5362575"/>
          <p14:tracePt t="23844" x="2141538" y="5362575"/>
          <p14:tracePt t="23848" x="2260600" y="5353050"/>
          <p14:tracePt t="23860" x="2371725" y="5311775"/>
          <p14:tracePt t="23864" x="2516188" y="5208588"/>
          <p14:tracePt t="23876" x="2582863" y="5124450"/>
          <p14:tracePt t="23880" x="2633663" y="5013325"/>
          <p14:tracePt t="23892" x="2651125" y="4878388"/>
          <p14:tracePt t="23896" x="2668588" y="4741863"/>
          <p14:tracePt t="23911" x="2643188" y="4452938"/>
          <p14:tracePt t="23913" x="2582863" y="4224338"/>
          <p14:tracePt t="23924" x="2516188" y="3968750"/>
          <p14:tracePt t="23928" x="2430463" y="3679825"/>
          <p14:tracePt t="23940" x="2286000" y="3076575"/>
          <p14:tracePt t="23945" x="2192338" y="2711450"/>
          <p14:tracePt t="23956" x="2116138" y="2371725"/>
          <p14:tracePt t="23961" x="2047875" y="2030413"/>
          <p14:tracePt t="23972" x="1997075" y="1751013"/>
          <p14:tracePt t="23976" x="1938338" y="1333500"/>
          <p14:tracePt t="23988" x="1928813" y="1173163"/>
          <p14:tracePt t="23992" x="1903413" y="1044575"/>
          <p14:tracePt t="24004" x="1895475" y="917575"/>
          <p14:tracePt t="24008" x="1870075" y="765175"/>
          <p14:tracePt t="24020" x="1860550" y="696913"/>
          <p14:tracePt t="24024" x="1852613" y="654050"/>
          <p14:tracePt t="24036" x="1844675" y="628650"/>
          <p14:tracePt t="24040" x="1844675" y="620713"/>
          <p14:tracePt t="24072" x="1844675" y="628650"/>
          <p14:tracePt t="24084" x="1852613" y="730250"/>
          <p14:tracePt t="24088" x="1885950" y="866775"/>
          <p14:tracePt t="24100" x="1911350" y="1011238"/>
          <p14:tracePt t="24104" x="1920875" y="1155700"/>
          <p14:tracePt t="24116" x="1938338" y="1266825"/>
          <p14:tracePt t="24120" x="1928813" y="1393825"/>
          <p14:tracePt t="24132" x="1911350" y="1444625"/>
          <p14:tracePt t="24136" x="1878013" y="1470025"/>
          <p14:tracePt t="24148" x="1844675" y="1477963"/>
          <p14:tracePt t="24152" x="1758950" y="1477963"/>
          <p14:tracePt t="24164" x="1700213" y="1470025"/>
          <p14:tracePt t="24168" x="1606550" y="1444625"/>
          <p14:tracePt t="24180" x="1530350" y="1411288"/>
          <p14:tracePt t="24184" x="1452563" y="1376363"/>
          <p14:tracePt t="24196" x="1376363" y="1333500"/>
          <p14:tracePt t="24200" x="1368425" y="1325563"/>
          <p14:tracePt t="24212" x="1368425" y="1308100"/>
          <p14:tracePt t="24216" x="1368425" y="1300163"/>
          <p14:tracePt t="24228" x="1487488" y="1308100"/>
          <p14:tracePt t="24232" x="1614488" y="1350963"/>
          <p14:tracePt t="24244" x="1784350" y="1411288"/>
          <p14:tracePt t="24248" x="2022475" y="1495425"/>
          <p14:tracePt t="24260" x="2319338" y="1631950"/>
          <p14:tracePt t="24264" x="2940050" y="1920875"/>
          <p14:tracePt t="24276" x="3271838" y="2065338"/>
          <p14:tracePt t="24280" x="3517900" y="2200275"/>
          <p14:tracePt t="24292" x="3662363" y="2293938"/>
          <p14:tracePt t="24296" x="3748088" y="2387600"/>
          <p14:tracePt t="24308" x="3748088" y="2405063"/>
          <p14:tracePt t="24312" x="3722688" y="2405063"/>
          <p14:tracePt t="24324" x="3679825" y="2405063"/>
          <p14:tracePt t="24328" x="3603625" y="2397125"/>
          <p14:tracePt t="24342" x="3467100" y="2362200"/>
          <p14:tracePt t="24346" x="3348038" y="2311400"/>
          <p14:tracePt t="24358" x="3228975" y="2268538"/>
          <p14:tracePt t="24362" x="3127375" y="2217738"/>
          <p14:tracePt t="24374" x="2990850" y="2159000"/>
          <p14:tracePt t="24378" x="2932113" y="2133600"/>
          <p14:tracePt t="24390" x="2906713" y="2124075"/>
          <p14:tracePt t="24395" x="2897188" y="2108200"/>
          <p14:tracePt t="24442" x="2889250" y="2141538"/>
          <p14:tracePt t="24454" x="2881313" y="2149475"/>
          <p14:tracePt t="24458" x="2846388" y="2166938"/>
          <p14:tracePt t="24470" x="2820988" y="2184400"/>
          <p14:tracePt t="24474" x="2787650" y="2192338"/>
          <p14:tracePt t="24486" x="2719388" y="2217738"/>
          <p14:tracePt t="24490" x="2668588" y="2227263"/>
          <p14:tracePt t="24502" x="2643188" y="2243138"/>
          <p14:tracePt t="24506" x="2643188" y="2252663"/>
          <p14:tracePt t="24518" x="2643188" y="2268538"/>
          <p14:tracePt t="24522" x="2643188" y="2278063"/>
          <p14:tracePt t="24538" x="2643188" y="2293938"/>
          <p14:tracePt t="24550" x="2643188" y="2303463"/>
          <p14:tracePt t="24554" x="2643188" y="2319338"/>
          <p14:tracePt t="24566" x="2643188" y="2344738"/>
          <p14:tracePt t="24570" x="2633663" y="2371725"/>
          <p14:tracePt t="24582" x="2617788" y="2387600"/>
          <p14:tracePt t="24586" x="2557463" y="2430463"/>
          <p14:tracePt t="24598" x="2524125" y="2455863"/>
          <p14:tracePt t="24602" x="2481263" y="2481263"/>
          <p14:tracePt t="24614" x="2438400" y="2506663"/>
          <p14:tracePt t="24618" x="2387600" y="2524125"/>
          <p14:tracePt t="24630" x="2336800" y="2541588"/>
          <p14:tracePt t="24634" x="2319338" y="2549525"/>
          <p14:tracePt t="24646" x="2293938" y="2557463"/>
          <p14:tracePt t="24650" x="2278063" y="2566988"/>
          <p14:tracePt t="24662" x="2268538" y="2566988"/>
          <p14:tracePt t="24666" x="2268538" y="2574925"/>
          <p14:tracePt t="24698" x="2268538" y="2582863"/>
          <p14:tracePt t="24710" x="2268538" y="2592388"/>
          <p14:tracePt t="24726" x="2268538" y="2608263"/>
          <p14:tracePt t="24730" x="2268538" y="2633663"/>
          <p14:tracePt t="24742" x="2268538" y="2643188"/>
          <p14:tracePt t="24746" x="2268538" y="2668588"/>
          <p14:tracePt t="24758" x="2260600" y="2693988"/>
          <p14:tracePt t="24762" x="2260600" y="2701925"/>
          <p14:tracePt t="24774" x="2252663" y="2727325"/>
          <p14:tracePt t="24778" x="2252663" y="2752725"/>
          <p14:tracePt t="24790" x="2243138" y="2762250"/>
          <p14:tracePt t="24794" x="2243138" y="2787650"/>
          <p14:tracePt t="24806" x="2235200" y="2820988"/>
          <p14:tracePt t="24810" x="2227263" y="2846388"/>
          <p14:tracePt t="24822" x="2227263" y="2889250"/>
          <p14:tracePt t="24827" x="2217738" y="2914650"/>
          <p14:tracePt t="24838" x="2217738" y="2965450"/>
          <p14:tracePt t="24842" x="2217738" y="3076575"/>
          <p14:tracePt t="24854" x="2243138" y="3160713"/>
          <p14:tracePt t="24858" x="2278063" y="3238500"/>
          <p14:tracePt t="24870" x="2311400" y="3314700"/>
          <p14:tracePt t="24874" x="2379663" y="3433763"/>
          <p14:tracePt t="24886" x="2438400" y="3509963"/>
          <p14:tracePt t="24890" x="2463800" y="3578225"/>
          <p14:tracePt t="24902" x="2498725" y="3636963"/>
          <p14:tracePt t="24906" x="2506663" y="3713163"/>
          <p14:tracePt t="24918" x="2532063" y="3816350"/>
          <p14:tracePt t="24922" x="2541588" y="3875088"/>
          <p14:tracePt t="24934" x="2549525" y="3943350"/>
          <p14:tracePt t="24938" x="2574925" y="4011613"/>
          <p14:tracePt t="24950" x="2574925" y="4095750"/>
          <p14:tracePt t="24954" x="2574925" y="4121150"/>
          <p14:tracePt t="24966" x="2574925" y="4164013"/>
          <p14:tracePt t="24970" x="2541588" y="4206875"/>
          <p14:tracePt t="24982" x="2506663" y="4240213"/>
          <p14:tracePt t="24986" x="2413000" y="4300538"/>
          <p14:tracePt t="24998" x="2354263" y="4333875"/>
          <p14:tracePt t="25002" x="2286000" y="4351338"/>
          <p14:tracePt t="25014" x="2243138" y="4384675"/>
          <p14:tracePt t="25019" x="2149475" y="4402138"/>
          <p14:tracePt t="25030" x="2133600" y="4410075"/>
          <p14:tracePt t="25035" x="2108200" y="4419600"/>
          <p14:tracePt t="25046" x="2098675" y="4419600"/>
          <p14:tracePt t="25050" x="2098675" y="4427538"/>
          <p14:tracePt t="25082" x="2098675" y="4435475"/>
          <p14:tracePt t="25094" x="2133600" y="4445000"/>
          <p14:tracePt t="25098" x="2166938" y="4445000"/>
          <p14:tracePt t="25110" x="2217738" y="4452938"/>
          <p14:tracePt t="25114" x="2293938" y="4460875"/>
          <p14:tracePt t="25126" x="2371725" y="4478338"/>
          <p14:tracePt t="25130" x="2524125" y="4478338"/>
          <p14:tracePt t="25142" x="2633663" y="4478338"/>
          <p14:tracePt t="25146" x="2736850" y="4486275"/>
          <p14:tracePt t="25158" x="2863850" y="4486275"/>
          <p14:tracePt t="25162" x="3101975" y="4486275"/>
          <p14:tracePt t="25174" x="3238500" y="4495800"/>
          <p14:tracePt t="25178" x="3365500" y="4495800"/>
          <p14:tracePt t="25190" x="3484563" y="4513263"/>
          <p14:tracePt t="25194" x="3578225" y="4521200"/>
          <p14:tracePt t="25206" x="3705225" y="4546600"/>
          <p14:tracePt t="25210" x="3756025" y="4554538"/>
          <p14:tracePt t="25222" x="3790950" y="4572000"/>
          <p14:tracePt t="25227" x="3806825" y="4579938"/>
          <p14:tracePt t="25254" x="3806825" y="4589463"/>
          <p14:tracePt t="25258" x="3781425" y="4605338"/>
          <p14:tracePt t="25270" x="3756025" y="4614863"/>
          <p14:tracePt t="25274" x="3646488" y="4614863"/>
          <p14:tracePt t="25286" x="3543300" y="4614863"/>
          <p14:tracePt t="25290" x="3433763" y="4614863"/>
          <p14:tracePt t="25302" x="3289300" y="4622800"/>
          <p14:tracePt t="25306" x="3033713" y="4622800"/>
          <p14:tracePt t="25318" x="2881313" y="4622800"/>
          <p14:tracePt t="25322" x="2711450" y="4622800"/>
          <p14:tracePt t="25334" x="2516188" y="4605338"/>
          <p14:tracePt t="25338" x="2336800" y="4589463"/>
          <p14:tracePt t="25350" x="1852613" y="4513263"/>
          <p14:tracePt t="25354" x="1606550" y="4470400"/>
          <p14:tracePt t="25366" x="1376363" y="4419600"/>
          <p14:tracePt t="25370" x="1206500" y="4384675"/>
          <p14:tracePt t="25382" x="935038" y="4333875"/>
          <p14:tracePt t="25386" x="841375" y="4308475"/>
          <p14:tracePt t="25398" x="798513" y="4308475"/>
          <p14:tracePt t="25402" x="790575" y="4308475"/>
          <p14:tracePt t="25450" x="815975" y="4308475"/>
          <p14:tracePt t="25462" x="858838" y="4308475"/>
          <p14:tracePt t="25466" x="900113" y="4308475"/>
          <p14:tracePt t="25479" x="942975" y="4308475"/>
          <p14:tracePt t="25482" x="977900" y="4308475"/>
          <p14:tracePt t="25496" x="1011238" y="4308475"/>
          <p14:tracePt t="25530" x="1003300" y="4308475"/>
          <p14:tracePt t="25542" x="985838" y="4300538"/>
          <p14:tracePt t="25546" x="952500" y="4283075"/>
          <p14:tracePt t="25558" x="900113" y="4275138"/>
          <p14:tracePt t="25562" x="790575" y="4240213"/>
          <p14:tracePt t="25574" x="739775" y="4224338"/>
          <p14:tracePt t="25578" x="679450" y="4197350"/>
          <p14:tracePt t="25590" x="628650" y="4189413"/>
          <p14:tracePt t="25594" x="595313" y="4171950"/>
          <p14:tracePt t="25606" x="585788" y="4171950"/>
          <p14:tracePt t="25610" x="577850" y="4171950"/>
          <p14:tracePt t="25622" x="569913" y="4171950"/>
          <p14:tracePt t="25626" x="560388" y="4164013"/>
          <p14:tracePt t="25642" x="552450" y="4164013"/>
          <p14:tracePt t="25686" x="577850" y="4164013"/>
          <p14:tracePt t="25690" x="603250" y="4181475"/>
          <p14:tracePt t="25702" x="628650" y="4181475"/>
          <p14:tracePt t="25706" x="714375" y="4197350"/>
          <p14:tracePt t="25718" x="773113" y="4224338"/>
          <p14:tracePt t="25722" x="833438" y="4240213"/>
          <p14:tracePt t="25734" x="909638" y="4257675"/>
          <p14:tracePt t="25738" x="1054100" y="4308475"/>
          <p14:tracePt t="25750" x="1147763" y="4341813"/>
          <p14:tracePt t="25754" x="1249363" y="4376738"/>
          <p14:tracePt t="25766" x="1360488" y="4410075"/>
          <p14:tracePt t="25770" x="1462088" y="4445000"/>
          <p14:tracePt t="25782" x="1581150" y="4478338"/>
          <p14:tracePt t="25786" x="1631950" y="4503738"/>
          <p14:tracePt t="25800" x="1639888" y="4513263"/>
          <p14:tracePt t="25816" x="1614488" y="4513263"/>
          <p14:tracePt t="25820" x="1571625" y="4513263"/>
          <p14:tracePt t="25832" x="1512888" y="4513263"/>
          <p14:tracePt t="25836" x="1436688" y="4495800"/>
          <p14:tracePt t="25848" x="1350963" y="4478338"/>
          <p14:tracePt t="25852" x="1189038" y="4445000"/>
          <p14:tracePt t="25864" x="1096963" y="4435475"/>
          <p14:tracePt t="25868" x="1036638" y="4419600"/>
          <p14:tracePt t="25880" x="1028700" y="4419600"/>
          <p14:tracePt t="25884" x="1019175" y="4419600"/>
          <p14:tracePt t="25916" x="1028700" y="4419600"/>
          <p14:tracePt t="25928" x="1044575" y="4419600"/>
          <p14:tracePt t="25932" x="1069975" y="4419600"/>
          <p14:tracePt t="25944" x="1079500" y="4419600"/>
          <p14:tracePt t="25948" x="1096963" y="4419600"/>
          <p14:tracePt t="25960" x="1122363" y="4419600"/>
          <p14:tracePt t="25964" x="1130300" y="4419600"/>
          <p14:tracePt t="25976" x="1147763" y="4419600"/>
          <p14:tracePt t="25992" x="1163638" y="4419600"/>
          <p14:tracePt t="25996" x="1181100" y="4419600"/>
          <p14:tracePt t="26072" x="1173163" y="4419600"/>
          <p14:tracePt t="26168" x="1181100" y="4419600"/>
          <p14:tracePt t="26172" x="1189038" y="4419600"/>
          <p14:tracePt t="26184" x="1198563" y="4419600"/>
          <p14:tracePt t="26188" x="1206500" y="4419600"/>
          <p14:tracePt t="26200" x="1216025" y="4419600"/>
          <p14:tracePt t="26204" x="1231900" y="4419600"/>
          <p14:tracePt t="26216" x="1282700" y="4419600"/>
          <p14:tracePt t="26220" x="1317625" y="4427538"/>
          <p14:tracePt t="26232" x="1376363" y="4435475"/>
          <p14:tracePt t="26236" x="1436688" y="4445000"/>
          <p14:tracePt t="26248" x="1581150" y="4470400"/>
          <p14:tracePt t="26252" x="1665288" y="4478338"/>
          <p14:tracePt t="26264" x="1766888" y="4495800"/>
          <p14:tracePt t="26268" x="1852613" y="4503738"/>
          <p14:tracePt t="26280" x="1938338" y="4503738"/>
          <p14:tracePt t="26284" x="2065338" y="4513263"/>
          <p14:tracePt t="26296" x="2108200" y="4513263"/>
          <p14:tracePt t="26301" x="2159000" y="4521200"/>
          <p14:tracePt t="26312" x="2184400" y="4521200"/>
          <p14:tracePt t="26317" x="2209800" y="4521200"/>
          <p14:tracePt t="26332" x="2217738" y="4521200"/>
          <p14:tracePt t="26364" x="2200275" y="4513263"/>
          <p14:tracePt t="26380" x="2174875" y="4503738"/>
          <p14:tracePt t="26392" x="2133600" y="4495800"/>
          <p14:tracePt t="26396" x="2098675" y="4495800"/>
          <p14:tracePt t="26408" x="2065338" y="4478338"/>
          <p14:tracePt t="26412" x="2039938" y="4470400"/>
          <p14:tracePt t="26424" x="2005013" y="4460875"/>
          <p14:tracePt t="26428" x="1946275" y="4452938"/>
          <p14:tracePt t="26440" x="1920875" y="4435475"/>
          <p14:tracePt t="26444" x="1903413" y="4435475"/>
          <p14:tracePt t="26456" x="1895475" y="4435475"/>
          <p14:tracePt t="26460" x="1885950" y="4427538"/>
          <p14:tracePt t="26472" x="1878013" y="4419600"/>
          <p14:tracePt t="26488" x="1878013" y="4410075"/>
          <p14:tracePt t="26504" x="1885950" y="4402138"/>
          <p14:tracePt t="26508" x="1895475" y="4402138"/>
          <p14:tracePt t="26520" x="1928813" y="4402138"/>
          <p14:tracePt t="26524" x="1954213" y="4402138"/>
          <p14:tracePt t="26536" x="2005013" y="4384675"/>
          <p14:tracePt t="26540" x="2039938" y="4384675"/>
          <p14:tracePt t="26552" x="2073275" y="4384675"/>
          <p14:tracePt t="26556" x="2108200" y="4384675"/>
          <p14:tracePt t="26568" x="2149475" y="4384675"/>
          <p14:tracePt t="26572" x="2192338" y="4376738"/>
          <p14:tracePt t="26584" x="2217738" y="4376738"/>
          <p14:tracePt t="26588" x="2243138" y="4376738"/>
          <p14:tracePt t="26600" x="2268538" y="4376738"/>
          <p14:tracePt t="26604" x="2311400" y="4376738"/>
          <p14:tracePt t="26616" x="2336800" y="4376738"/>
          <p14:tracePt t="26620" x="2354263" y="4376738"/>
          <p14:tracePt t="26632" x="2371725" y="4376738"/>
          <p14:tracePt t="26636" x="2379663" y="4376738"/>
          <p14:tracePt t="26712" x="2371725" y="4376738"/>
          <p14:tracePt t="26716" x="2328863" y="4368800"/>
          <p14:tracePt t="26728" x="2303463" y="4359275"/>
          <p14:tracePt t="26732" x="2252663" y="4341813"/>
          <p14:tracePt t="26744" x="2174875" y="4333875"/>
          <p14:tracePt t="26748" x="2014538" y="4308475"/>
          <p14:tracePt t="26760" x="1911350" y="4283075"/>
          <p14:tracePt t="26764" x="1784350" y="4265613"/>
          <p14:tracePt t="26776" x="1657350" y="4249738"/>
          <p14:tracePt t="26780" x="1546225" y="4240213"/>
          <p14:tracePt t="26792" x="1368425" y="4232275"/>
          <p14:tracePt t="26796" x="1308100" y="4232275"/>
          <p14:tracePt t="26808" x="1282700" y="4232275"/>
          <p14:tracePt t="26812" x="1274763" y="4232275"/>
          <p14:tracePt t="26824" x="1266825" y="4232275"/>
          <p14:tracePt t="26844" x="1266825" y="4240213"/>
          <p14:tracePt t="26856" x="1266825" y="4257675"/>
          <p14:tracePt t="26860" x="1266825" y="4283075"/>
          <p14:tracePt t="26872" x="1282700" y="4300538"/>
          <p14:tracePt t="26876" x="1292225" y="4316413"/>
          <p14:tracePt t="26888" x="1308100" y="4325938"/>
          <p14:tracePt t="26892" x="1333500" y="4351338"/>
          <p14:tracePt t="26904" x="1350963" y="4368800"/>
          <p14:tracePt t="26908" x="1376363" y="4384675"/>
          <p14:tracePt t="26920" x="1401763" y="4394200"/>
          <p14:tracePt t="26924" x="1419225" y="4394200"/>
          <p14:tracePt t="26936" x="1462088" y="4394200"/>
          <p14:tracePt t="26940" x="1495425" y="4394200"/>
          <p14:tracePt t="26952" x="1530350" y="4394200"/>
          <p14:tracePt t="26956" x="1581150" y="4359275"/>
          <p14:tracePt t="26968" x="1639888" y="4333875"/>
          <p14:tracePt t="26972" x="1674813" y="4300538"/>
          <p14:tracePt t="26984" x="1716088" y="4265613"/>
          <p14:tracePt t="26988" x="1741488" y="4224338"/>
          <p14:tracePt t="27000" x="1766888" y="4189413"/>
          <p14:tracePt t="27004" x="1793875" y="4105275"/>
          <p14:tracePt t="27016" x="1801813" y="4027488"/>
          <p14:tracePt t="27020" x="1819275" y="3943350"/>
          <p14:tracePt t="27032" x="1819275" y="3857625"/>
          <p14:tracePt t="27036" x="1801813" y="3679825"/>
          <p14:tracePt t="27048" x="1751013" y="3543300"/>
          <p14:tracePt t="27052" x="1716088" y="3416300"/>
          <p14:tracePt t="27064" x="1665288" y="3297238"/>
          <p14:tracePt t="27068" x="1622425" y="3211513"/>
          <p14:tracePt t="27080" x="1571625" y="3076575"/>
          <p14:tracePt t="27084" x="1546225" y="3016250"/>
          <p14:tracePt t="27096" x="1530350" y="2990850"/>
          <p14:tracePt t="27100" x="1520825" y="2965450"/>
          <p14:tracePt t="27112" x="1512888" y="2957513"/>
          <p14:tracePt t="27116" x="1512888" y="2949575"/>
          <p14:tracePt t="27128" x="1504950" y="2949575"/>
          <p14:tracePt t="27176" x="1512888" y="2940050"/>
          <p14:tracePt t="27180" x="1520825" y="2932113"/>
          <p14:tracePt t="27192" x="1538288" y="2914650"/>
          <p14:tracePt t="27196" x="1555750" y="2881313"/>
          <p14:tracePt t="27208" x="1563688" y="2830513"/>
          <p14:tracePt t="27212" x="1581150" y="2787650"/>
          <p14:tracePt t="27224" x="1597025" y="2686050"/>
          <p14:tracePt t="27228" x="1606550" y="2625725"/>
          <p14:tracePt t="27240" x="1606550" y="2541588"/>
          <p14:tracePt t="27244" x="1589088" y="2463800"/>
          <p14:tracePt t="27256" x="1555750" y="2303463"/>
          <p14:tracePt t="27260" x="1520825" y="2209800"/>
          <p14:tracePt t="27272" x="1487488" y="2141538"/>
          <p14:tracePt t="27276" x="1462088" y="2073275"/>
          <p14:tracePt t="27290" x="1427163" y="2014538"/>
          <p14:tracePt t="27294" x="1376363" y="1963738"/>
          <p14:tracePt t="27306" x="1350963" y="1946275"/>
          <p14:tracePt t="27310" x="1343025" y="1938338"/>
          <p14:tracePt t="27370" x="1343025" y="1971675"/>
          <p14:tracePt t="27375" x="1343025" y="2005013"/>
          <p14:tracePt t="27386" x="1343025" y="2047875"/>
          <p14:tracePt t="27391" x="1360488" y="2108200"/>
          <p14:tracePt t="27402" x="1385888" y="2227263"/>
          <p14:tracePt t="27406" x="1401763" y="2286000"/>
          <p14:tracePt t="27418" x="1419225" y="2344738"/>
          <p14:tracePt t="27422" x="1452563" y="2413000"/>
          <p14:tracePt t="27434" x="1462088" y="2473325"/>
          <p14:tracePt t="27438" x="1495425" y="2532063"/>
          <p14:tracePt t="27450" x="1504950" y="2557463"/>
          <p14:tracePt t="27454" x="1512888" y="2566988"/>
          <p14:tracePt t="27466" x="1512888" y="2574925"/>
          <p14:tracePt t="27550" x="1512888" y="2566988"/>
          <p14:tracePt t="27562" x="1512888" y="2557463"/>
          <p14:tracePt t="27610" x="1512888" y="2549525"/>
          <p14:tracePt t="27802" x="1512888" y="2582863"/>
          <p14:tracePt t="27806" x="1512888" y="2592388"/>
          <p14:tracePt t="27818" x="1512888" y="2625725"/>
          <p14:tracePt t="27822" x="1512888" y="2686050"/>
          <p14:tracePt t="27834" x="1512888" y="2744788"/>
          <p14:tracePt t="27838" x="1495425" y="2805113"/>
          <p14:tracePt t="27850" x="1487488" y="2855913"/>
          <p14:tracePt t="27854" x="1477963" y="2897188"/>
          <p14:tracePt t="27866" x="1462088" y="2949575"/>
          <p14:tracePt t="27870" x="1444625" y="2974975"/>
          <p14:tracePt t="27882" x="1427163" y="3008313"/>
          <p14:tracePt t="27886" x="1411288" y="3016250"/>
          <p14:tracePt t="27898" x="1401763" y="3025775"/>
          <p14:tracePt t="27902" x="1385888" y="3033713"/>
          <p14:tracePt t="27914" x="1376363" y="3033713"/>
          <p14:tracePt t="28010" x="1376363" y="3025775"/>
          <p14:tracePt t="28026" x="1376363" y="3016250"/>
          <p14:tracePt t="28030" x="1385888" y="3016250"/>
          <p14:tracePt t="28042" x="1393825" y="3016250"/>
          <p14:tracePt t="28046" x="1419225" y="3016250"/>
          <p14:tracePt t="28058" x="1444625" y="3016250"/>
          <p14:tracePt t="28062" x="1495425" y="3016250"/>
          <p14:tracePt t="28074" x="1530350" y="3016250"/>
          <p14:tracePt t="28078" x="1571625" y="3033713"/>
          <p14:tracePt t="28090" x="1631950" y="3051175"/>
          <p14:tracePt t="28094" x="1733550" y="3067050"/>
          <p14:tracePt t="28106" x="1809750" y="3094038"/>
          <p14:tracePt t="28110" x="1870075" y="3101975"/>
          <p14:tracePt t="28122" x="1946275" y="3119438"/>
          <p14:tracePt t="28126" x="2005013" y="3144838"/>
          <p14:tracePt t="28138" x="2082800" y="3178175"/>
          <p14:tracePt t="28142" x="2116138" y="3195638"/>
          <p14:tracePt t="28154" x="2133600" y="3203575"/>
          <p14:tracePt t="28158" x="2141538" y="3211513"/>
          <p14:tracePt t="28170" x="2141538" y="3228975"/>
          <p14:tracePt t="28186" x="2141538" y="3238500"/>
          <p14:tracePt t="28190" x="2141538" y="3254375"/>
          <p14:tracePt t="28202" x="2141538" y="3263900"/>
          <p14:tracePt t="28207" x="2116138" y="3279775"/>
          <p14:tracePt t="28218" x="2090738" y="3289300"/>
          <p14:tracePt t="28222" x="2055813" y="3297238"/>
          <p14:tracePt t="28234" x="2022475" y="3314700"/>
          <p14:tracePt t="28238" x="1938338" y="3340100"/>
          <p14:tracePt t="28250" x="1860550" y="3340100"/>
          <p14:tracePt t="28254" x="1776413" y="3348038"/>
          <p14:tracePt t="28266" x="1690688" y="3355975"/>
          <p14:tracePt t="28270" x="1606550" y="3355975"/>
          <p14:tracePt t="28282" x="1462088" y="3355975"/>
          <p14:tracePt t="28286" x="1393825" y="3355975"/>
          <p14:tracePt t="28298" x="1333500" y="3355975"/>
          <p14:tracePt t="28302" x="1300163" y="3355975"/>
          <p14:tracePt t="28314" x="1266825" y="3348038"/>
          <p14:tracePt t="28330" x="1257300" y="3348038"/>
          <p14:tracePt t="28362" x="1266825" y="3348038"/>
          <p14:tracePt t="28366" x="1282700" y="3348038"/>
          <p14:tracePt t="28378" x="1300163" y="3348038"/>
          <p14:tracePt t="28382" x="1343025" y="3348038"/>
          <p14:tracePt t="28394" x="1393825" y="3348038"/>
          <p14:tracePt t="28399" x="1419225" y="3348038"/>
          <p14:tracePt t="28410" x="1477963" y="3348038"/>
          <p14:tracePt t="28415" x="1530350" y="3355975"/>
          <p14:tracePt t="28428" x="1614488" y="3355975"/>
          <p14:tracePt t="28432" x="1665288" y="3355975"/>
          <p14:tracePt t="28442" x="1741488" y="3355975"/>
          <p14:tracePt t="28446" x="1801813" y="3355975"/>
          <p14:tracePt t="28458" x="1895475" y="3355975"/>
          <p14:tracePt t="28462" x="1971675" y="3355975"/>
          <p14:tracePt t="28474" x="2030413" y="3355975"/>
          <p14:tracePt t="28478" x="2090738" y="3365500"/>
          <p14:tracePt t="28490" x="2141538" y="3365500"/>
          <p14:tracePt t="28494" x="2243138" y="3365500"/>
          <p14:tracePt t="28506" x="2286000" y="3382963"/>
          <p14:tracePt t="28510" x="2336800" y="3382963"/>
          <p14:tracePt t="28522" x="2354263" y="3382963"/>
          <p14:tracePt t="28526" x="2379663" y="3382963"/>
          <p14:tracePt t="28570" x="2354263" y="3382963"/>
          <p14:tracePt t="28574" x="2311400" y="3382963"/>
          <p14:tracePt t="28586" x="2278063" y="3382963"/>
          <p14:tracePt t="28590" x="2235200" y="3382963"/>
          <p14:tracePt t="28602" x="2149475" y="3382963"/>
          <p14:tracePt t="28606" x="2090738" y="3382963"/>
          <p14:tracePt t="28618" x="2030413" y="3382963"/>
          <p14:tracePt t="28622" x="1989138" y="3382963"/>
          <p14:tracePt t="28634" x="1928813" y="3382963"/>
          <p14:tracePt t="28638" x="1870075" y="3398838"/>
          <p14:tracePt t="28650" x="1860550" y="3398838"/>
          <p14:tracePt t="28654" x="1860550" y="3408363"/>
          <p14:tracePt t="28666" x="1860550" y="3416300"/>
          <p14:tracePt t="28670" x="1860550" y="3424238"/>
          <p14:tracePt t="28682" x="1860550" y="3441700"/>
          <p14:tracePt t="28686" x="1860550" y="3449638"/>
          <p14:tracePt t="28698" x="1885950" y="3467100"/>
          <p14:tracePt t="28702" x="1903413" y="3484563"/>
          <p14:tracePt t="28714" x="1963738" y="3509963"/>
          <p14:tracePt t="28718" x="2005013" y="3543300"/>
          <p14:tracePt t="28730" x="2047875" y="3560763"/>
          <p14:tracePt t="28734" x="2098675" y="3594100"/>
          <p14:tracePt t="28748" x="2217738" y="3636963"/>
          <p14:tracePt t="28752" x="2303463" y="3679825"/>
          <p14:tracePt t="28764" x="2405063" y="3713163"/>
          <p14:tracePt t="28768" x="2549525" y="3756025"/>
          <p14:tracePt t="28780" x="2686050" y="3798888"/>
          <p14:tracePt t="28784" x="3000375" y="3892550"/>
          <p14:tracePt t="28796" x="3170238" y="3935413"/>
          <p14:tracePt t="28800" x="3340100" y="3976688"/>
          <p14:tracePt t="28812" x="3535363" y="4011613"/>
          <p14:tracePt t="28816" x="3968750" y="4130675"/>
          <p14:tracePt t="28828" x="4171950" y="4189413"/>
          <p14:tracePt t="28832" x="4368800" y="4232275"/>
          <p14:tracePt t="28844" x="4622800" y="4300538"/>
          <p14:tracePt t="28848" x="4878388" y="4359275"/>
          <p14:tracePt t="28860" x="5395913" y="4486275"/>
          <p14:tracePt t="28864" x="5616575" y="4529138"/>
          <p14:tracePt t="28876" x="5838825" y="4572000"/>
          <p14:tracePt t="28881" x="5983288" y="4597400"/>
          <p14:tracePt t="28892" x="6211888" y="4640263"/>
          <p14:tracePt t="28896" x="6280150" y="4665663"/>
          <p14:tracePt t="28908" x="6313488" y="4673600"/>
          <p14:tracePt t="28912" x="6330950" y="4673600"/>
          <p14:tracePt t="28928" x="6288088" y="4673600"/>
          <p14:tracePt t="28940" x="6246813" y="4673600"/>
          <p14:tracePt t="28944" x="6169025" y="4673600"/>
          <p14:tracePt t="28956" x="6059488" y="4657725"/>
          <p14:tracePt t="28960" x="5813425" y="4640263"/>
          <p14:tracePt t="28972" x="5676900" y="4630738"/>
          <p14:tracePt t="28976" x="5481638" y="4630738"/>
          <p14:tracePt t="28988" x="5327650" y="4630738"/>
          <p14:tracePt t="28992" x="5149850" y="4630738"/>
          <p14:tracePt t="29004" x="4860925" y="4630738"/>
          <p14:tracePt t="29008" x="4724400" y="4630738"/>
          <p14:tracePt t="29020" x="4597400" y="4630738"/>
          <p14:tracePt t="29024" x="4495800" y="4630738"/>
          <p14:tracePt t="29036" x="4341813" y="4630738"/>
          <p14:tracePt t="29040" x="4257675" y="4630738"/>
          <p14:tracePt t="29052" x="4171950" y="4630738"/>
          <p14:tracePt t="29056" x="4095750" y="4630738"/>
          <p14:tracePt t="29068" x="4027488" y="4640263"/>
          <p14:tracePt t="29073" x="3908425" y="4657725"/>
          <p14:tracePt t="29084" x="3849688" y="4665663"/>
          <p14:tracePt t="29088" x="3790950" y="4673600"/>
          <p14:tracePt t="29100" x="3748088" y="4691063"/>
          <p14:tracePt t="29104" x="3687763" y="4716463"/>
          <p14:tracePt t="29116" x="3671888" y="4724400"/>
          <p14:tracePt t="29120" x="3662363" y="4724400"/>
          <p14:tracePt t="29132" x="3654425" y="4724400"/>
          <p14:tracePt t="29136" x="3654425" y="4733925"/>
          <p14:tracePt t="29148" x="3646488" y="4733925"/>
          <p14:tracePt t="29152" x="3636963" y="4741863"/>
          <p14:tracePt t="29164" x="3629025" y="4741863"/>
          <p14:tracePt t="29168" x="3619500" y="4741863"/>
          <p14:tracePt t="29180" x="3594100" y="4741863"/>
          <p14:tracePt t="29184" x="3578225" y="4749800"/>
          <p14:tracePt t="29196" x="3552825" y="4749800"/>
          <p14:tracePt t="29200" x="3527425" y="4759325"/>
          <p14:tracePt t="29212" x="3502025" y="4767263"/>
          <p14:tracePt t="29216" x="3459163" y="4775200"/>
          <p14:tracePt t="29228" x="3424238" y="4784725"/>
          <p14:tracePt t="29232" x="3398838" y="4792663"/>
          <p14:tracePt t="29244" x="3348038" y="4810125"/>
          <p14:tracePt t="29248" x="3271838" y="4843463"/>
          <p14:tracePt t="29260" x="3221038" y="4860925"/>
          <p14:tracePt t="29264" x="3152775" y="4878388"/>
          <p14:tracePt t="29276" x="3084513" y="4903788"/>
          <p14:tracePt t="29281" x="3016250" y="4919663"/>
          <p14:tracePt t="29292" x="2914650" y="4946650"/>
          <p14:tracePt t="29296" x="2838450" y="4962525"/>
          <p14:tracePt t="29308" x="2778125" y="4979988"/>
          <p14:tracePt t="29312" x="2727325" y="4987925"/>
          <p14:tracePt t="29324" x="2633663" y="4997450"/>
          <p14:tracePt t="29328" x="2600325" y="5005388"/>
          <p14:tracePt t="29340" x="2574925" y="5005388"/>
          <p14:tracePt t="29344" x="2549525" y="5005388"/>
          <p14:tracePt t="29356" x="2532063" y="5005388"/>
          <p14:tracePt t="29360" x="2506663" y="5005388"/>
          <p14:tracePt t="29372" x="2498725" y="5005388"/>
          <p14:tracePt t="29388" x="2498725" y="5013325"/>
          <p14:tracePt t="29404" x="2489200" y="5013325"/>
          <p14:tracePt t="29420" x="2481263" y="5013325"/>
          <p14:tracePt t="29424" x="2473325" y="5013325"/>
          <p14:tracePt t="29436" x="2455863" y="5022850"/>
          <p14:tracePt t="29440" x="2447925" y="5030788"/>
          <p14:tracePt t="29452" x="2438400" y="5038725"/>
          <p14:tracePt t="29456" x="2422525" y="5038725"/>
          <p14:tracePt t="29468" x="2397125" y="5048250"/>
          <p14:tracePt t="29472" x="2379663" y="5056188"/>
          <p14:tracePt t="29484" x="2371725" y="5056188"/>
          <p14:tracePt t="29489" x="2354263" y="5056188"/>
          <p14:tracePt t="29500" x="2344738" y="5064125"/>
          <p14:tracePt t="29504" x="2336800" y="5064125"/>
          <p14:tracePt t="29516" x="2328863" y="5073650"/>
          <p14:tracePt t="29520" x="2319338" y="5073650"/>
          <p14:tracePt t="29532" x="2303463" y="5081588"/>
          <p14:tracePt t="29536" x="2293938" y="5081588"/>
          <p14:tracePt t="29548" x="2286000" y="5091113"/>
          <p14:tracePt t="29552" x="2278063" y="5091113"/>
          <p14:tracePt t="29564" x="2268538" y="5091113"/>
          <p14:tracePt t="29568" x="2260600" y="5099050"/>
          <p14:tracePt t="29580" x="2235200" y="5106988"/>
          <p14:tracePt t="29596" x="2227263" y="5106988"/>
          <p14:tracePt t="29600" x="2217738" y="5116513"/>
          <p14:tracePt t="29612" x="2209800" y="5116513"/>
          <p14:tracePt t="29616" x="2200275" y="5116513"/>
          <p14:tracePt t="29628" x="2192338" y="5116513"/>
          <p14:tracePt t="29644" x="2184400" y="5116513"/>
          <p14:tracePt t="29648" x="2159000" y="5116513"/>
          <p14:tracePt t="29664" x="2133600" y="5116513"/>
          <p14:tracePt t="29676" x="2124075" y="5106988"/>
          <p14:tracePt t="29680" x="2073275" y="5081588"/>
          <p14:tracePt t="29692" x="2047875" y="5064125"/>
          <p14:tracePt t="29696" x="2030413" y="5048250"/>
          <p14:tracePt t="29708" x="1989138" y="5013325"/>
          <p14:tracePt t="29712" x="1963738" y="4997450"/>
          <p14:tracePt t="29724" x="1946275" y="4979988"/>
          <p14:tracePt t="29728" x="1946275" y="4972050"/>
          <p14:tracePt t="29740" x="1946275" y="4954588"/>
          <p14:tracePt t="29744" x="1946275" y="4946650"/>
          <p14:tracePt t="29756" x="1946275" y="4929188"/>
          <p14:tracePt t="29760" x="1963738" y="4919663"/>
          <p14:tracePt t="29772" x="1997075" y="4911725"/>
          <p14:tracePt t="29776" x="2030413" y="4911725"/>
          <p14:tracePt t="29788" x="2082800" y="4911725"/>
          <p14:tracePt t="29792" x="2209800" y="4911725"/>
          <p14:tracePt t="29804" x="2336800" y="4954588"/>
          <p14:tracePt t="29808" x="2473325" y="4997450"/>
          <p14:tracePt t="29820" x="2633663" y="5048250"/>
          <p14:tracePt t="29824" x="3016250" y="5183188"/>
          <p14:tracePt t="29836" x="3238500" y="5294313"/>
          <p14:tracePt t="29840" x="3424238" y="5380038"/>
          <p14:tracePt t="29852" x="3619500" y="5481638"/>
          <p14:tracePt t="29856" x="3756025" y="5557838"/>
          <p14:tracePt t="29868" x="3968750" y="5719763"/>
          <p14:tracePt t="29872" x="4019550" y="5788025"/>
          <p14:tracePt t="29884" x="4062413" y="5838825"/>
          <p14:tracePt t="29888" x="4079875" y="5872163"/>
          <p14:tracePt t="29900" x="4095750" y="5922963"/>
          <p14:tracePt t="29904" x="4095750" y="5932488"/>
          <p14:tracePt t="29916" x="4095750" y="5957888"/>
          <p14:tracePt t="29920" x="4095750" y="5965825"/>
          <p14:tracePt t="29932" x="4087813" y="5965825"/>
          <p14:tracePt t="29936" x="4070350" y="5973763"/>
          <p14:tracePt t="29948" x="4052888" y="5973763"/>
          <p14:tracePt t="29952" x="4037013" y="5973763"/>
          <p14:tracePt t="29964" x="4027488" y="5973763"/>
          <p14:tracePt t="29968" x="4002088" y="5973763"/>
          <p14:tracePt t="29980" x="3968750" y="5965825"/>
          <p14:tracePt t="29984" x="3917950" y="5948363"/>
          <p14:tracePt t="29996" x="3857625" y="5940425"/>
          <p14:tracePt t="30000" x="3798888" y="5905500"/>
          <p14:tracePt t="30012" x="3679825" y="5864225"/>
          <p14:tracePt t="30016" x="3578225" y="5838825"/>
          <p14:tracePt t="30028" x="3475038" y="5803900"/>
          <p14:tracePt t="30032" x="3373438" y="5770563"/>
          <p14:tracePt t="30044" x="3254375" y="5735638"/>
          <p14:tracePt t="30048" x="3144838" y="5702300"/>
          <p14:tracePt t="30060" x="3016250" y="5668963"/>
          <p14:tracePt t="30064" x="2897188" y="5634038"/>
          <p14:tracePt t="30076" x="2795588" y="5600700"/>
          <p14:tracePt t="30081" x="2600325" y="5524500"/>
          <p14:tracePt t="30093" x="2506663" y="5514975"/>
          <p14:tracePt t="30097" x="2430463" y="5497513"/>
          <p14:tracePt t="30108" x="2354263" y="5481638"/>
          <p14:tracePt t="30112" x="2286000" y="5481638"/>
          <p14:tracePt t="30124" x="2235200" y="5497513"/>
          <p14:tracePt t="30128" x="2184400" y="5524500"/>
          <p14:tracePt t="30140" x="2159000" y="5565775"/>
          <p14:tracePt t="30144" x="2124075" y="5608638"/>
          <p14:tracePt t="30156" x="2108200" y="5684838"/>
          <p14:tracePt t="30160" x="2098675" y="5735638"/>
          <p14:tracePt t="30172" x="2098675" y="5761038"/>
          <p14:tracePt t="30176" x="2116138" y="5813425"/>
          <p14:tracePt t="30188" x="2141538" y="5838825"/>
          <p14:tracePt t="30192" x="2200275" y="5872163"/>
          <p14:tracePt t="30204" x="2268538" y="5897563"/>
          <p14:tracePt t="30208" x="2328863" y="5922963"/>
          <p14:tracePt t="30220" x="2405063" y="5940425"/>
          <p14:tracePt t="30224" x="2516188" y="5973763"/>
          <p14:tracePt t="30236" x="2600325" y="5973763"/>
          <p14:tracePt t="30240" x="2693988" y="5991225"/>
          <p14:tracePt t="30254" x="2778125" y="5991225"/>
          <p14:tracePt t="30258" x="2846388" y="5991225"/>
          <p14:tracePt t="30270" x="2889250" y="5991225"/>
          <p14:tracePt t="30274" x="2949575" y="5991225"/>
          <p14:tracePt t="30286" x="2982913" y="5991225"/>
          <p14:tracePt t="30290" x="3000375" y="5991225"/>
          <p14:tracePt t="30302" x="3033713" y="5991225"/>
          <p14:tracePt t="30306" x="3041650" y="5991225"/>
          <p14:tracePt t="30318" x="3051175" y="5991225"/>
          <p14:tracePt t="30334" x="3059113" y="5991225"/>
          <p14:tracePt t="30338" x="3067050" y="5991225"/>
          <p14:tracePt t="30382" x="3067050" y="5973763"/>
          <p14:tracePt t="30386" x="3067050" y="5965825"/>
          <p14:tracePt t="30398" x="3067050" y="5948363"/>
          <p14:tracePt t="30402" x="3067050" y="5940425"/>
          <p14:tracePt t="30414" x="3067050" y="5922963"/>
          <p14:tracePt t="30418" x="3059113" y="5889625"/>
          <p14:tracePt t="30430" x="3059113" y="5864225"/>
          <p14:tracePt t="30434" x="3059113" y="5854700"/>
          <p14:tracePt t="30446" x="3051175" y="5813425"/>
          <p14:tracePt t="30450" x="3041650" y="5778500"/>
          <p14:tracePt t="30462" x="3033713" y="5753100"/>
          <p14:tracePt t="30466" x="3025775" y="5727700"/>
          <p14:tracePt t="30478" x="3025775" y="5710238"/>
          <p14:tracePt t="30482" x="3008313" y="5684838"/>
          <p14:tracePt t="30494" x="3008313" y="5668963"/>
          <p14:tracePt t="30498" x="3000375" y="5651500"/>
          <p14:tracePt t="30514" x="3000375" y="5634038"/>
          <p14:tracePt t="30526" x="2990850" y="5626100"/>
          <p14:tracePt t="30530" x="2990850" y="5616575"/>
          <p14:tracePt t="30542" x="2990850" y="5608638"/>
          <p14:tracePt t="30558" x="3000375" y="5600700"/>
          <p14:tracePt t="30563" x="3008313" y="5583238"/>
          <p14:tracePt t="30574" x="3016250" y="5575300"/>
          <p14:tracePt t="30578" x="3051175" y="5557838"/>
          <p14:tracePt t="30590" x="3109913" y="5549900"/>
          <p14:tracePt t="30594" x="3160713" y="5532438"/>
          <p14:tracePt t="30606" x="3238500" y="5507038"/>
          <p14:tracePt t="30610" x="3330575" y="5497513"/>
          <p14:tracePt t="30622" x="3449638" y="5489575"/>
          <p14:tracePt t="30626" x="3705225" y="5472113"/>
          <p14:tracePt t="30638" x="3867150" y="5464175"/>
          <p14:tracePt t="30642" x="4019550" y="5464175"/>
          <p14:tracePt t="30654" x="4171950" y="5464175"/>
          <p14:tracePt t="30658" x="4452938" y="5464175"/>
          <p14:tracePt t="30670" x="4605338" y="5464175"/>
          <p14:tracePt t="30674" x="4749800" y="5489575"/>
          <p14:tracePt t="30686" x="4886325" y="5497513"/>
          <p14:tracePt t="30690" x="5013325" y="5514975"/>
          <p14:tracePt t="30702" x="5175250" y="5540375"/>
          <p14:tracePt t="30706" x="5251450" y="5549900"/>
          <p14:tracePt t="30718" x="5294313" y="5557838"/>
          <p14:tracePt t="30722" x="5337175" y="5557838"/>
          <p14:tracePt t="30734" x="5362575" y="5565775"/>
          <p14:tracePt t="30738" x="5370513" y="5565775"/>
          <p14:tracePt t="30770" x="5353050" y="5575300"/>
          <p14:tracePt t="30782" x="5327650" y="5575300"/>
          <p14:tracePt t="30786" x="5302250" y="5575300"/>
          <p14:tracePt t="30798" x="5260975" y="5575300"/>
          <p14:tracePt t="30802" x="5175250" y="5575300"/>
          <p14:tracePt t="30814" x="5106988" y="5565775"/>
          <p14:tracePt t="30818" x="5022850" y="5565775"/>
          <p14:tracePt t="30830" x="4903788" y="5557838"/>
          <p14:tracePt t="30834" x="4775200" y="5532438"/>
          <p14:tracePt t="30846" x="4513263" y="5507038"/>
          <p14:tracePt t="30850" x="4351338" y="5481638"/>
          <p14:tracePt t="30862" x="4189413" y="5456238"/>
          <p14:tracePt t="30866" x="3960813" y="5413375"/>
          <p14:tracePt t="30878" x="3543300" y="5353050"/>
          <p14:tracePt t="30882" x="3322638" y="5311775"/>
          <p14:tracePt t="30894" x="3160713" y="5286375"/>
          <p14:tracePt t="30898" x="2990850" y="5243513"/>
          <p14:tracePt t="30910" x="2863850" y="5218113"/>
          <p14:tracePt t="30914" x="2676525" y="5192713"/>
          <p14:tracePt t="30926" x="2592388" y="5175250"/>
          <p14:tracePt t="30930" x="2541588" y="5149850"/>
          <p14:tracePt t="30942" x="2524125" y="5149850"/>
          <p14:tracePt t="30946" x="2506663" y="5149850"/>
          <p14:tracePt t="30974" x="2506663" y="5141913"/>
          <p14:tracePt t="30994" x="2524125" y="5132388"/>
          <p14:tracePt t="31006" x="2557463" y="5132388"/>
          <p14:tracePt t="31010" x="2608263" y="5124450"/>
          <p14:tracePt t="31022" x="2711450" y="5124450"/>
          <p14:tracePt t="31026" x="2795588" y="5124450"/>
          <p14:tracePt t="31038" x="2897188" y="5124450"/>
          <p14:tracePt t="31042" x="3008313" y="5124450"/>
          <p14:tracePt t="31054" x="3119438" y="5124450"/>
          <p14:tracePt t="31058" x="3340100" y="5124450"/>
          <p14:tracePt t="31070" x="3459163" y="5124450"/>
          <p14:tracePt t="31074" x="3586163" y="5124450"/>
          <p14:tracePt t="31086" x="3713163" y="5124450"/>
          <p14:tracePt t="31090" x="3892550" y="5124450"/>
          <p14:tracePt t="31102" x="3986213" y="5141913"/>
          <p14:tracePt t="31106" x="4062413" y="5141913"/>
          <p14:tracePt t="31118" x="4105275" y="5141913"/>
          <p14:tracePt t="31122" x="4146550" y="5149850"/>
          <p14:tracePt t="31134" x="4181475" y="5149850"/>
          <p14:tracePt t="31138" x="4189413" y="5149850"/>
          <p14:tracePt t="31150" x="4197350" y="5149850"/>
          <p14:tracePt t="31202" x="4171950" y="5149850"/>
          <p14:tracePt t="31214" x="4146550" y="5149850"/>
          <p14:tracePt t="31218" x="4113213" y="5141913"/>
          <p14:tracePt t="31230" x="4079875" y="5132388"/>
          <p14:tracePt t="31234" x="3976688" y="5099050"/>
          <p14:tracePt t="31246" x="3917950" y="5073650"/>
          <p14:tracePt t="31250" x="3816350" y="5056188"/>
          <p14:tracePt t="31262" x="3722688" y="5022850"/>
          <p14:tracePt t="31266" x="3636963" y="4987925"/>
          <p14:tracePt t="31278" x="3441700" y="4919663"/>
          <p14:tracePt t="31282" x="3355975" y="4878388"/>
          <p14:tracePt t="31294" x="3254375" y="4852988"/>
          <p14:tracePt t="31298" x="3195638" y="4835525"/>
          <p14:tracePt t="31310" x="3101975" y="4802188"/>
          <p14:tracePt t="31314" x="3051175" y="4775200"/>
          <p14:tracePt t="31326" x="3041650" y="4775200"/>
          <p14:tracePt t="31330" x="3025775" y="4767263"/>
          <p14:tracePt t="31342" x="3016250" y="4759325"/>
          <p14:tracePt t="31390" x="3016250" y="4749800"/>
          <p14:tracePt t="31650" x="3000375" y="4767263"/>
          <p14:tracePt t="31662" x="2965450" y="4802188"/>
          <p14:tracePt t="31666" x="2949575" y="4827588"/>
          <p14:tracePt t="31678" x="2922588" y="4835525"/>
          <p14:tracePt t="31682" x="2897188" y="4860925"/>
          <p14:tracePt t="31694" x="2871788" y="4886325"/>
          <p14:tracePt t="31698" x="2855913" y="4903788"/>
          <p14:tracePt t="31712" x="2838450" y="4919663"/>
          <p14:tracePt t="31716" x="2820988" y="4937125"/>
          <p14:tracePt t="31728" x="2805113" y="4946650"/>
          <p14:tracePt t="31732" x="2778125" y="4972050"/>
          <p14:tracePt t="31744" x="2762250" y="4987925"/>
          <p14:tracePt t="31748" x="2752725" y="5005388"/>
          <p14:tracePt t="31760" x="2727325" y="5022850"/>
          <p14:tracePt t="31764" x="2693988" y="5048250"/>
          <p14:tracePt t="31776" x="2686050" y="5073650"/>
          <p14:tracePt t="31780" x="2660650" y="5091113"/>
          <p14:tracePt t="31792" x="2643188" y="5116513"/>
          <p14:tracePt t="31796" x="2625725" y="5141913"/>
          <p14:tracePt t="31808" x="2608263" y="5183188"/>
          <p14:tracePt t="31812" x="2592388" y="5208588"/>
          <p14:tracePt t="31824" x="2582863" y="5235575"/>
          <p14:tracePt t="31828" x="2574925" y="5251450"/>
          <p14:tracePt t="31840" x="2549525" y="5302250"/>
          <p14:tracePt t="31844" x="2541588" y="5327650"/>
          <p14:tracePt t="31856" x="2524125" y="5362575"/>
          <p14:tracePt t="31860" x="2516188" y="5387975"/>
          <p14:tracePt t="31872" x="2498725" y="5421313"/>
          <p14:tracePt t="31876" x="2463800" y="5472113"/>
          <p14:tracePt t="31888" x="2438400" y="5514975"/>
          <p14:tracePt t="31892" x="2422525" y="5557838"/>
          <p14:tracePt t="31904" x="2397125" y="5591175"/>
          <p14:tracePt t="31912" x="2371725" y="5651500"/>
          <p14:tracePt t="31920" x="2344738" y="5684838"/>
          <p14:tracePt t="31924" x="2328863" y="5710238"/>
          <p14:tracePt t="31936" x="2311400" y="5745163"/>
          <p14:tracePt t="31940" x="2286000" y="5770563"/>
          <p14:tracePt t="31952" x="2268538" y="5803900"/>
          <p14:tracePt t="31956" x="2252663" y="5813425"/>
          <p14:tracePt t="31968" x="2235200" y="5821363"/>
          <p14:tracePt t="31972" x="2227263" y="5829300"/>
          <p14:tracePt t="31984" x="2209800" y="5838825"/>
          <p14:tracePt t="31988" x="2192338" y="5838825"/>
          <p14:tracePt t="32016" x="2184400" y="5838825"/>
          <p14:tracePt t="32020" x="2174875" y="5838825"/>
          <p14:tracePt t="32048" x="2166938" y="5838825"/>
          <p14:tracePt t="32208" x="2166938" y="5829300"/>
          <p14:tracePt t="32212" x="2166938" y="5821363"/>
          <p14:tracePt t="32228" x="2166938" y="5813425"/>
          <p14:tracePt t="32256" x="2166938" y="5803900"/>
          <p14:tracePt t="32272" x="2166938" y="5770563"/>
          <p14:tracePt t="32276" x="2166938" y="5745163"/>
          <p14:tracePt t="32288" x="2159000" y="5710238"/>
          <p14:tracePt t="32292" x="2159000" y="5668963"/>
          <p14:tracePt t="32304" x="2159000" y="5626100"/>
          <p14:tracePt t="32308" x="2141538" y="5549900"/>
          <p14:tracePt t="32320" x="2141538" y="5524500"/>
          <p14:tracePt t="32324" x="2141538" y="5489575"/>
          <p14:tracePt t="32336" x="2149475" y="5456238"/>
          <p14:tracePt t="32340" x="2174875" y="5395913"/>
          <p14:tracePt t="32352" x="2209800" y="5370513"/>
          <p14:tracePt t="32356" x="2243138" y="5337175"/>
          <p14:tracePt t="32368" x="2293938" y="5311775"/>
          <p14:tracePt t="32372" x="2328863" y="5294313"/>
          <p14:tracePt t="32384" x="2397125" y="5260975"/>
          <p14:tracePt t="32388" x="2430463" y="5243513"/>
          <p14:tracePt t="32400" x="2463800" y="5235575"/>
          <p14:tracePt t="32404" x="2489200" y="5226050"/>
          <p14:tracePt t="32416" x="2524125" y="5226050"/>
          <p14:tracePt t="32420" x="2541588" y="5226050"/>
          <p14:tracePt t="32432" x="2574925" y="5226050"/>
          <p14:tracePt t="32436" x="2608263" y="5226050"/>
          <p14:tracePt t="32448" x="2651125" y="5226050"/>
          <p14:tracePt t="32452" x="2736850" y="5251450"/>
          <p14:tracePt t="32464" x="2795588" y="5268913"/>
          <p14:tracePt t="32468" x="2855913" y="5294313"/>
          <p14:tracePt t="32480" x="2906713" y="5311775"/>
          <p14:tracePt t="32484" x="2982913" y="5327650"/>
          <p14:tracePt t="32496" x="3016250" y="5337175"/>
          <p14:tracePt t="32500" x="3033713" y="5337175"/>
          <p14:tracePt t="32512" x="3059113" y="5345113"/>
          <p14:tracePt t="32516" x="3084513" y="5345113"/>
          <p14:tracePt t="32528" x="3119438" y="5345113"/>
          <p14:tracePt t="32532" x="3127375" y="5327650"/>
          <p14:tracePt t="32544" x="3152775" y="5311775"/>
          <p14:tracePt t="32548" x="3178175" y="5260975"/>
          <p14:tracePt t="32560" x="3203575" y="5200650"/>
          <p14:tracePt t="32564" x="3228975" y="5132388"/>
          <p14:tracePt t="32576" x="3246438" y="5073650"/>
          <p14:tracePt t="32580" x="3254375" y="5005388"/>
          <p14:tracePt t="32592" x="3271838" y="4929188"/>
          <p14:tracePt t="32596" x="3271838" y="4784725"/>
          <p14:tracePt t="32608" x="3263900" y="4691063"/>
          <p14:tracePt t="32612" x="3246438" y="4614863"/>
          <p14:tracePt t="32624" x="3221038" y="4538663"/>
          <p14:tracePt t="32628" x="3178175" y="4435475"/>
          <p14:tracePt t="32640" x="3144838" y="4368800"/>
          <p14:tracePt t="32644" x="3109913" y="4291013"/>
          <p14:tracePt t="32656" x="3084513" y="4232275"/>
          <p14:tracePt t="32660" x="3041650" y="4181475"/>
          <p14:tracePt t="32672" x="3000375" y="4105275"/>
          <p14:tracePt t="32676" x="2982913" y="4079875"/>
          <p14:tracePt t="32688" x="2965450" y="4062413"/>
          <p14:tracePt t="32692" x="2949575" y="4052888"/>
          <p14:tracePt t="32704" x="2932113" y="4037013"/>
          <p14:tracePt t="32708" x="2932113" y="4027488"/>
          <p14:tracePt t="32736" x="2922588" y="4027488"/>
          <p14:tracePt t="32740" x="2914650" y="4027488"/>
          <p14:tracePt t="32752" x="2906713" y="4027488"/>
          <p14:tracePt t="32756" x="2897188" y="4027488"/>
          <p14:tracePt t="32768" x="2889250" y="4037013"/>
          <p14:tracePt t="32772" x="2871788" y="4037013"/>
          <p14:tracePt t="32784" x="2855913" y="4044950"/>
          <p14:tracePt t="32788" x="2830513" y="4052888"/>
          <p14:tracePt t="32800" x="2805113" y="4052888"/>
          <p14:tracePt t="32804" x="2770188" y="4052888"/>
          <p14:tracePt t="32816" x="2719388" y="4052888"/>
          <p14:tracePt t="32820" x="2668588" y="4044950"/>
          <p14:tracePt t="32832" x="2608263" y="4027488"/>
          <p14:tracePt t="32836" x="2549525" y="3994150"/>
          <p14:tracePt t="32848" x="2387600" y="3917950"/>
          <p14:tracePt t="32852" x="2286000" y="3857625"/>
          <p14:tracePt t="32864" x="2184400" y="3790950"/>
          <p14:tracePt t="32868" x="2073275" y="3730625"/>
          <p14:tracePt t="32880" x="1997075" y="3662363"/>
          <p14:tracePt t="32884" x="1903413" y="3578225"/>
          <p14:tracePt t="32896" x="1870075" y="3552825"/>
          <p14:tracePt t="32900" x="1852613" y="3527425"/>
          <p14:tracePt t="32912" x="1844675" y="3517900"/>
          <p14:tracePt t="32916" x="1819275" y="3492500"/>
          <p14:tracePt t="32928" x="1809750" y="3475038"/>
          <p14:tracePt t="32932" x="1801813" y="3459163"/>
          <p14:tracePt t="32960" x="1801813" y="3449638"/>
          <p14:tracePt t="32992" x="1801813" y="3441700"/>
          <p14:tracePt t="33008" x="1809750" y="3441700"/>
          <p14:tracePt t="33040" x="1819275" y="3441700"/>
          <p14:tracePt t="33044" x="1835150" y="3441700"/>
          <p14:tracePt t="33056" x="1852613" y="3441700"/>
          <p14:tracePt t="33072" x="1860550" y="3441700"/>
          <p14:tracePt t="33076" x="1870075" y="3441700"/>
          <p14:tracePt t="33088" x="1870075" y="3433763"/>
          <p14:tracePt t="33092" x="1870075" y="3424238"/>
          <p14:tracePt t="36240" x="1870075" y="3382963"/>
          <p14:tracePt t="36244" x="1860550" y="3382963"/>
          <p14:tracePt t="36256" x="1844675" y="3314700"/>
          <p14:tracePt t="36260" x="1835150" y="3289300"/>
          <p14:tracePt t="36272" x="1835150" y="3221038"/>
          <p14:tracePt t="36276" x="1835150" y="3152775"/>
          <p14:tracePt t="36288" x="1835150" y="3051175"/>
          <p14:tracePt t="36292" x="1835150" y="2965450"/>
          <p14:tracePt t="36304" x="1885950" y="2846388"/>
          <p14:tracePt t="36308" x="2005013" y="2686050"/>
          <p14:tracePt t="36320" x="2159000" y="2455863"/>
          <p14:tracePt t="36324" x="2293938" y="2252663"/>
          <p14:tracePt t="36336" x="2541588" y="1928813"/>
          <p14:tracePt t="36340" x="2625725" y="1819275"/>
          <p14:tracePt t="36352" x="2693988" y="1733550"/>
          <p14:tracePt t="36356" x="2752725" y="1649413"/>
          <p14:tracePt t="36368" x="2805113" y="1571625"/>
          <p14:tracePt t="36372" x="2846388" y="1495425"/>
          <p14:tracePt t="36384" x="2871788" y="1452563"/>
          <p14:tracePt t="36388" x="2897188" y="1385888"/>
          <p14:tracePt t="36400" x="2906713" y="1343025"/>
          <p14:tracePt t="36404" x="2932113" y="1282700"/>
          <p14:tracePt t="36416" x="2940050" y="1257300"/>
          <p14:tracePt t="36420" x="2940050" y="1241425"/>
          <p14:tracePt t="36484" x="2940050" y="1249363"/>
          <p14:tracePt t="36496" x="2940050" y="1274763"/>
          <p14:tracePt t="36500" x="2949575" y="1300163"/>
          <p14:tracePt t="36512" x="2949575" y="1333500"/>
          <p14:tracePt t="36516" x="2949575" y="1343025"/>
          <p14:tracePt t="36528" x="2949575" y="1350963"/>
          <p14:tracePt t="36533" x="2932113" y="1360488"/>
          <p14:tracePt t="36544" x="2914650" y="1368425"/>
          <p14:tracePt t="36549" x="2855913" y="1376363"/>
          <p14:tracePt t="36560" x="2795588" y="1376363"/>
          <p14:tracePt t="36564" x="2736850" y="1376363"/>
          <p14:tracePt t="36576" x="2676525" y="1350963"/>
          <p14:tracePt t="36580" x="2617788" y="1317625"/>
          <p14:tracePt t="36592" x="2549525" y="1292225"/>
          <p14:tracePt t="36596" x="2506663" y="1223963"/>
          <p14:tracePt t="36608" x="2463800" y="1173163"/>
          <p14:tracePt t="36612" x="2447925" y="1130300"/>
          <p14:tracePt t="36624" x="2379663" y="1044575"/>
          <p14:tracePt t="36628" x="2362200" y="1011238"/>
          <p14:tracePt t="36640" x="2344738" y="993775"/>
          <p14:tracePt t="36644" x="2328863" y="977900"/>
          <p14:tracePt t="36656" x="2303463" y="952500"/>
          <p14:tracePt t="36660" x="2286000" y="935038"/>
          <p14:tracePt t="36672" x="2260600" y="917575"/>
          <p14:tracePt t="36676" x="2252663" y="892175"/>
          <p14:tracePt t="36688" x="2235200" y="884238"/>
          <p14:tracePt t="36692" x="2235200" y="866775"/>
          <p14:tracePt t="36704" x="2227263" y="866775"/>
          <p14:tracePt t="36736" x="2227263" y="858838"/>
          <p14:tracePt t="36756" x="2243138" y="858838"/>
          <p14:tracePt t="36768" x="2252663" y="858838"/>
          <p14:tracePt t="36772" x="2268538" y="858838"/>
          <p14:tracePt t="36784" x="2286000" y="858838"/>
          <p14:tracePt t="36788" x="2293938" y="858838"/>
          <p14:tracePt t="36800" x="2319338" y="858838"/>
          <p14:tracePt t="36804" x="2328863" y="858838"/>
          <p14:tracePt t="36832" x="2336800" y="858838"/>
          <p14:tracePt t="36836" x="2344738" y="858838"/>
          <p14:tracePt t="36848" x="2354263" y="858838"/>
          <p14:tracePt t="36852" x="2362200" y="858838"/>
          <p14:tracePt t="36918" x="2354263" y="866775"/>
          <p14:tracePt t="36930" x="2328863" y="866775"/>
          <p14:tracePt t="36934" x="2293938" y="884238"/>
          <p14:tracePt t="36946" x="2192338" y="917575"/>
          <p14:tracePt t="36950" x="2116138" y="942975"/>
          <p14:tracePt t="36962" x="2030413" y="968375"/>
          <p14:tracePt t="36966" x="1911350" y="985838"/>
          <p14:tracePt t="36978" x="1784350" y="1011238"/>
          <p14:tracePt t="36982" x="1546225" y="1036638"/>
          <p14:tracePt t="36994" x="1411288" y="1054100"/>
          <p14:tracePt t="36998" x="1282700" y="1062038"/>
          <p14:tracePt t="37010" x="1147763" y="1069975"/>
          <p14:tracePt t="37014" x="1044575" y="1087438"/>
          <p14:tracePt t="37026" x="960438" y="1096963"/>
          <p14:tracePt t="37030" x="900113" y="1096963"/>
          <p14:tracePt t="37042" x="841375" y="1104900"/>
          <p14:tracePt t="37046" x="781050" y="1112838"/>
          <p14:tracePt t="37058" x="628650" y="1112838"/>
          <p14:tracePt t="37062" x="527050" y="1130300"/>
          <p14:tracePt t="37074" x="415925" y="1130300"/>
          <p14:tracePt t="37078" x="314325" y="1138238"/>
          <p14:tracePt t="37090" x="230188" y="1147763"/>
          <p14:tracePt t="37094" x="169863" y="1155700"/>
          <p14:tracePt t="37106" x="152400" y="1173163"/>
          <p14:tracePt t="37110" x="152400" y="1189038"/>
          <p14:tracePt t="37122" x="152400" y="1216025"/>
          <p14:tracePt t="37126" x="187325" y="1300163"/>
          <p14:tracePt t="37138" x="238125" y="1393825"/>
          <p14:tracePt t="37142" x="314325" y="1487488"/>
          <p14:tracePt t="37154" x="382588" y="1581150"/>
          <p14:tracePt t="37158" x="534988" y="1766888"/>
          <p14:tracePt t="37170" x="646113" y="1860550"/>
          <p14:tracePt t="37174" x="765175" y="1954213"/>
          <p14:tracePt t="37186" x="909638" y="2047875"/>
          <p14:tracePt t="37191" x="1069975" y="2133600"/>
          <p14:tracePt t="37202" x="1411288" y="2293938"/>
          <p14:tracePt t="37207" x="1563688" y="2362200"/>
          <p14:tracePt t="37218" x="1741488" y="2422525"/>
          <p14:tracePt t="37222" x="1911350" y="2455863"/>
          <p14:tracePt t="37234" x="2055813" y="2481263"/>
          <p14:tracePt t="37238" x="2192338" y="2481263"/>
          <p14:tracePt t="37250" x="2336800" y="2481263"/>
          <p14:tracePt t="37254" x="2481263" y="2438400"/>
          <p14:tracePt t="37266" x="2600325" y="2405063"/>
          <p14:tracePt t="37270" x="2762250" y="2354263"/>
          <p14:tracePt t="37282" x="2855913" y="2319338"/>
          <p14:tracePt t="37286" x="2932113" y="2278063"/>
          <p14:tracePt t="37298" x="3008313" y="2243138"/>
          <p14:tracePt t="37302" x="3109913" y="2184400"/>
          <p14:tracePt t="37314" x="3144838" y="2166938"/>
          <p14:tracePt t="37318" x="3160713" y="2166938"/>
          <p14:tracePt t="37494" x="3127375" y="2141538"/>
          <p14:tracePt t="37506" x="3084513" y="2108200"/>
          <p14:tracePt t="37510" x="3016250" y="2090738"/>
          <p14:tracePt t="37522" x="2957513" y="2055813"/>
          <p14:tracePt t="37526" x="2838450" y="2014538"/>
          <p14:tracePt t="37538" x="2778125" y="1971675"/>
          <p14:tracePt t="37542" x="2711450" y="1938338"/>
          <p14:tracePt t="37554" x="2651125" y="1895475"/>
          <p14:tracePt t="37558" x="2600325" y="1870075"/>
          <p14:tracePt t="37570" x="2566988" y="1835150"/>
          <p14:tracePt t="37574" x="2549525" y="1827213"/>
          <p14:tracePt t="37586" x="2532063" y="1801813"/>
          <p14:tracePt t="37590" x="2506663" y="1784350"/>
          <p14:tracePt t="37602" x="2489200" y="1766888"/>
          <p14:tracePt t="37606" x="2473325" y="1751013"/>
          <p14:tracePt t="37618" x="2455863" y="1725613"/>
          <p14:tracePt t="37623" x="2438400" y="1716088"/>
          <p14:tracePt t="37634" x="2413000" y="1682750"/>
          <p14:tracePt t="37638" x="2397125" y="1657350"/>
          <p14:tracePt t="37650" x="2379663" y="1639888"/>
          <p14:tracePt t="37654" x="2371725" y="1622425"/>
          <p14:tracePt t="37682" x="2371725" y="1614488"/>
          <p14:tracePt t="37686" x="2371725" y="1606550"/>
          <p14:tracePt t="37714" x="2387600" y="1606550"/>
          <p14:tracePt t="37730" x="2397125" y="1606550"/>
          <p14:tracePt t="38452" x="2371725" y="1597025"/>
          <p14:tracePt t="38456" x="2362200" y="1597025"/>
          <p14:tracePt t="38472" x="2354263" y="1597025"/>
          <p14:tracePt t="38484" x="2344738" y="1597025"/>
          <p14:tracePt t="38489" x="2328863" y="1589088"/>
          <p14:tracePt t="38500" x="2319338" y="1581150"/>
          <p14:tracePt t="38504" x="2303463" y="1571625"/>
          <p14:tracePt t="38516" x="2293938" y="1571625"/>
          <p14:tracePt t="38520" x="2278063" y="1563688"/>
          <p14:tracePt t="38532" x="2260600" y="1555750"/>
          <p14:tracePt t="38536" x="2252663" y="1555750"/>
          <p14:tracePt t="38548" x="2252663" y="1546225"/>
          <p14:tracePt t="38552" x="2235200" y="1538288"/>
          <p14:tracePt t="38564" x="2209800" y="1520825"/>
          <p14:tracePt t="38568" x="2192338" y="1504950"/>
          <p14:tracePt t="38580" x="2174875" y="1504950"/>
          <p14:tracePt t="38584" x="2149475" y="1495425"/>
          <p14:tracePt t="38596" x="2116138" y="1470025"/>
          <p14:tracePt t="38600" x="2098675" y="1452563"/>
          <p14:tracePt t="38612" x="2073275" y="1444625"/>
          <p14:tracePt t="38616" x="2065338" y="1427163"/>
          <p14:tracePt t="38628" x="2055813" y="1427163"/>
          <p14:tracePt t="38632" x="2047875" y="1427163"/>
          <p14:tracePt t="38644" x="2047875" y="1419225"/>
          <p14:tracePt t="38712" x="2055813" y="1419225"/>
          <p14:tracePt t="38724" x="2055813" y="1411288"/>
          <p14:tracePt t="38728" x="2055813" y="1401763"/>
          <p14:tracePt t="38740" x="2065338" y="1401763"/>
          <p14:tracePt t="38772" x="2073275" y="1401763"/>
          <p14:tracePt t="38788" x="2082800" y="1401763"/>
          <p14:tracePt t="38792" x="2090738" y="1401763"/>
          <p14:tracePt t="38804" x="2098675" y="1401763"/>
          <p14:tracePt t="38808" x="2108200" y="1401763"/>
          <p14:tracePt t="38820" x="2116138" y="1401763"/>
          <p14:tracePt t="38824" x="2124075" y="1401763"/>
          <p14:tracePt t="38840" x="2141538" y="1411288"/>
          <p14:tracePt t="38852" x="2149475" y="1419225"/>
          <p14:tracePt t="39316" x="2149475" y="1427163"/>
          <p14:tracePt t="39332" x="2149475" y="1436688"/>
          <p14:tracePt t="39348" x="2159000" y="1436688"/>
          <p14:tracePt t="39412" x="2159000" y="1444625"/>
          <p14:tracePt t="39416" x="2174875" y="1444625"/>
          <p14:tracePt t="39428" x="2174875" y="1452563"/>
          <p14:tracePt t="39444" x="2174875" y="1462088"/>
          <p14:tracePt t="39540" x="2174875" y="1470025"/>
          <p14:tracePt t="39544" x="2174875" y="1487488"/>
          <p14:tracePt t="39556" x="2174875" y="1495425"/>
          <p14:tracePt t="39560" x="2174875" y="1504950"/>
          <p14:tracePt t="39572" x="2174875" y="1520825"/>
          <p14:tracePt t="39576" x="2166938" y="1538288"/>
          <p14:tracePt t="39588" x="2159000" y="1555750"/>
          <p14:tracePt t="39592" x="2159000" y="1571625"/>
          <p14:tracePt t="39608" x="2159000" y="1589088"/>
          <p14:tracePt t="39620" x="2149475" y="1606550"/>
          <p14:tracePt t="39624" x="2149475" y="1614488"/>
          <p14:tracePt t="39636" x="2149475" y="1622425"/>
          <p14:tracePt t="39640" x="2149475" y="1631950"/>
          <p14:tracePt t="39652" x="2149475" y="1649413"/>
          <p14:tracePt t="39656" x="2149475" y="1674813"/>
          <p14:tracePt t="39672" x="2149475" y="1690688"/>
          <p14:tracePt t="39684" x="2159000" y="1708150"/>
          <p14:tracePt t="39688" x="2159000" y="1716088"/>
          <p14:tracePt t="39700" x="2159000" y="1725613"/>
          <p14:tracePt t="39716" x="2159000" y="1733550"/>
          <p14:tracePt t="39732" x="2166938" y="1733550"/>
          <p14:tracePt t="39764" x="2166938" y="1741488"/>
          <p14:tracePt t="39798" x="2166938" y="1751013"/>
          <p14:tracePt t="39818" x="2174875" y="1766888"/>
          <p14:tracePt t="39830" x="2184400" y="1776413"/>
          <p14:tracePt t="39834" x="2184400" y="1809750"/>
          <p14:tracePt t="39846" x="2184400" y="1827213"/>
          <p14:tracePt t="39850" x="2184400" y="1844675"/>
          <p14:tracePt t="39862" x="2184400" y="1870075"/>
          <p14:tracePt t="39866" x="2184400" y="1895475"/>
          <p14:tracePt t="39878" x="2184400" y="1903413"/>
          <p14:tracePt t="39894" x="2192338" y="1903413"/>
          <p14:tracePt t="39930" x="2192338" y="1885950"/>
          <p14:tracePt t="39942" x="2200275" y="1852613"/>
          <p14:tracePt t="39946" x="2200275" y="1835150"/>
          <p14:tracePt t="39958" x="2200275" y="1819275"/>
          <p14:tracePt t="39962" x="2200275" y="1801813"/>
          <p14:tracePt t="39974" x="2200275" y="1784350"/>
          <p14:tracePt t="39978" x="2209800" y="1758950"/>
          <p14:tracePt t="39990" x="2209800" y="1741488"/>
          <p14:tracePt t="39994" x="2217738" y="1733550"/>
          <p14:tracePt t="40006" x="2217738" y="1725613"/>
          <p14:tracePt t="40070" x="2227263" y="1733550"/>
          <p14:tracePt t="40074" x="2243138" y="1741488"/>
          <p14:tracePt t="40086" x="2243138" y="1766888"/>
          <p14:tracePt t="40091" x="2260600" y="1784350"/>
          <p14:tracePt t="40102" x="2260600" y="1793875"/>
          <p14:tracePt t="40106" x="2268538" y="1801813"/>
          <p14:tracePt t="40118" x="2268538" y="1809750"/>
          <p14:tracePt t="40122" x="2268538" y="1819275"/>
          <p14:tracePt t="40134" x="2278063" y="1827213"/>
          <p14:tracePt t="40310" x="2286000" y="1819275"/>
          <p14:tracePt t="40326" x="2286000" y="1809750"/>
          <p14:tracePt t="40330" x="2286000" y="1801813"/>
          <p14:tracePt t="40374" x="2293938" y="1793875"/>
          <p14:tracePt t="40974" x="2293938" y="1784350"/>
          <p14:tracePt t="40990" x="2293938" y="1776413"/>
          <p14:tracePt t="40994" x="2278063" y="1776413"/>
          <p14:tracePt t="41006" x="2268538" y="1776413"/>
          <p14:tracePt t="41026" x="2252663" y="1776413"/>
          <p14:tracePt t="41038" x="2243138" y="1776413"/>
          <p14:tracePt t="41054" x="2243138" y="1766888"/>
          <p14:tracePt t="41118" x="2243138" y="1758950"/>
          <p14:tracePt t="41134" x="2243138" y="1733550"/>
          <p14:tracePt t="41138" x="2243138" y="1708150"/>
          <p14:tracePt t="41150" x="2243138" y="1690688"/>
          <p14:tracePt t="41154" x="2243138" y="1674813"/>
          <p14:tracePt t="41166" x="2243138" y="1657350"/>
          <p14:tracePt t="41170" x="2243138" y="1649413"/>
          <p14:tracePt t="41182" x="2243138" y="1639888"/>
          <p14:tracePt t="41186" x="2243138" y="1631950"/>
          <p14:tracePt t="42382" x="2235200" y="1639888"/>
          <p14:tracePt t="42394" x="2227263" y="1649413"/>
          <p14:tracePt t="42398" x="2209800" y="1674813"/>
          <p14:tracePt t="42410" x="2200275" y="1690688"/>
          <p14:tracePt t="42414" x="2192338" y="1716088"/>
          <p14:tracePt t="42426" x="2184400" y="1741488"/>
          <p14:tracePt t="42430" x="2174875" y="1741488"/>
          <p14:tracePt t="42442" x="2174875" y="1751013"/>
          <p14:tracePt t="42458" x="2166938" y="1751013"/>
          <p14:tracePt t="42634" x="2174875" y="1751013"/>
          <p14:tracePt t="42638" x="2174875" y="1758950"/>
          <p14:tracePt t="42650" x="2184400" y="1758950"/>
          <p14:tracePt t="42682" x="2192338" y="1758950"/>
          <p14:tracePt t="42730" x="2200275" y="1758950"/>
          <p14:tracePt t="42734" x="2209800" y="1758950"/>
          <p14:tracePt t="43034" x="2217738" y="1758950"/>
          <p14:tracePt t="43038" x="2227263" y="1758950"/>
          <p14:tracePt t="43050" x="2243138" y="1758950"/>
          <p14:tracePt t="43054" x="2252663" y="1766888"/>
          <p14:tracePt t="43066" x="2260600" y="1766888"/>
          <p14:tracePt t="43070" x="2268538" y="1766888"/>
          <p14:tracePt t="43082" x="2278063" y="1766888"/>
          <p14:tracePt t="43098" x="2286000" y="1766888"/>
          <p14:tracePt t="43102" x="2286000" y="1776413"/>
          <p14:tracePt t="43130" x="2293938" y="1776413"/>
          <p14:tracePt t="43964" x="2293938" y="1784350"/>
          <p14:tracePt t="43984" x="2293938" y="1793875"/>
          <p14:tracePt t="43996" x="2293938" y="1801813"/>
          <p14:tracePt t="44156" x="2303463" y="1801813"/>
          <p14:tracePt t="44172" x="2311400" y="1801813"/>
          <p14:tracePt t="45246" x="2319338" y="1809750"/>
          <p14:tracePt t="45250" x="2328863" y="1809750"/>
          <p14:tracePt t="45262" x="2344738" y="1809750"/>
          <p14:tracePt t="45266" x="2344738" y="1819275"/>
          <p14:tracePt t="45278" x="2362200" y="1827213"/>
          <p14:tracePt t="45282" x="2371725" y="1827213"/>
          <p14:tracePt t="45294" x="2379663" y="1835150"/>
          <p14:tracePt t="45299" x="2397125" y="1844675"/>
          <p14:tracePt t="45310" x="2405063" y="1844675"/>
          <p14:tracePt t="45502" x="2413000" y="1844675"/>
          <p14:tracePt t="45518" x="2447925" y="1809750"/>
          <p14:tracePt t="45522" x="2489200" y="1758950"/>
          <p14:tracePt t="45535" x="2532063" y="1708150"/>
          <p14:tracePt t="45538" x="2557463" y="1657350"/>
          <p14:tracePt t="45550" x="2600325" y="1622425"/>
          <p14:tracePt t="45554" x="2660650" y="1563688"/>
          <p14:tracePt t="45566" x="2711450" y="1538288"/>
          <p14:tracePt t="45570" x="2762250" y="1504950"/>
          <p14:tracePt t="45582" x="2795588" y="1487488"/>
          <p14:tracePt t="45586" x="2846388" y="1470025"/>
          <p14:tracePt t="45598" x="2881313" y="1462088"/>
          <p14:tracePt t="45602" x="2889250" y="1462088"/>
          <p14:tracePt t="45614" x="2914650" y="1462088"/>
          <p14:tracePt t="45618" x="2922588" y="1452563"/>
          <p14:tracePt t="45630" x="2932113" y="1452563"/>
          <p14:tracePt t="45634" x="2940050" y="1452563"/>
          <p14:tracePt t="45794" x="2957513" y="1452563"/>
          <p14:tracePt t="45807" x="3000375" y="1452563"/>
          <p14:tracePt t="45810" x="3033713" y="1452563"/>
          <p14:tracePt t="45822" x="3059113" y="1462088"/>
          <p14:tracePt t="45826" x="3084513" y="1462088"/>
          <p14:tracePt t="45838" x="3135313" y="1477963"/>
          <p14:tracePt t="45842" x="3195638" y="1504950"/>
          <p14:tracePt t="45854" x="3238500" y="1520825"/>
          <p14:tracePt t="45858" x="3279775" y="1538288"/>
          <p14:tracePt t="45870" x="3297238" y="1546225"/>
          <p14:tracePt t="45874" x="3348038" y="1571625"/>
          <p14:tracePt t="45886" x="3355975" y="1581150"/>
          <p14:tracePt t="45890" x="3365500" y="1589088"/>
          <p14:tracePt t="45902" x="3382963" y="1589088"/>
          <p14:tracePt t="46200" x="3398838" y="1589088"/>
          <p14:tracePt t="46204" x="3408363" y="1589088"/>
          <p14:tracePt t="46284" x="3408363" y="1597025"/>
          <p14:tracePt t="46296" x="3408363" y="1606550"/>
          <p14:tracePt t="46300" x="3398838" y="1606550"/>
          <p14:tracePt t="46312" x="3390900" y="1622425"/>
          <p14:tracePt t="46316" x="3390900" y="1631950"/>
          <p14:tracePt t="46328" x="3382963" y="1631950"/>
          <p14:tracePt t="46332" x="3373438" y="1639888"/>
          <p14:tracePt t="46348" x="3373438" y="1649413"/>
          <p14:tracePt t="46376" x="3373438" y="1657350"/>
          <p14:tracePt t="46728" x="3382963" y="1657350"/>
          <p14:tracePt t="46776" x="3382963" y="1665288"/>
          <p14:tracePt t="46792" x="3390900" y="1665288"/>
          <p14:tracePt t="46796" x="3398838" y="1674813"/>
          <p14:tracePt t="46808" x="3408363" y="1674813"/>
          <p14:tracePt t="46824" x="3416300" y="1682750"/>
          <p14:tracePt t="46828" x="3424238" y="1682750"/>
          <p14:tracePt t="46840" x="3424238" y="1690688"/>
          <p14:tracePt t="46844" x="3433763" y="1690688"/>
          <p14:tracePt t="46856" x="3441700" y="1690688"/>
          <p14:tracePt t="46872" x="3449638" y="1690688"/>
          <p14:tracePt t="46936" x="3441700" y="1690688"/>
          <p14:tracePt t="46940" x="3433763" y="1690688"/>
          <p14:tracePt t="46952" x="3416300" y="1700213"/>
          <p14:tracePt t="46956" x="3373438" y="1700213"/>
          <p14:tracePt t="46968" x="3289300" y="1725613"/>
          <p14:tracePt t="46972" x="3170238" y="1733550"/>
          <p14:tracePt t="46984" x="2914650" y="1751013"/>
          <p14:tracePt t="46988" x="2701925" y="1766888"/>
          <p14:tracePt t="47000" x="2498725" y="1766888"/>
          <p14:tracePt t="47004" x="2260600" y="1776413"/>
          <p14:tracePt t="47016" x="1819275" y="1801813"/>
          <p14:tracePt t="47020" x="1665288" y="1801813"/>
          <p14:tracePt t="47032" x="1520825" y="1809750"/>
          <p14:tracePt t="47036" x="1427163" y="1809750"/>
          <p14:tracePt t="47048" x="1350963" y="1809750"/>
          <p14:tracePt t="47052" x="1282700" y="1819275"/>
          <p14:tracePt t="47064" x="1266825" y="1819275"/>
          <p14:tracePt t="47068" x="1257300" y="1819275"/>
          <p14:tracePt t="47192" x="1257300" y="1827213"/>
          <p14:tracePt t="47196" x="1257300" y="1835150"/>
          <p14:tracePt t="47208" x="1274763" y="1844675"/>
          <p14:tracePt t="47212" x="1282700" y="1860550"/>
          <p14:tracePt t="47224" x="1317625" y="1878013"/>
          <p14:tracePt t="47228" x="1385888" y="1911350"/>
          <p14:tracePt t="47240" x="1427163" y="1920875"/>
          <p14:tracePt t="47244" x="1477963" y="1938338"/>
          <p14:tracePt t="47256" x="1555750" y="1971675"/>
          <p14:tracePt t="47260" x="1614488" y="1989138"/>
          <p14:tracePt t="47272" x="1741488" y="2014538"/>
          <p14:tracePt t="47276" x="1819275" y="2039938"/>
          <p14:tracePt t="47288" x="1895475" y="2055813"/>
          <p14:tracePt t="47292" x="1954213" y="2065338"/>
          <p14:tracePt t="47304" x="2055813" y="2090738"/>
          <p14:tracePt t="47308" x="2098675" y="2098675"/>
          <p14:tracePt t="47320" x="2141538" y="2108200"/>
          <p14:tracePt t="47324" x="2166938" y="2108200"/>
          <p14:tracePt t="47336" x="2184400" y="2108200"/>
          <p14:tracePt t="47340" x="2192338" y="2116138"/>
          <p14:tracePt t="47352" x="2200275" y="2116138"/>
          <p14:tracePt t="47368" x="2209800" y="2116138"/>
          <p14:tracePt t="47400" x="2217738" y="2116138"/>
          <p14:tracePt t="47480" x="2209800" y="2108200"/>
          <p14:tracePt t="47484" x="2200275" y="2108200"/>
          <p14:tracePt t="47512" x="2192338" y="2098675"/>
          <p14:tracePt t="47516" x="2174875" y="2090738"/>
          <p14:tracePt t="47532" x="2166938" y="2090738"/>
          <p14:tracePt t="47544" x="2149475" y="2090738"/>
          <p14:tracePt t="47548" x="2133600" y="2090738"/>
          <p14:tracePt t="47560" x="2090738" y="2090738"/>
          <p14:tracePt t="47564" x="2055813" y="2090738"/>
          <p14:tracePt t="47576" x="2022475" y="2090738"/>
          <p14:tracePt t="47580" x="2005013" y="2090738"/>
          <p14:tracePt t="47592" x="1997075" y="2090738"/>
          <p14:tracePt t="47690" x="2005013" y="2090738"/>
          <p14:tracePt t="47706" x="2022475" y="2090738"/>
          <p14:tracePt t="47722" x="2030413" y="2090738"/>
          <p14:tracePt t="47726" x="2039938" y="2090738"/>
          <p14:tracePt t="47742" x="2047875" y="2090738"/>
          <p14:tracePt t="47754" x="2055813" y="2090738"/>
          <p14:tracePt t="47770" x="2065338" y="2090738"/>
          <p14:tracePt t="47914" x="2065338" y="2082800"/>
          <p14:tracePt t="47946" x="2055813" y="2082800"/>
          <p14:tracePt t="48058" x="2065338" y="2082800"/>
          <p14:tracePt t="48062" x="2090738" y="2082800"/>
          <p14:tracePt t="48074" x="2116138" y="2082800"/>
          <p14:tracePt t="48078" x="2124075" y="2082800"/>
          <p14:tracePt t="48091" x="2141538" y="2082800"/>
          <p14:tracePt t="48094" x="2159000" y="2073275"/>
          <p14:tracePt t="48106" x="2166938" y="2073275"/>
          <p14:tracePt t="48110" x="2174875" y="2073275"/>
          <p14:tracePt t="48186" x="2166938" y="2082800"/>
          <p14:tracePt t="48190" x="2159000" y="2098675"/>
          <p14:tracePt t="48202" x="2133600" y="2116138"/>
          <p14:tracePt t="48206" x="2098675" y="2149475"/>
          <p14:tracePt t="48218" x="2073275" y="2166938"/>
          <p14:tracePt t="48222" x="2055813" y="2174875"/>
          <p14:tracePt t="48234" x="2039938" y="2192338"/>
          <p14:tracePt t="48238" x="2014538" y="2209800"/>
          <p14:tracePt t="48250" x="2005013" y="2227263"/>
          <p14:tracePt t="48254" x="1997075" y="2235200"/>
          <p14:tracePt t="48266" x="1989138" y="2235200"/>
          <p14:tracePt t="48330" x="1997075" y="2235200"/>
          <p14:tracePt t="48346" x="2005013" y="2235200"/>
          <p14:tracePt t="48350" x="2022475" y="2235200"/>
          <p14:tracePt t="48366" x="2039938" y="2235200"/>
          <p14:tracePt t="48378" x="2055813" y="2243138"/>
          <p14:tracePt t="48382" x="2065338" y="2252663"/>
          <p14:tracePt t="48394" x="2090738" y="2268538"/>
          <p14:tracePt t="48398" x="2116138" y="2293938"/>
          <p14:tracePt t="48410" x="2133600" y="2311400"/>
          <p14:tracePt t="48414" x="2166938" y="2344738"/>
          <p14:tracePt t="48426" x="2209800" y="2379663"/>
          <p14:tracePt t="48430" x="2217738" y="2405063"/>
          <p14:tracePt t="48442" x="2235200" y="2422525"/>
          <p14:tracePt t="48446" x="2260600" y="2447925"/>
          <p14:tracePt t="48458" x="2278063" y="2473325"/>
          <p14:tracePt t="48463" x="2303463" y="2516188"/>
          <p14:tracePt t="48474" x="2319338" y="2541588"/>
          <p14:tracePt t="48478" x="2344738" y="2566988"/>
          <p14:tracePt t="48490" x="2362200" y="2600325"/>
          <p14:tracePt t="48494" x="2379663" y="2633663"/>
          <p14:tracePt t="48506" x="2405063" y="2668588"/>
          <p14:tracePt t="48510" x="2413000" y="2701925"/>
          <p14:tracePt t="48522" x="2438400" y="2727325"/>
          <p14:tracePt t="48526" x="2455863" y="2752725"/>
          <p14:tracePt t="48538" x="2481263" y="2787650"/>
          <p14:tracePt t="48542" x="2506663" y="2813050"/>
          <p14:tracePt t="48554" x="2516188" y="2813050"/>
          <p14:tracePt t="48558" x="2524125" y="2830513"/>
          <p14:tracePt t="48570" x="2524125" y="2838450"/>
          <p14:tracePt t="48586" x="2532063" y="2838450"/>
          <p14:tracePt t="48602" x="2541588" y="2838450"/>
          <p14:tracePt t="48606" x="2541588" y="2820988"/>
          <p14:tracePt t="48618" x="2541588" y="2795588"/>
          <p14:tracePt t="48622" x="2541588" y="2770188"/>
          <p14:tracePt t="48634" x="2541588" y="2736850"/>
          <p14:tracePt t="48638" x="2541588" y="2676525"/>
          <p14:tracePt t="48650" x="2532063" y="2625725"/>
          <p14:tracePt t="48654" x="2524125" y="2582863"/>
          <p14:tracePt t="48666" x="2516188" y="2549525"/>
          <p14:tracePt t="48671" x="2506663" y="2498725"/>
          <p14:tracePt t="48682" x="2489200" y="2438400"/>
          <p14:tracePt t="48686" x="2481263" y="2413000"/>
          <p14:tracePt t="48698" x="2473325" y="2405063"/>
          <p14:tracePt t="48702" x="2463800" y="2387600"/>
          <p14:tracePt t="48714" x="2455863" y="2379663"/>
          <p14:tracePt t="48782" x="2455863" y="2387600"/>
          <p14:tracePt t="48794" x="2455863" y="2397125"/>
          <p14:tracePt t="48798" x="2455863" y="2430463"/>
          <p14:tracePt t="48810" x="2455863" y="2455863"/>
          <p14:tracePt t="48814" x="2455863" y="2498725"/>
          <p14:tracePt t="48826" x="2481263" y="2574925"/>
          <p14:tracePt t="48830" x="2498725" y="2633663"/>
          <p14:tracePt t="48842" x="2524125" y="2686050"/>
          <p14:tracePt t="48846" x="2549525" y="2744788"/>
          <p14:tracePt t="48858" x="2608263" y="2846388"/>
          <p14:tracePt t="48862" x="2643188" y="2914650"/>
          <p14:tracePt t="48874" x="2686050" y="2974975"/>
          <p14:tracePt t="48879" x="2711450" y="3033713"/>
          <p14:tracePt t="48890" x="2752725" y="3101975"/>
          <p14:tracePt t="48894" x="2820988" y="3178175"/>
          <p14:tracePt t="48906" x="2855913" y="3221038"/>
          <p14:tracePt t="48910" x="2881313" y="3246438"/>
          <p14:tracePt t="48922" x="2897188" y="3279775"/>
          <p14:tracePt t="48926" x="2906713" y="3289300"/>
          <p14:tracePt t="48939" x="2914650" y="3297238"/>
          <p14:tracePt t="48942" x="2914650" y="3305175"/>
          <p14:tracePt t="48970" x="2922588" y="3305175"/>
          <p14:tracePt t="49018" x="2922588" y="3297238"/>
          <p14:tracePt t="49022" x="2914650" y="3289300"/>
          <p14:tracePt t="49034" x="2906713" y="3263900"/>
          <p14:tracePt t="49038" x="2889250" y="3221038"/>
          <p14:tracePt t="49050" x="2881313" y="3186113"/>
          <p14:tracePt t="49054" x="2871788" y="3152775"/>
          <p14:tracePt t="49066" x="2855913" y="3101975"/>
          <p14:tracePt t="49070" x="2813050" y="3016250"/>
          <p14:tracePt t="49082" x="2805113" y="2965450"/>
          <p14:tracePt t="49086" x="2787650" y="2932113"/>
          <p14:tracePt t="49098" x="2762250" y="2897188"/>
          <p14:tracePt t="49102" x="2744788" y="2863850"/>
          <p14:tracePt t="49116" x="2727325" y="2813050"/>
          <p14:tracePt t="49120" x="2711450" y="2778125"/>
          <p14:tracePt t="49132" x="2693988" y="2752725"/>
          <p14:tracePt t="49136" x="2676525" y="2727325"/>
          <p14:tracePt t="49148" x="2668588" y="2711450"/>
          <p14:tracePt t="49152" x="2660650" y="2701925"/>
          <p14:tracePt t="49164" x="2651125" y="2693988"/>
          <p14:tracePt t="49168" x="2643188" y="2686050"/>
          <p14:tracePt t="49196" x="2643188" y="2676525"/>
          <p14:tracePt t="49324" x="2643188" y="2686050"/>
          <p14:tracePt t="49340" x="2643188" y="2693988"/>
          <p14:tracePt t="49356" x="2643188" y="2701925"/>
          <p14:tracePt t="49420" x="2625725" y="2701925"/>
          <p14:tracePt t="49424" x="2617788" y="2701925"/>
          <p14:tracePt t="49436" x="2617788" y="2693988"/>
          <p14:tracePt t="49440" x="2600325" y="2686050"/>
          <p14:tracePt t="49452" x="2592388" y="2676525"/>
          <p14:tracePt t="49456" x="2582863" y="2668588"/>
          <p14:tracePt t="49468" x="2566988" y="2660650"/>
          <p14:tracePt t="49472" x="2557463" y="2651125"/>
          <p14:tracePt t="49484" x="2549525" y="2643188"/>
          <p14:tracePt t="49488" x="2541588" y="2643188"/>
          <p14:tracePt t="49500" x="2532063" y="2633663"/>
          <p14:tracePt t="49504" x="2524125" y="2625725"/>
          <p14:tracePt t="49516" x="2524125" y="2617788"/>
          <p14:tracePt t="49520" x="2516188" y="2608263"/>
          <p14:tracePt t="49532" x="2498725" y="2592388"/>
          <p14:tracePt t="49536" x="2489200" y="2582863"/>
          <p14:tracePt t="49548" x="2489200" y="2574925"/>
          <p14:tracePt t="49552" x="2489200" y="2566988"/>
          <p14:tracePt t="49564" x="2489200" y="2557463"/>
          <p14:tracePt t="49644" x="2498725" y="2566988"/>
          <p14:tracePt t="49648" x="2506663" y="2574925"/>
          <p14:tracePt t="49660" x="2516188" y="2582863"/>
          <p14:tracePt t="49664" x="2541588" y="2582863"/>
          <p14:tracePt t="49676" x="2557463" y="2600325"/>
          <p14:tracePt t="49680" x="2592388" y="2608263"/>
          <p14:tracePt t="49692" x="2625725" y="2625725"/>
          <p14:tracePt t="49696" x="2660650" y="2643188"/>
          <p14:tracePt t="49708" x="2686050" y="2651125"/>
          <p14:tracePt t="49712" x="2727325" y="2660650"/>
          <p14:tracePt t="49724" x="2744788" y="2660650"/>
          <p14:tracePt t="49728" x="2770188" y="2668588"/>
          <p14:tracePt t="49744" x="2778125" y="2668588"/>
          <p14:tracePt t="49756" x="2787650" y="2668588"/>
          <p14:tracePt t="49760" x="2795588" y="2668588"/>
          <p14:tracePt t="49804" x="2795588" y="2660650"/>
          <p14:tracePt t="49808" x="2787650" y="2651125"/>
          <p14:tracePt t="49820" x="2770188" y="2625725"/>
          <p14:tracePt t="49825" x="2727325" y="2592388"/>
          <p14:tracePt t="49836" x="2693988" y="2574925"/>
          <p14:tracePt t="49840" x="2660650" y="2557463"/>
          <p14:tracePt t="49852" x="2617788" y="2541588"/>
          <p14:tracePt t="49856" x="2557463" y="2506663"/>
          <p14:tracePt t="49868" x="2532063" y="2498725"/>
          <p14:tracePt t="49872" x="2516188" y="2481263"/>
          <p14:tracePt t="49884" x="2506663" y="2481263"/>
          <p14:tracePt t="49888" x="2489200" y="2481263"/>
          <p14:tracePt t="49916" x="2489200" y="2473325"/>
          <p14:tracePt t="49964" x="2498725" y="2473325"/>
          <p14:tracePt t="49984" x="2516188" y="2481263"/>
          <p14:tracePt t="49996" x="2524125" y="2489200"/>
          <p14:tracePt t="50000" x="2532063" y="2498725"/>
          <p14:tracePt t="50012" x="2557463" y="2516188"/>
          <p14:tracePt t="50016" x="2592388" y="2532063"/>
          <p14:tracePt t="50028" x="2625725" y="2541588"/>
          <p14:tracePt t="50032" x="2660650" y="2549525"/>
          <p14:tracePt t="50044" x="2701925" y="2549525"/>
          <p14:tracePt t="50048" x="2727325" y="2557463"/>
          <p14:tracePt t="50060" x="2744788" y="2557463"/>
          <p14:tracePt t="50064" x="2762250" y="2557463"/>
          <p14:tracePt t="50076" x="2778125" y="2557463"/>
          <p14:tracePt t="50080" x="2795588" y="2557463"/>
          <p14:tracePt t="50092" x="2813050" y="2557463"/>
          <p14:tracePt t="50096" x="2820988" y="2557463"/>
          <p14:tracePt t="50108" x="2830513" y="2557463"/>
          <p14:tracePt t="50112" x="2846388" y="2557463"/>
          <p14:tracePt t="50192" x="2838450" y="2541588"/>
          <p14:tracePt t="50204" x="2830513" y="2516188"/>
          <p14:tracePt t="50208" x="2813050" y="2498725"/>
          <p14:tracePt t="50220" x="2795588" y="2481263"/>
          <p14:tracePt t="50224" x="2770188" y="2455863"/>
          <p14:tracePt t="50236" x="2752725" y="2430463"/>
          <p14:tracePt t="50240" x="2727325" y="2413000"/>
          <p14:tracePt t="50252" x="2701925" y="2397125"/>
          <p14:tracePt t="50256" x="2660650" y="2362200"/>
          <p14:tracePt t="50268" x="2625725" y="2344738"/>
          <p14:tracePt t="50272" x="2600325" y="2328863"/>
          <p14:tracePt t="50284" x="2582863" y="2311400"/>
          <p14:tracePt t="50288" x="2574925" y="2303463"/>
          <p14:tracePt t="50300" x="2566988" y="2303463"/>
          <p14:tracePt t="50304" x="2557463" y="2293938"/>
          <p14:tracePt t="50316" x="2549525" y="2286000"/>
          <p14:tracePt t="50396" x="2566988" y="2278063"/>
          <p14:tracePt t="50412" x="2582863" y="2278063"/>
          <p14:tracePt t="50416" x="2608263" y="2278063"/>
          <p14:tracePt t="50428" x="2633663" y="2268538"/>
          <p14:tracePt t="50432" x="2668588" y="2268538"/>
          <p14:tracePt t="50444" x="2711450" y="2260600"/>
          <p14:tracePt t="50448" x="2736850" y="2260600"/>
          <p14:tracePt t="50460" x="2752725" y="2260600"/>
          <p14:tracePt t="50508" x="2744788" y="2252663"/>
          <p14:tracePt t="50512" x="2736850" y="2252663"/>
          <p14:tracePt t="50524" x="2719388" y="2243138"/>
          <p14:tracePt t="50528" x="2693988" y="2235200"/>
          <p14:tracePt t="50540" x="2660650" y="2217738"/>
          <p14:tracePt t="50544" x="2600325" y="2200275"/>
          <p14:tracePt t="50558" x="2566988" y="2184400"/>
          <p14:tracePt t="50562" x="2541588" y="2166938"/>
          <p14:tracePt t="50574" x="2524125" y="2149475"/>
          <p14:tracePt t="50578" x="2506663" y="2133600"/>
          <p14:tracePt t="50590" x="2473325" y="2108200"/>
          <p14:tracePt t="50594" x="2463800" y="2090738"/>
          <p14:tracePt t="50606" x="2455863" y="2082800"/>
          <p14:tracePt t="50610" x="2455863" y="2073275"/>
          <p14:tracePt t="50622" x="2447925" y="2055813"/>
          <p14:tracePt t="50638" x="2447925" y="2047875"/>
          <p14:tracePt t="50654" x="2447925" y="2039938"/>
          <p14:tracePt t="50670" x="2447925" y="2030413"/>
          <p14:tracePt t="50734" x="2447925" y="2039938"/>
          <p14:tracePt t="50738" x="2447925" y="2047875"/>
          <p14:tracePt t="50750" x="2447925" y="2055813"/>
          <p14:tracePt t="50754" x="2455863" y="2065338"/>
          <p14:tracePt t="50766" x="2463800" y="2082800"/>
          <p14:tracePt t="50770" x="2463800" y="2090738"/>
          <p14:tracePt t="50782" x="2463800" y="2108200"/>
          <p14:tracePt t="50786" x="2463800" y="2116138"/>
          <p14:tracePt t="50798" x="2463800" y="2124075"/>
          <p14:tracePt t="50802" x="2463800" y="2133600"/>
          <p14:tracePt t="50814" x="2447925" y="2141538"/>
          <p14:tracePt t="50830" x="2430463" y="2159000"/>
          <p14:tracePt t="50834" x="2405063" y="2166938"/>
          <p14:tracePt t="50850" x="2397125" y="2166938"/>
          <p14:tracePt t="50862" x="2387600" y="2174875"/>
          <p14:tracePt t="50878" x="2379663" y="2174875"/>
          <p14:tracePt t="50882" x="2371725" y="2174875"/>
          <p14:tracePt t="50894" x="2362200" y="2174875"/>
          <p14:tracePt t="50898" x="2354263" y="2174875"/>
          <p14:tracePt t="50910" x="2344738" y="2174875"/>
          <p14:tracePt t="50914" x="2328863" y="2174875"/>
          <p14:tracePt t="50927" x="2319338" y="2174875"/>
          <p14:tracePt t="50930" x="2311400" y="2174875"/>
          <p14:tracePt t="50942" x="2303463" y="2184400"/>
          <p14:tracePt t="50958" x="2303463" y="2192338"/>
          <p14:tracePt t="50962" x="2293938" y="2192338"/>
          <p14:tracePt t="50974" x="2293938" y="2200275"/>
          <p14:tracePt t="50978" x="2293938" y="2217738"/>
          <p14:tracePt t="50990" x="2311400" y="2235200"/>
          <p14:tracePt t="50994" x="2319338" y="2243138"/>
          <p14:tracePt t="51006" x="2354263" y="2278063"/>
          <p14:tracePt t="51010" x="2397125" y="2293938"/>
          <p14:tracePt t="51022" x="2473325" y="2336800"/>
          <p14:tracePt t="51027" x="2516188" y="2362200"/>
          <p14:tracePt t="51038" x="2582863" y="2397125"/>
          <p14:tracePt t="51042" x="2633663" y="2413000"/>
          <p14:tracePt t="51054" x="2668588" y="2430463"/>
          <p14:tracePt t="51058" x="2676525" y="2438400"/>
          <p14:tracePt t="51070" x="2686050" y="2455863"/>
          <p14:tracePt t="51074" x="2693988" y="2455863"/>
          <p14:tracePt t="51106" x="2686050" y="2455863"/>
          <p14:tracePt t="51118" x="2668588" y="2455863"/>
          <p14:tracePt t="51122" x="2617788" y="2455863"/>
          <p14:tracePt t="51134" x="2566988" y="2447925"/>
          <p14:tracePt t="51138" x="2506663" y="2447925"/>
          <p14:tracePt t="51150" x="2438400" y="2447925"/>
          <p14:tracePt t="51154" x="2354263" y="2430463"/>
          <p14:tracePt t="51166" x="2227263" y="2430463"/>
          <p14:tracePt t="51170" x="2166938" y="2430463"/>
          <p14:tracePt t="51182" x="2108200" y="2438400"/>
          <p14:tracePt t="51186" x="2065338" y="2447925"/>
          <p14:tracePt t="51198" x="1997075" y="2463800"/>
          <p14:tracePt t="51202" x="1979613" y="2473325"/>
          <p14:tracePt t="51214" x="1963738" y="2489200"/>
          <p14:tracePt t="51218" x="1946275" y="2516188"/>
          <p14:tracePt t="51230" x="1938338" y="2516188"/>
          <p14:tracePt t="51234" x="1938338" y="2541588"/>
          <p14:tracePt t="51246" x="1938338" y="2549525"/>
          <p14:tracePt t="51250" x="1938338" y="2557463"/>
          <p14:tracePt t="51262" x="1938338" y="2566988"/>
          <p14:tracePt t="51266" x="1938338" y="2574925"/>
          <p14:tracePt t="51278" x="1938338" y="2582863"/>
          <p14:tracePt t="51282" x="1938338" y="2592388"/>
          <p14:tracePt t="51310" x="1938338" y="2600325"/>
          <p14:tracePt t="51314" x="1946275" y="2608263"/>
          <p14:tracePt t="51326" x="1946275" y="2617788"/>
          <p14:tracePt t="51346" x="1954213" y="2633663"/>
          <p14:tracePt t="51358" x="1971675" y="2643188"/>
          <p14:tracePt t="51362" x="1979613" y="2643188"/>
          <p14:tracePt t="51374" x="1979613" y="2660650"/>
          <p14:tracePt t="51378" x="2014538" y="2676525"/>
          <p14:tracePt t="51390" x="2030413" y="2693988"/>
          <p14:tracePt t="51394" x="2047875" y="2701925"/>
          <p14:tracePt t="51406" x="2065338" y="2701925"/>
          <p14:tracePt t="51410" x="2073275" y="2711450"/>
          <p14:tracePt t="51422" x="2090738" y="2719388"/>
          <p14:tracePt t="51426" x="2098675" y="2719388"/>
          <p14:tracePt t="51438" x="2108200" y="2719388"/>
          <p14:tracePt t="51442" x="2116138" y="2719388"/>
          <p14:tracePt t="51454" x="2124075" y="2719388"/>
          <p14:tracePt t="51458" x="2149475" y="2719388"/>
          <p14:tracePt t="51470" x="2166938" y="2727325"/>
          <p14:tracePt t="51474" x="2184400" y="2727325"/>
          <p14:tracePt t="51486" x="2209800" y="2727325"/>
          <p14:tracePt t="51490" x="2235200" y="2727325"/>
          <p14:tracePt t="51502" x="2252663" y="2727325"/>
          <p14:tracePt t="51506" x="2268538" y="2727325"/>
          <p14:tracePt t="51518" x="2293938" y="2719388"/>
          <p14:tracePt t="51522" x="2319338" y="2693988"/>
          <p14:tracePt t="51534" x="2328863" y="2686050"/>
          <p14:tracePt t="51538" x="2328863" y="2676525"/>
          <p14:tracePt t="51550" x="2336800" y="2668588"/>
          <p14:tracePt t="51554" x="2336800" y="2660650"/>
          <p14:tracePt t="51566" x="2336800" y="2651125"/>
          <p14:tracePt t="51570" x="2336800" y="2643188"/>
          <p14:tracePt t="51586" x="2336800" y="2633663"/>
          <p14:tracePt t="51634" x="2336800" y="2625725"/>
          <p14:tracePt t="51662" x="2328863" y="2625725"/>
          <p14:tracePt t="51666" x="2311400" y="2625725"/>
          <p14:tracePt t="51678" x="2303463" y="2625725"/>
          <p14:tracePt t="51682" x="2293938" y="2625725"/>
          <p14:tracePt t="51694" x="2286000" y="2625725"/>
          <p14:tracePt t="51698" x="2286000" y="2633663"/>
          <p14:tracePt t="51710" x="2286000" y="2660650"/>
          <p14:tracePt t="51714" x="2286000" y="2686050"/>
          <p14:tracePt t="51726" x="2286000" y="2693988"/>
          <p14:tracePt t="51730" x="2286000" y="2719388"/>
          <p14:tracePt t="51742" x="2286000" y="2752725"/>
          <p14:tracePt t="51746" x="2286000" y="2770188"/>
          <p14:tracePt t="51758" x="2293938" y="2787650"/>
          <p14:tracePt t="51762" x="2311400" y="2813050"/>
          <p14:tracePt t="51774" x="2319338" y="2820988"/>
          <p14:tracePt t="51778" x="2344738" y="2830513"/>
          <p14:tracePt t="51790" x="2354263" y="2838450"/>
          <p14:tracePt t="51794" x="2371725" y="2846388"/>
          <p14:tracePt t="51810" x="2379663" y="2846388"/>
          <p14:tracePt t="51870" x="2379663" y="2838450"/>
          <p14:tracePt t="51886" x="2379663" y="2813050"/>
          <p14:tracePt t="51890" x="2379663" y="2805113"/>
          <p14:tracePt t="51902" x="2379663" y="2795588"/>
          <p14:tracePt t="51906" x="2379663" y="2778125"/>
          <p14:tracePt t="51918" x="2362200" y="2762250"/>
          <p14:tracePt t="51922" x="2344738" y="2727325"/>
          <p14:tracePt t="51934" x="2319338" y="2711450"/>
          <p14:tracePt t="51938" x="2293938" y="2686050"/>
          <p14:tracePt t="51950" x="2278063" y="2668588"/>
          <p14:tracePt t="51954" x="2243138" y="2651125"/>
          <p14:tracePt t="51966" x="2235200" y="2633663"/>
          <p14:tracePt t="51970" x="2217738" y="2633663"/>
          <p14:tracePt t="51982" x="2209800" y="2633663"/>
          <p14:tracePt t="51986" x="2200275" y="2633663"/>
          <p14:tracePt t="51998" x="2200275" y="2625725"/>
          <p14:tracePt t="52096" x="2209800" y="2625725"/>
          <p14:tracePt t="52100" x="2227263" y="2625725"/>
          <p14:tracePt t="52112" x="2235200" y="2625725"/>
          <p14:tracePt t="52116" x="2252663" y="2617788"/>
          <p14:tracePt t="52128" x="2286000" y="2600325"/>
          <p14:tracePt t="52132" x="2319338" y="2582863"/>
          <p14:tracePt t="52144" x="2413000" y="2516188"/>
          <p14:tracePt t="52148" x="2463800" y="2473325"/>
          <p14:tracePt t="52160" x="2524125" y="2422525"/>
          <p14:tracePt t="52164" x="2592388" y="2354263"/>
          <p14:tracePt t="52176" x="2660650" y="2303463"/>
          <p14:tracePt t="52180" x="2711450" y="2235200"/>
          <p14:tracePt t="52192" x="2752725" y="2192338"/>
          <p14:tracePt t="52196" x="2778125" y="2149475"/>
          <p14:tracePt t="52208" x="2805113" y="2124075"/>
          <p14:tracePt t="52212" x="2830513" y="2082800"/>
          <p14:tracePt t="52224" x="2838450" y="2073275"/>
          <p14:tracePt t="52228" x="2846388" y="2065338"/>
          <p14:tracePt t="52240" x="2855913" y="2065338"/>
          <p14:tracePt t="52244" x="2855913" y="2055813"/>
          <p14:tracePt t="52288" x="2881313" y="2090738"/>
          <p14:tracePt t="52292" x="2906713" y="2124075"/>
          <p14:tracePt t="52304" x="2932113" y="2166938"/>
          <p14:tracePt t="52308" x="2940050" y="2184400"/>
          <p14:tracePt t="52320" x="2965450" y="2217738"/>
          <p14:tracePt t="52324" x="2982913" y="2260600"/>
          <p14:tracePt t="52336" x="2990850" y="2278063"/>
          <p14:tracePt t="52340" x="3000375" y="2303463"/>
          <p14:tracePt t="52352" x="3000375" y="2319338"/>
          <p14:tracePt t="52356" x="3000375" y="2336800"/>
          <p14:tracePt t="52368" x="3000375" y="2344738"/>
          <p14:tracePt t="52372" x="3000375" y="2354263"/>
          <p14:tracePt t="52436" x="3000375" y="2336800"/>
          <p14:tracePt t="52448" x="3000375" y="2311400"/>
          <p14:tracePt t="52452" x="3016250" y="2278063"/>
          <p14:tracePt t="52464" x="3033713" y="2252663"/>
          <p14:tracePt t="52468" x="3084513" y="2192338"/>
          <p14:tracePt t="52480" x="3119438" y="2166938"/>
          <p14:tracePt t="52484" x="3144838" y="2141538"/>
          <p14:tracePt t="52496" x="3178175" y="2108200"/>
          <p14:tracePt t="52500" x="3254375" y="2065338"/>
          <p14:tracePt t="52512" x="3289300" y="2055813"/>
          <p14:tracePt t="52516" x="3322638" y="2047875"/>
          <p14:tracePt t="52528" x="3355975" y="2039938"/>
          <p14:tracePt t="52532" x="3382963" y="2030413"/>
          <p14:tracePt t="52544" x="3398838" y="2030413"/>
          <p14:tracePt t="52548" x="3408363" y="2030413"/>
          <p14:tracePt t="52560" x="3416300" y="2030413"/>
          <p14:tracePt t="52592" x="3416300" y="2039938"/>
          <p14:tracePt t="52608" x="3416300" y="2047875"/>
          <p14:tracePt t="52612" x="3408363" y="2047875"/>
          <p14:tracePt t="52628" x="3382963" y="2047875"/>
          <p14:tracePt t="52640" x="3373438" y="2047875"/>
          <p14:tracePt t="52644" x="3322638" y="2039938"/>
          <p14:tracePt t="52656" x="3297238" y="2030413"/>
          <p14:tracePt t="52660" x="3271838" y="2022475"/>
          <p14:tracePt t="52672" x="3246438" y="2014538"/>
          <p14:tracePt t="52676" x="3228975" y="2014538"/>
          <p14:tracePt t="52720" x="3228975" y="2005013"/>
          <p14:tracePt t="52752" x="3238500" y="2005013"/>
          <p14:tracePt t="52756" x="3263900" y="2014538"/>
          <p14:tracePt t="52768" x="3271838" y="2022475"/>
          <p14:tracePt t="52772" x="3297238" y="2030413"/>
          <p14:tracePt t="52784" x="3330575" y="2039938"/>
          <p14:tracePt t="52788" x="3408363" y="2065338"/>
          <p14:tracePt t="52800" x="3467100" y="2098675"/>
          <p14:tracePt t="52804" x="3535363" y="2133600"/>
          <p14:tracePt t="52816" x="3594100" y="2166938"/>
          <p14:tracePt t="52820" x="3654425" y="2184400"/>
          <p14:tracePt t="52832" x="3748088" y="2243138"/>
          <p14:tracePt t="52836" x="3781425" y="2260600"/>
          <p14:tracePt t="52848" x="3806825" y="2286000"/>
          <p14:tracePt t="52852" x="3816350" y="2286000"/>
          <p14:tracePt t="52880" x="3806825" y="2286000"/>
          <p14:tracePt t="52896" x="3781425" y="2286000"/>
          <p14:tracePt t="52900" x="3713163" y="2278063"/>
          <p14:tracePt t="52912" x="3646488" y="2268538"/>
          <p14:tracePt t="52917" x="3552825" y="2243138"/>
          <p14:tracePt t="52928" x="3441700" y="2227263"/>
          <p14:tracePt t="52932" x="3195638" y="2174875"/>
          <p14:tracePt t="52944" x="3067050" y="2141538"/>
          <p14:tracePt t="52948" x="2922588" y="2108200"/>
          <p14:tracePt t="52960" x="2787650" y="2073275"/>
          <p14:tracePt t="52964" x="2676525" y="2022475"/>
          <p14:tracePt t="52976" x="2498725" y="1946275"/>
          <p14:tracePt t="52980" x="2438400" y="1911350"/>
          <p14:tracePt t="52992" x="2387600" y="1895475"/>
          <p14:tracePt t="52996" x="2362200" y="1885950"/>
          <p14:tracePt t="53008" x="2362200" y="1878013"/>
          <p14:tracePt t="53044" x="2371725" y="1878013"/>
          <p14:tracePt t="53056" x="2379663" y="1885950"/>
          <p14:tracePt t="53060" x="2397125" y="1903413"/>
          <p14:tracePt t="53072" x="2405063" y="1928813"/>
          <p14:tracePt t="53076" x="2422525" y="1938338"/>
          <p14:tracePt t="53088" x="2447925" y="1954213"/>
          <p14:tracePt t="53093" x="2473325" y="1971675"/>
          <p14:tracePt t="53104" x="2506663" y="1989138"/>
          <p14:tracePt t="53108" x="2541588" y="2005013"/>
          <p14:tracePt t="53120" x="2600325" y="2030413"/>
          <p14:tracePt t="53125" x="2625725" y="2047875"/>
          <p14:tracePt t="53136" x="2660650" y="2047875"/>
          <p14:tracePt t="53140" x="2686050" y="2055813"/>
          <p14:tracePt t="53152" x="2701925" y="2065338"/>
          <p14:tracePt t="53156" x="2719388" y="2073275"/>
          <p14:tracePt t="53168" x="2736850" y="2082800"/>
          <p14:tracePt t="53172" x="2762250" y="2090738"/>
          <p14:tracePt t="53184" x="2770188" y="2098675"/>
          <p14:tracePt t="53188" x="2795588" y="2116138"/>
          <p14:tracePt t="53200" x="2805113" y="2116138"/>
          <p14:tracePt t="53204" x="2805113" y="2124075"/>
          <p14:tracePt t="53216" x="2820988" y="2133600"/>
          <p14:tracePt t="53220" x="2820988" y="2141538"/>
          <p14:tracePt t="53232" x="2830513" y="2141538"/>
          <p14:tracePt t="53236" x="2838450" y="2159000"/>
          <p14:tracePt t="53248" x="2838450" y="2166938"/>
          <p14:tracePt t="53252" x="2838450" y="2184400"/>
          <p14:tracePt t="53264" x="2830513" y="2209800"/>
          <p14:tracePt t="53268" x="2820988" y="2235200"/>
          <p14:tracePt t="53280" x="2813050" y="2252663"/>
          <p14:tracePt t="53284" x="2805113" y="2303463"/>
          <p14:tracePt t="53296" x="2795588" y="2344738"/>
          <p14:tracePt t="53301" x="2762250" y="2430463"/>
          <p14:tracePt t="53312" x="2736850" y="2524125"/>
          <p14:tracePt t="53316" x="2727325" y="2592388"/>
          <p14:tracePt t="53328" x="2711450" y="2668588"/>
          <p14:tracePt t="53332" x="2668588" y="2787650"/>
          <p14:tracePt t="53344" x="2651125" y="2863850"/>
          <p14:tracePt t="53348" x="2633663" y="2922588"/>
          <p14:tracePt t="53360" x="2608263" y="3000375"/>
          <p14:tracePt t="53364" x="2600325" y="3041650"/>
          <p14:tracePt t="53376" x="2574925" y="3119438"/>
          <p14:tracePt t="53380" x="2574925" y="3135313"/>
          <p14:tracePt t="53392" x="2574925" y="3152775"/>
          <p14:tracePt t="53396" x="2557463" y="3178175"/>
          <p14:tracePt t="53408" x="2541588" y="3211513"/>
          <p14:tracePt t="53412" x="2532063" y="3228975"/>
          <p14:tracePt t="53424" x="2506663" y="3238500"/>
          <p14:tracePt t="53428" x="2498725" y="3238500"/>
          <p14:tracePt t="53444" x="2489200" y="3238500"/>
          <p14:tracePt t="53456" x="2481263" y="3238500"/>
          <p14:tracePt t="53504" x="2473325" y="3238500"/>
          <p14:tracePt t="53522" x="2463800" y="3238500"/>
          <p14:tracePt t="53554" x="2463800" y="3228975"/>
          <p14:tracePt t="53570" x="2455863" y="3228975"/>
          <p14:tracePt t="58220" x="2473325" y="3228975"/>
          <p14:tracePt t="58224" x="2481263" y="3228975"/>
          <p14:tracePt t="58236" x="2524125" y="3221038"/>
          <p14:tracePt t="58240" x="2532063" y="3221038"/>
          <p14:tracePt t="58332" x="2532063" y="3211513"/>
          <p14:tracePt t="58348" x="2524125" y="3127375"/>
          <p14:tracePt t="58352" x="2516188" y="3025775"/>
          <p14:tracePt t="58364" x="2506663" y="2906713"/>
          <p14:tracePt t="58368" x="2489200" y="2778125"/>
          <p14:tracePt t="58380" x="2447925" y="2557463"/>
          <p14:tracePt t="58384" x="2413000" y="2430463"/>
          <p14:tracePt t="58396" x="2379663" y="2286000"/>
          <p14:tracePt t="58400" x="2344738" y="2141538"/>
          <p14:tracePt t="58412" x="2293938" y="2014538"/>
          <p14:tracePt t="58416" x="2227263" y="1801813"/>
          <p14:tracePt t="58428" x="2174875" y="1700213"/>
          <p14:tracePt t="58432" x="2141538" y="1606550"/>
          <p14:tracePt t="58444" x="2108200" y="1504950"/>
          <p14:tracePt t="58448" x="2030413" y="1308100"/>
          <p14:tracePt t="58460" x="1979613" y="1206500"/>
          <p14:tracePt t="58464" x="1938338" y="1104900"/>
          <p14:tracePt t="58476" x="1878013" y="993775"/>
          <p14:tracePt t="58480" x="1827213" y="892175"/>
          <p14:tracePt t="58492" x="1751013" y="722313"/>
          <p14:tracePt t="58496" x="1708150" y="620713"/>
          <p14:tracePt t="58508" x="1657350" y="509588"/>
          <p14:tracePt t="58512" x="1614488" y="425450"/>
          <p14:tracePt t="58524" x="1538288" y="271463"/>
          <p14:tracePt t="58528" x="1477963" y="187325"/>
          <p14:tracePt t="58540" x="1436688" y="127000"/>
          <p14:tracePt t="58544" x="1368425" y="58738"/>
          <p14:tracePt t="58556" x="1317625" y="0"/>
          <p14:tracePt t="58672" x="765175" y="50800"/>
          <p14:tracePt t="58684" x="696913" y="93663"/>
          <p14:tracePt t="58688" x="636588" y="119063"/>
          <p14:tracePt t="58700" x="585788" y="161925"/>
          <p14:tracePt t="58704" x="492125" y="220663"/>
          <p14:tracePt t="58716" x="441325" y="263525"/>
          <p14:tracePt t="58720" x="407988" y="296863"/>
          <p14:tracePt t="58732" x="365125" y="331788"/>
          <p14:tracePt t="58736" x="314325" y="407988"/>
          <p14:tracePt t="58748" x="271463" y="441325"/>
          <p14:tracePt t="58753" x="255588" y="476250"/>
          <p14:tracePt t="58764" x="212725" y="527050"/>
          <p14:tracePt t="58768" x="187325" y="577850"/>
          <p14:tracePt t="58780" x="127000" y="646113"/>
          <p14:tracePt t="58784" x="93663" y="696913"/>
          <p14:tracePt t="58796" x="58738" y="747713"/>
          <p14:tracePt t="58800" x="42863" y="790575"/>
          <p14:tracePt t="58924" x="68263" y="2303463"/>
          <p14:tracePt t="58928" x="93663" y="2397125"/>
          <p14:tracePt t="58940" x="144463" y="2498725"/>
          <p14:tracePt t="58944" x="187325" y="2582863"/>
          <p14:tracePt t="58956" x="280988" y="2762250"/>
          <p14:tracePt t="58960" x="339725" y="2855913"/>
          <p14:tracePt t="58972" x="425450" y="2957513"/>
          <p14:tracePt t="58976" x="501650" y="3051175"/>
          <p14:tracePt t="58990" x="603250" y="3160713"/>
          <p14:tracePt t="58994" x="790575" y="3340100"/>
          <p14:tracePt t="59006" x="892175" y="3433763"/>
          <p14:tracePt t="59010" x="1003300" y="3527425"/>
          <p14:tracePt t="59022" x="1112838" y="3611563"/>
          <p14:tracePt t="59026" x="1308100" y="3722688"/>
          <p14:tracePt t="59038" x="1411288" y="3773488"/>
          <p14:tracePt t="59042" x="1512888" y="3816350"/>
          <p14:tracePt t="59054" x="1631950" y="3857625"/>
          <p14:tracePt t="59058" x="1758950" y="3900488"/>
          <p14:tracePt t="59070" x="2055813" y="4002088"/>
          <p14:tracePt t="59074" x="2260600" y="4062413"/>
          <p14:tracePt t="59086" x="2541588" y="4113213"/>
          <p14:tracePt t="59090" x="2855913" y="4181475"/>
          <p14:tracePt t="59102" x="3467100" y="4224338"/>
          <p14:tracePt t="59106" x="3841750" y="4240213"/>
          <p14:tracePt t="59118" x="4171950" y="4232275"/>
          <p14:tracePt t="59122" x="4460875" y="4214813"/>
          <p14:tracePt t="59134" x="4708525" y="4189413"/>
          <p14:tracePt t="59138" x="5073650" y="4113213"/>
          <p14:tracePt t="59150" x="5218113" y="4079875"/>
          <p14:tracePt t="59154" x="5353050" y="4044950"/>
          <p14:tracePt t="59166" x="5464175" y="3994150"/>
          <p14:tracePt t="59170" x="5651500" y="3883025"/>
          <p14:tracePt t="59182" x="5727700" y="3816350"/>
          <p14:tracePt t="59186" x="5795963" y="3738563"/>
          <p14:tracePt t="59198" x="5829300" y="3636963"/>
          <p14:tracePt t="59202" x="5864225" y="3543300"/>
          <p14:tracePt t="59214" x="5854700" y="3330575"/>
          <p14:tracePt t="59218" x="5821363" y="3211513"/>
          <p14:tracePt t="59230" x="5788025" y="3084513"/>
          <p14:tracePt t="59234" x="5735638" y="2982913"/>
          <p14:tracePt t="59246" x="5641975" y="2787650"/>
          <p14:tracePt t="59250" x="5591175" y="2676525"/>
          <p14:tracePt t="59262" x="5540375" y="2592388"/>
          <p14:tracePt t="59266" x="5456238" y="2481263"/>
          <p14:tracePt t="59278" x="5370513" y="2379663"/>
          <p14:tracePt t="59282" x="5183188" y="2200275"/>
          <p14:tracePt t="59294" x="5030788" y="2090738"/>
          <p14:tracePt t="59298" x="4860925" y="1979613"/>
          <p14:tracePt t="59310" x="4630738" y="1844675"/>
          <p14:tracePt t="59314" x="4130675" y="1614488"/>
          <p14:tracePt t="59326" x="3806825" y="1512888"/>
          <p14:tracePt t="59330" x="3502025" y="1436688"/>
          <p14:tracePt t="59342" x="3160713" y="1368425"/>
          <p14:tracePt t="59346" x="2855913" y="1317625"/>
          <p14:tracePt t="59358" x="2293938" y="1257300"/>
          <p14:tracePt t="59362" x="2030413" y="1257300"/>
          <p14:tracePt t="59374" x="1801813" y="1257300"/>
          <p14:tracePt t="59378" x="1581150" y="1292225"/>
          <p14:tracePt t="59390" x="1198563" y="1401763"/>
          <p14:tracePt t="59395" x="1069975" y="1462088"/>
          <p14:tracePt t="59406" x="968375" y="1538288"/>
          <p14:tracePt t="59411" x="884238" y="1631950"/>
          <p14:tracePt t="59422" x="841375" y="1733550"/>
          <p14:tracePt t="59426" x="773113" y="1903413"/>
          <p14:tracePt t="59438" x="773113" y="2014538"/>
          <p14:tracePt t="59442" x="773113" y="2141538"/>
          <p14:tracePt t="59454" x="823913" y="2278063"/>
          <p14:tracePt t="59458" x="977900" y="2516188"/>
          <p14:tracePt t="59470" x="1130300" y="2660650"/>
          <p14:tracePt t="59474" x="1333500" y="2787650"/>
          <p14:tracePt t="59486" x="1657350" y="2914650"/>
          <p14:tracePt t="59490" x="2005013" y="3000375"/>
          <p14:tracePt t="59502" x="2651125" y="3109913"/>
          <p14:tracePt t="59506" x="3033713" y="3127375"/>
          <p14:tracePt t="59518" x="3382963" y="3127375"/>
          <p14:tracePt t="59522" x="3756025" y="3119438"/>
          <p14:tracePt t="59534" x="4351338" y="3016250"/>
          <p14:tracePt t="59538" x="4640263" y="2949575"/>
          <p14:tracePt t="59550" x="4843463" y="2871788"/>
          <p14:tracePt t="59554" x="5013325" y="2787650"/>
          <p14:tracePt t="59566" x="5141913" y="2727325"/>
          <p14:tracePt t="59570" x="5362575" y="2617788"/>
          <p14:tracePt t="59582" x="5464175" y="2532063"/>
          <p14:tracePt t="59586" x="5557838" y="2447925"/>
          <p14:tracePt t="59598" x="5641975" y="2344738"/>
          <p14:tracePt t="59603" x="5727700" y="2149475"/>
          <p14:tracePt t="59614" x="5727700" y="2022475"/>
          <p14:tracePt t="59619" x="5719763" y="1878013"/>
          <p14:tracePt t="59630" x="5684838" y="1716088"/>
          <p14:tracePt t="59634" x="5600700" y="1530350"/>
          <p14:tracePt t="59646" x="5370513" y="1181100"/>
          <p14:tracePt t="59650" x="5235575" y="1003300"/>
          <p14:tracePt t="59662" x="5116513" y="874713"/>
          <p14:tracePt t="59666" x="4997450" y="739775"/>
          <p14:tracePt t="59678" x="4673600" y="476250"/>
          <p14:tracePt t="59682" x="4435475" y="306388"/>
          <p14:tracePt t="59694" x="4146550" y="1270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14</a:t>
            </a:fld>
            <a:endParaRPr lang="en-US" sz="1400" dirty="0">
              <a:solidFill>
                <a:srgbClr val="000000"/>
              </a:solidFill>
            </a:endParaRPr>
          </a:p>
        </p:txBody>
      </p:sp>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3617401" cy="523220"/>
          </a:xfrm>
          <a:prstGeom prst="rect">
            <a:avLst/>
          </a:prstGeom>
        </p:spPr>
        <p:txBody>
          <a:bodyPr wrap="none">
            <a:spAutoFit/>
          </a:bodyPr>
          <a:lstStyle/>
          <a:p>
            <a:r>
              <a:rPr lang="en-US" sz="2800" b="1" dirty="0">
                <a:solidFill>
                  <a:schemeClr val="tx1"/>
                </a:solidFill>
                <a:latin typeface="Arial Rounded MT Bold"/>
                <a:cs typeface="Arial Rounded MT Bold"/>
              </a:rPr>
              <a:t>Results: </a:t>
            </a:r>
            <a:r>
              <a:rPr lang="en-US" sz="2800" b="1" dirty="0">
                <a:solidFill>
                  <a:schemeClr val="tx1"/>
                </a:solidFill>
                <a:latin typeface="Arial"/>
                <a:cs typeface="Arial"/>
              </a:rPr>
              <a:t>CO</a:t>
            </a:r>
            <a:r>
              <a:rPr lang="en-US" sz="2800" b="1" baseline="-25000" dirty="0">
                <a:solidFill>
                  <a:schemeClr val="tx1"/>
                </a:solidFill>
                <a:latin typeface="Arial"/>
                <a:cs typeface="Arial"/>
              </a:rPr>
              <a:t>2 </a:t>
            </a:r>
            <a:r>
              <a:rPr lang="en-US" sz="2800" b="1" dirty="0">
                <a:solidFill>
                  <a:schemeClr val="tx1"/>
                </a:solidFill>
                <a:latin typeface="Arial Rounded MT Bold"/>
                <a:cs typeface="Arial Rounded MT Bold"/>
              </a:rPr>
              <a:t>vs </a:t>
            </a:r>
            <a:r>
              <a:rPr lang="en-US" sz="2800" b="1" kern="0" dirty="0">
                <a:solidFill>
                  <a:schemeClr val="tx1"/>
                </a:solidFill>
              </a:rPr>
              <a:t>CH</a:t>
            </a:r>
            <a:r>
              <a:rPr lang="en-US" sz="2800" b="1" kern="0" baseline="-25000" dirty="0">
                <a:solidFill>
                  <a:schemeClr val="tx1"/>
                </a:solidFill>
              </a:rPr>
              <a:t>4 </a:t>
            </a:r>
            <a:endParaRPr lang="en-US" sz="2800" b="1" dirty="0">
              <a:solidFill>
                <a:schemeClr val="tx1"/>
              </a:solidFill>
              <a:latin typeface="Arial Rounded MT Bold"/>
              <a:cs typeface="Arial Rounded MT Bold"/>
            </a:endParaRP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4" name="Picture 3">
            <a:extLst>
              <a:ext uri="{FF2B5EF4-FFF2-40B4-BE49-F238E27FC236}">
                <a16:creationId xmlns:a16="http://schemas.microsoft.com/office/drawing/2014/main" id="{329D1D59-8C12-4199-9AAE-C93BEA594594}"/>
              </a:ext>
            </a:extLst>
          </p:cNvPr>
          <p:cNvPicPr>
            <a:picLocks noChangeAspect="1"/>
          </p:cNvPicPr>
          <p:nvPr/>
        </p:nvPicPr>
        <p:blipFill>
          <a:blip r:embed="rId5"/>
          <a:stretch>
            <a:fillRect/>
          </a:stretch>
        </p:blipFill>
        <p:spPr>
          <a:xfrm>
            <a:off x="3982050" y="947155"/>
            <a:ext cx="5019675" cy="3362325"/>
          </a:xfrm>
          <a:prstGeom prst="rect">
            <a:avLst/>
          </a:prstGeom>
        </p:spPr>
      </p:pic>
      <p:pic>
        <p:nvPicPr>
          <p:cNvPr id="26" name="Picture 25">
            <a:extLst>
              <a:ext uri="{FF2B5EF4-FFF2-40B4-BE49-F238E27FC236}">
                <a16:creationId xmlns:a16="http://schemas.microsoft.com/office/drawing/2014/main" id="{29C33CCE-6E09-4271-8763-D039607EE987}"/>
              </a:ext>
            </a:extLst>
          </p:cNvPr>
          <p:cNvPicPr>
            <a:picLocks noChangeAspect="1"/>
          </p:cNvPicPr>
          <p:nvPr/>
        </p:nvPicPr>
        <p:blipFill>
          <a:blip r:embed="rId6"/>
          <a:stretch>
            <a:fillRect/>
          </a:stretch>
        </p:blipFill>
        <p:spPr>
          <a:xfrm>
            <a:off x="142275" y="978786"/>
            <a:ext cx="2608350" cy="1767767"/>
          </a:xfrm>
          <a:prstGeom prst="rect">
            <a:avLst/>
          </a:prstGeom>
        </p:spPr>
      </p:pic>
      <p:sp>
        <p:nvSpPr>
          <p:cNvPr id="6" name="Rectangle 5">
            <a:extLst>
              <a:ext uri="{FF2B5EF4-FFF2-40B4-BE49-F238E27FC236}">
                <a16:creationId xmlns:a16="http://schemas.microsoft.com/office/drawing/2014/main" id="{A07D64EB-17DB-4D77-AA03-90EA9EC4311F}"/>
              </a:ext>
            </a:extLst>
          </p:cNvPr>
          <p:cNvSpPr/>
          <p:nvPr/>
        </p:nvSpPr>
        <p:spPr bwMode="auto">
          <a:xfrm>
            <a:off x="678651" y="1137666"/>
            <a:ext cx="611669" cy="1600107"/>
          </a:xfrm>
          <a:prstGeom prst="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7" name="Rectangle 26">
            <a:extLst>
              <a:ext uri="{FF2B5EF4-FFF2-40B4-BE49-F238E27FC236}">
                <a16:creationId xmlns:a16="http://schemas.microsoft.com/office/drawing/2014/main" id="{50472C34-866F-4475-B58B-018ED3774314}"/>
              </a:ext>
            </a:extLst>
          </p:cNvPr>
          <p:cNvSpPr/>
          <p:nvPr/>
        </p:nvSpPr>
        <p:spPr bwMode="auto">
          <a:xfrm>
            <a:off x="3970491" y="959274"/>
            <a:ext cx="5019675" cy="3341426"/>
          </a:xfrm>
          <a:prstGeom prst="rect">
            <a:avLst/>
          </a:prstGeom>
          <a:noFill/>
          <a:ln w="571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cxnSp>
        <p:nvCxnSpPr>
          <p:cNvPr id="10" name="Straight Arrow Connector 9">
            <a:extLst>
              <a:ext uri="{FF2B5EF4-FFF2-40B4-BE49-F238E27FC236}">
                <a16:creationId xmlns:a16="http://schemas.microsoft.com/office/drawing/2014/main" id="{7BDA0E37-5618-4569-AD2D-A1DAB4ED04BD}"/>
              </a:ext>
            </a:extLst>
          </p:cNvPr>
          <p:cNvCxnSpPr>
            <a:cxnSpLocks/>
          </p:cNvCxnSpPr>
          <p:nvPr/>
        </p:nvCxnSpPr>
        <p:spPr bwMode="auto">
          <a:xfrm flipV="1">
            <a:off x="680720" y="970006"/>
            <a:ext cx="3301330" cy="198394"/>
          </a:xfrm>
          <a:prstGeom prst="straightConnector1">
            <a:avLst/>
          </a:prstGeom>
          <a:solidFill>
            <a:schemeClr val="accent1"/>
          </a:solidFill>
          <a:ln w="28575" cap="flat" cmpd="sng" algn="ctr">
            <a:solidFill>
              <a:srgbClr val="FF0000"/>
            </a:solidFill>
            <a:prstDash val="dash"/>
            <a:round/>
            <a:headEnd type="none" w="med" len="med"/>
            <a:tailEnd type="triangle"/>
          </a:ln>
          <a:effectLst/>
        </p:spPr>
      </p:cxnSp>
      <p:cxnSp>
        <p:nvCxnSpPr>
          <p:cNvPr id="39" name="Straight Arrow Connector 38">
            <a:extLst>
              <a:ext uri="{FF2B5EF4-FFF2-40B4-BE49-F238E27FC236}">
                <a16:creationId xmlns:a16="http://schemas.microsoft.com/office/drawing/2014/main" id="{09C271F5-2EC4-44F5-BA4B-B482FBA89EB3}"/>
              </a:ext>
            </a:extLst>
          </p:cNvPr>
          <p:cNvCxnSpPr>
            <a:cxnSpLocks/>
          </p:cNvCxnSpPr>
          <p:nvPr/>
        </p:nvCxnSpPr>
        <p:spPr bwMode="auto">
          <a:xfrm>
            <a:off x="678651" y="2737773"/>
            <a:ext cx="3303399" cy="1562927"/>
          </a:xfrm>
          <a:prstGeom prst="straightConnector1">
            <a:avLst/>
          </a:prstGeom>
          <a:solidFill>
            <a:schemeClr val="accent1"/>
          </a:solidFill>
          <a:ln w="28575" cap="flat" cmpd="sng" algn="ctr">
            <a:solidFill>
              <a:srgbClr val="FF0000"/>
            </a:solidFill>
            <a:prstDash val="dash"/>
            <a:round/>
            <a:headEnd type="none" w="med" len="med"/>
            <a:tailEnd type="triangle"/>
          </a:ln>
          <a:effectLst/>
        </p:spPr>
      </p:cxnSp>
      <p:cxnSp>
        <p:nvCxnSpPr>
          <p:cNvPr id="29" name="Straight Arrow Connector 28">
            <a:extLst>
              <a:ext uri="{FF2B5EF4-FFF2-40B4-BE49-F238E27FC236}">
                <a16:creationId xmlns:a16="http://schemas.microsoft.com/office/drawing/2014/main" id="{80045592-C9E7-4E9E-9100-B3D8F4040367}"/>
              </a:ext>
            </a:extLst>
          </p:cNvPr>
          <p:cNvCxnSpPr>
            <a:cxnSpLocks/>
          </p:cNvCxnSpPr>
          <p:nvPr/>
        </p:nvCxnSpPr>
        <p:spPr bwMode="auto">
          <a:xfrm>
            <a:off x="5608320" y="2854960"/>
            <a:ext cx="254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D5D21785-3035-4F55-BA64-69F99B445D65}"/>
              </a:ext>
            </a:extLst>
          </p:cNvPr>
          <p:cNvCxnSpPr>
            <a:cxnSpLocks/>
          </p:cNvCxnSpPr>
          <p:nvPr/>
        </p:nvCxnSpPr>
        <p:spPr bwMode="auto">
          <a:xfrm>
            <a:off x="5608320" y="3291840"/>
            <a:ext cx="32512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2" name="Text Box 28">
            <a:extLst>
              <a:ext uri="{FF2B5EF4-FFF2-40B4-BE49-F238E27FC236}">
                <a16:creationId xmlns:a16="http://schemas.microsoft.com/office/drawing/2014/main" id="{A5D9C448-D7CD-4944-8E60-C218652DE894}"/>
              </a:ext>
            </a:extLst>
          </p:cNvPr>
          <p:cNvSpPr txBox="1">
            <a:spLocks noChangeArrowheads="1"/>
          </p:cNvSpPr>
          <p:nvPr/>
        </p:nvSpPr>
        <p:spPr bwMode="auto">
          <a:xfrm>
            <a:off x="0" y="4377027"/>
            <a:ext cx="9103101"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1800" dirty="0">
                <a:latin typeface="Arial"/>
                <a:cs typeface="Arial"/>
              </a:rPr>
              <a:t>Dashed blue line (1</a:t>
            </a:r>
            <a:r>
              <a:rPr lang="en-US" sz="1800" baseline="30000" dirty="0">
                <a:latin typeface="Arial"/>
                <a:cs typeface="Arial"/>
              </a:rPr>
              <a:t>st</a:t>
            </a:r>
            <a:r>
              <a:rPr lang="en-US" sz="1800" dirty="0">
                <a:latin typeface="Arial"/>
                <a:cs typeface="Arial"/>
              </a:rPr>
              <a:t> simulation) shows the adsorption of CH</a:t>
            </a:r>
            <a:r>
              <a:rPr lang="en-US" sz="1800" baseline="-25000" dirty="0">
                <a:latin typeface="Arial"/>
                <a:cs typeface="Arial"/>
              </a:rPr>
              <a:t>4</a:t>
            </a:r>
            <a:r>
              <a:rPr lang="en-US" sz="1800" dirty="0">
                <a:latin typeface="Arial"/>
                <a:cs typeface="Arial"/>
              </a:rPr>
              <a:t>, which is replaced by </a:t>
            </a:r>
            <a:r>
              <a:rPr lang="en-US" sz="1800" kern="0" dirty="0"/>
              <a:t>CO</a:t>
            </a:r>
            <a:r>
              <a:rPr lang="en-US" sz="1800" kern="0" baseline="-25000" dirty="0"/>
              <a:t>2</a:t>
            </a:r>
            <a:r>
              <a:rPr lang="en-US" sz="1800" dirty="0">
                <a:latin typeface="Arial"/>
                <a:cs typeface="Arial"/>
              </a:rPr>
              <a:t> in the second simulation (solid blue line).</a:t>
            </a:r>
          </a:p>
          <a:p>
            <a:pPr>
              <a:spcBef>
                <a:spcPct val="50000"/>
              </a:spcBef>
            </a:pPr>
            <a:r>
              <a:rPr lang="en-US" sz="1800" dirty="0">
                <a:latin typeface="Arial"/>
                <a:cs typeface="Arial"/>
              </a:rPr>
              <a:t>The presence of </a:t>
            </a:r>
            <a:r>
              <a:rPr lang="en-US" sz="1800" kern="0" dirty="0"/>
              <a:t>CO</a:t>
            </a:r>
            <a:r>
              <a:rPr lang="en-US" sz="1800" kern="0" baseline="-25000" dirty="0"/>
              <a:t>2 </a:t>
            </a:r>
            <a:r>
              <a:rPr lang="en-US" sz="1800" dirty="0">
                <a:latin typeface="Arial"/>
                <a:cs typeface="Arial"/>
              </a:rPr>
              <a:t>swept the hydrocarbons from the calcite wall (See black lines) due to its high adsorption on the surface. We did not observe such a phenomenon in the 1</a:t>
            </a:r>
            <a:r>
              <a:rPr lang="en-US" sz="1800" baseline="30000" dirty="0">
                <a:latin typeface="Arial"/>
                <a:cs typeface="Arial"/>
              </a:rPr>
              <a:t>st</a:t>
            </a:r>
            <a:r>
              <a:rPr lang="en-US" sz="1800" dirty="0">
                <a:latin typeface="Arial"/>
                <a:cs typeface="Arial"/>
              </a:rPr>
              <a:t> simulation.</a:t>
            </a:r>
          </a:p>
          <a:p>
            <a:pPr>
              <a:spcBef>
                <a:spcPct val="50000"/>
              </a:spcBef>
            </a:pPr>
            <a:endParaRPr lang="en-US" sz="1800" dirty="0">
              <a:latin typeface="Arial"/>
              <a:cs typeface="Arial"/>
            </a:endParaRPr>
          </a:p>
          <a:p>
            <a:pPr>
              <a:spcBef>
                <a:spcPct val="50000"/>
              </a:spcBef>
            </a:pPr>
            <a:endParaRPr lang="en-US" sz="1800" dirty="0">
              <a:latin typeface="Arial"/>
              <a:cs typeface="Arial"/>
            </a:endParaRPr>
          </a:p>
        </p:txBody>
      </p:sp>
      <p:pic>
        <p:nvPicPr>
          <p:cNvPr id="15" name="Audio 14">
            <a:hlinkClick r:id="" action="ppaction://media"/>
            <a:extLst>
              <a:ext uri="{FF2B5EF4-FFF2-40B4-BE49-F238E27FC236}">
                <a16:creationId xmlns:a16="http://schemas.microsoft.com/office/drawing/2014/main" id="{EBA8CF14-2C5B-49F4-AC18-D5314E7D6B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319813031"/>
      </p:ext>
    </p:extLst>
  </p:cSld>
  <p:clrMapOvr>
    <a:masterClrMapping/>
  </p:clrMapOvr>
  <mc:AlternateContent xmlns:mc="http://schemas.openxmlformats.org/markup-compatibility/2006" xmlns:p14="http://schemas.microsoft.com/office/powerpoint/2010/main">
    <mc:Choice Requires="p14">
      <p:transition spd="slow" p14:dur="2000" advTm="138550"/>
    </mc:Choice>
    <mc:Fallback xmlns="">
      <p:transition spd="slow" advTm="138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102" x="203200" y="2124075"/>
          <p14:tracePt t="110" x="203200" y="2116138"/>
          <p14:tracePt t="117" x="212725" y="2116138"/>
          <p14:tracePt t="133" x="220663" y="2108200"/>
          <p14:tracePt t="137" x="238125" y="2108200"/>
          <p14:tracePt t="149" x="246063" y="2108200"/>
          <p14:tracePt t="165" x="255588" y="2108200"/>
          <p14:tracePt t="213" x="255588" y="2116138"/>
          <p14:tracePt t="217" x="263525" y="2133600"/>
          <p14:tracePt t="229" x="271463" y="2149475"/>
          <p14:tracePt t="233" x="288925" y="2166938"/>
          <p14:tracePt t="245" x="288925" y="2184400"/>
          <p14:tracePt t="249" x="296863" y="2209800"/>
          <p14:tracePt t="261" x="296863" y="2227263"/>
          <p14:tracePt t="265" x="296863" y="2235200"/>
          <p14:tracePt t="277" x="306388" y="2252663"/>
          <p14:tracePt t="281" x="306388" y="2278063"/>
          <p14:tracePt t="329" x="296863" y="2278063"/>
          <p14:tracePt t="341" x="280988" y="2278063"/>
          <p14:tracePt t="345" x="263525" y="2268538"/>
          <p14:tracePt t="357" x="238125" y="2235200"/>
          <p14:tracePt t="361" x="187325" y="2200275"/>
          <p14:tracePt t="375" x="169863" y="2192338"/>
          <p14:tracePt t="379" x="152400" y="2166938"/>
          <p14:tracePt t="391" x="144463" y="2149475"/>
          <p14:tracePt t="395" x="144463" y="2124075"/>
          <p14:tracePt t="407" x="144463" y="2116138"/>
          <p14:tracePt t="411" x="144463" y="2090738"/>
          <p14:tracePt t="423" x="161925" y="2065338"/>
          <p14:tracePt t="427" x="177800" y="2022475"/>
          <p14:tracePt t="439" x="212725" y="1971675"/>
          <p14:tracePt t="443" x="230188" y="1946275"/>
          <p14:tracePt t="455" x="255588" y="1920875"/>
          <p14:tracePt t="459" x="263525" y="1911350"/>
          <p14:tracePt t="471" x="322263" y="1878013"/>
          <p14:tracePt t="475" x="357188" y="1860550"/>
          <p14:tracePt t="487" x="390525" y="1844675"/>
          <p14:tracePt t="491" x="441325" y="1819275"/>
          <p14:tracePt t="503" x="519113" y="1784350"/>
          <p14:tracePt t="507" x="577850" y="1776413"/>
          <p14:tracePt t="519" x="620713" y="1776413"/>
          <p14:tracePt t="523" x="679450" y="1776413"/>
          <p14:tracePt t="535" x="722313" y="1776413"/>
          <p14:tracePt t="539" x="798513" y="1776413"/>
          <p14:tracePt t="551" x="858838" y="1793875"/>
          <p14:tracePt t="555" x="917575" y="1827213"/>
          <p14:tracePt t="567" x="985838" y="1860550"/>
          <p14:tracePt t="571" x="1062038" y="1903413"/>
          <p14:tracePt t="583" x="1155700" y="1971675"/>
          <p14:tracePt t="587" x="1206500" y="2014538"/>
          <p14:tracePt t="599" x="1257300" y="2055813"/>
          <p14:tracePt t="603" x="1282700" y="2090738"/>
          <p14:tracePt t="615" x="1350963" y="2141538"/>
          <p14:tracePt t="619" x="1401763" y="2184400"/>
          <p14:tracePt t="631" x="1436688" y="2209800"/>
          <p14:tracePt t="635" x="1470025" y="2243138"/>
          <p14:tracePt t="647" x="1495425" y="2252663"/>
          <p14:tracePt t="651" x="1538288" y="2268538"/>
          <p14:tracePt t="663" x="1555750" y="2278063"/>
          <p14:tracePt t="667" x="1581150" y="2278063"/>
          <p14:tracePt t="679" x="1589088" y="2286000"/>
          <p14:tracePt t="683" x="1639888" y="2293938"/>
          <p14:tracePt t="695" x="1657350" y="2293938"/>
          <p14:tracePt t="700" x="1690688" y="2293938"/>
          <p14:tracePt t="711" x="1716088" y="2293938"/>
          <p14:tracePt t="715" x="1733550" y="2293938"/>
          <p14:tracePt t="727" x="1793875" y="2268538"/>
          <p14:tracePt t="731" x="1819275" y="2243138"/>
          <p14:tracePt t="743" x="1844675" y="2227263"/>
          <p14:tracePt t="747" x="1860550" y="2184400"/>
          <p14:tracePt t="759" x="1870075" y="2098675"/>
          <p14:tracePt t="763" x="1878013" y="2039938"/>
          <p14:tracePt t="775" x="1878013" y="1979613"/>
          <p14:tracePt t="779" x="1878013" y="1920875"/>
          <p14:tracePt t="791" x="1870075" y="1860550"/>
          <p14:tracePt t="795" x="1835150" y="1758950"/>
          <p14:tracePt t="807" x="1801813" y="1700213"/>
          <p14:tracePt t="811" x="1766888" y="1622425"/>
          <p14:tracePt t="823" x="1725613" y="1555750"/>
          <p14:tracePt t="827" x="1700213" y="1512888"/>
          <p14:tracePt t="839" x="1674813" y="1470025"/>
          <p14:tracePt t="843" x="1622425" y="1436688"/>
          <p14:tracePt t="855" x="1581150" y="1385888"/>
          <p14:tracePt t="859" x="1530350" y="1350963"/>
          <p14:tracePt t="871" x="1436688" y="1292225"/>
          <p14:tracePt t="875" x="1385888" y="1266825"/>
          <p14:tracePt t="887" x="1343025" y="1249363"/>
          <p14:tracePt t="891" x="1292225" y="1223963"/>
          <p14:tracePt t="903" x="1257300" y="1216025"/>
          <p14:tracePt t="908" x="1198563" y="1198563"/>
          <p14:tracePt t="919" x="1163638" y="1189038"/>
          <p14:tracePt t="923" x="1147763" y="1181100"/>
          <p14:tracePt t="935" x="1096963" y="1173163"/>
          <p14:tracePt t="939" x="1028700" y="1147763"/>
          <p14:tracePt t="951" x="960438" y="1122363"/>
          <p14:tracePt t="955" x="900113" y="1112838"/>
          <p14:tracePt t="967" x="841375" y="1087438"/>
          <p14:tracePt t="971" x="781050" y="1079500"/>
          <p14:tracePt t="983" x="696913" y="1054100"/>
          <p14:tracePt t="987" x="636588" y="1054100"/>
          <p14:tracePt t="999" x="603250" y="1054100"/>
          <p14:tracePt t="1003" x="569913" y="1054100"/>
          <p14:tracePt t="1015" x="501650" y="1069975"/>
          <p14:tracePt t="1019" x="458788" y="1079500"/>
          <p14:tracePt t="1031" x="425450" y="1104900"/>
          <p14:tracePt t="1035" x="374650" y="1122363"/>
          <p14:tracePt t="1047" x="347663" y="1147763"/>
          <p14:tracePt t="1051" x="322263" y="1198563"/>
          <p14:tracePt t="1063" x="288925" y="1231900"/>
          <p14:tracePt t="1067" x="280988" y="1257300"/>
          <p14:tracePt t="1079" x="271463" y="1292225"/>
          <p14:tracePt t="1083" x="246063" y="1343025"/>
          <p14:tracePt t="1095" x="238125" y="1401763"/>
          <p14:tracePt t="1099" x="238125" y="1452563"/>
          <p14:tracePt t="1111" x="238125" y="1512888"/>
          <p14:tracePt t="1116" x="238125" y="1589088"/>
          <p14:tracePt t="1127" x="255588" y="1716088"/>
          <p14:tracePt t="1132" x="271463" y="1801813"/>
          <p14:tracePt t="1143" x="314325" y="1903413"/>
          <p14:tracePt t="1147" x="357188" y="1979613"/>
          <p14:tracePt t="1159" x="400050" y="2073275"/>
          <p14:tracePt t="1163" x="552450" y="2227263"/>
          <p14:tracePt t="1175" x="646113" y="2319338"/>
          <p14:tracePt t="1179" x="747713" y="2397125"/>
          <p14:tracePt t="1191" x="866775" y="2473325"/>
          <p14:tracePt t="1195" x="1104900" y="2574925"/>
          <p14:tracePt t="1207" x="1257300" y="2625725"/>
          <p14:tracePt t="1211" x="1385888" y="2651125"/>
          <p14:tracePt t="1223" x="1512888" y="2668588"/>
          <p14:tracePt t="1227" x="1639888" y="2668588"/>
          <p14:tracePt t="1239" x="1793875" y="2668588"/>
          <p14:tracePt t="1243" x="1878013" y="2643188"/>
          <p14:tracePt t="1255" x="1954213" y="2608263"/>
          <p14:tracePt t="1259" x="2022475" y="2566988"/>
          <p14:tracePt t="1272" x="2098675" y="2516188"/>
          <p14:tracePt t="1275" x="2141538" y="2473325"/>
          <p14:tracePt t="1287" x="2166938" y="2422525"/>
          <p14:tracePt t="1291" x="2200275" y="2379663"/>
          <p14:tracePt t="1303" x="2217738" y="2344738"/>
          <p14:tracePt t="1308" x="2260600" y="2252663"/>
          <p14:tracePt t="1319" x="2278063" y="2200275"/>
          <p14:tracePt t="1323" x="2303463" y="2141538"/>
          <p14:tracePt t="1335" x="2303463" y="2098675"/>
          <p14:tracePt t="1339" x="2311400" y="1979613"/>
          <p14:tracePt t="1351" x="2311400" y="1928813"/>
          <p14:tracePt t="1355" x="2293938" y="1852613"/>
          <p14:tracePt t="1367" x="2278063" y="1776413"/>
          <p14:tracePt t="1371" x="2260600" y="1725613"/>
          <p14:tracePt t="1383" x="2227263" y="1657350"/>
          <p14:tracePt t="1387" x="2209800" y="1631950"/>
          <p14:tracePt t="1399" x="2174875" y="1597025"/>
          <p14:tracePt t="1403" x="2149475" y="1571625"/>
          <p14:tracePt t="1415" x="2116138" y="1538288"/>
          <p14:tracePt t="1419" x="2065338" y="1512888"/>
          <p14:tracePt t="1431" x="2014538" y="1477963"/>
          <p14:tracePt t="1435" x="1954213" y="1462088"/>
          <p14:tracePt t="1447" x="1878013" y="1419225"/>
          <p14:tracePt t="1451" x="1725613" y="1368425"/>
          <p14:tracePt t="1463" x="1622425" y="1343025"/>
          <p14:tracePt t="1467" x="1520825" y="1325563"/>
          <p14:tracePt t="1479" x="1436688" y="1300163"/>
          <p14:tracePt t="1483" x="1333500" y="1274763"/>
          <p14:tracePt t="1495" x="1206500" y="1266825"/>
          <p14:tracePt t="1499" x="1130300" y="1257300"/>
          <p14:tracePt t="1511" x="1079500" y="1257300"/>
          <p14:tracePt t="1515" x="1019175" y="1257300"/>
          <p14:tracePt t="1527" x="909638" y="1257300"/>
          <p14:tracePt t="1532" x="858838" y="1257300"/>
          <p14:tracePt t="1543" x="798513" y="1257300"/>
          <p14:tracePt t="1547" x="755650" y="1266825"/>
          <p14:tracePt t="1559" x="730250" y="1274763"/>
          <p14:tracePt t="1563" x="688975" y="1292225"/>
          <p14:tracePt t="1575" x="671513" y="1300163"/>
          <p14:tracePt t="1579" x="663575" y="1308100"/>
          <p14:tracePt t="1591" x="646113" y="1317625"/>
          <p14:tracePt t="1595" x="611188" y="1343025"/>
          <p14:tracePt t="1607" x="603250" y="1350963"/>
          <p14:tracePt t="1611" x="585788" y="1368425"/>
          <p14:tracePt t="1623" x="577850" y="1385888"/>
          <p14:tracePt t="1627" x="560388" y="1411288"/>
          <p14:tracePt t="1639" x="552450" y="1444625"/>
          <p14:tracePt t="1643" x="552450" y="1462088"/>
          <p14:tracePt t="1655" x="552450" y="1477963"/>
          <p14:tracePt t="1659" x="552450" y="1504950"/>
          <p14:tracePt t="1673" x="552450" y="1530350"/>
          <p14:tracePt t="1677" x="560388" y="1555750"/>
          <p14:tracePt t="1687" x="569913" y="1589088"/>
          <p14:tracePt t="1691" x="585788" y="1606550"/>
          <p14:tracePt t="1703" x="611188" y="1631950"/>
          <p14:tracePt t="1707" x="636588" y="1674813"/>
          <p14:tracePt t="1719" x="663575" y="1700213"/>
          <p14:tracePt t="1723" x="704850" y="1733550"/>
          <p14:tracePt t="1735" x="730250" y="1766888"/>
          <p14:tracePt t="1739" x="755650" y="1801813"/>
          <p14:tracePt t="1751" x="798513" y="1844675"/>
          <p14:tracePt t="1755" x="833438" y="1895475"/>
          <p14:tracePt t="1767" x="892175" y="1946275"/>
          <p14:tracePt t="1771" x="935038" y="1971675"/>
          <p14:tracePt t="1783" x="1028700" y="2030413"/>
          <p14:tracePt t="1787" x="1079500" y="2073275"/>
          <p14:tracePt t="1799" x="1112838" y="2090738"/>
          <p14:tracePt t="1803" x="1163638" y="2124075"/>
          <p14:tracePt t="1815" x="1198563" y="2141538"/>
          <p14:tracePt t="1819" x="1266825" y="2166938"/>
          <p14:tracePt t="1831" x="1308100" y="2174875"/>
          <p14:tracePt t="1835" x="1343025" y="2184400"/>
          <p14:tracePt t="1847" x="1385888" y="2192338"/>
          <p14:tracePt t="1851" x="1462088" y="2209800"/>
          <p14:tracePt t="1865" x="1495425" y="2209800"/>
          <p14:tracePt t="1869" x="1520825" y="2209800"/>
          <p14:tracePt t="1881" x="1563688" y="2209800"/>
          <p14:tracePt t="1885" x="1597025" y="2209800"/>
          <p14:tracePt t="1897" x="1665288" y="2184400"/>
          <p14:tracePt t="1901" x="1700213" y="2166938"/>
          <p14:tracePt t="1913" x="1733550" y="2149475"/>
          <p14:tracePt t="1917" x="1758950" y="2141538"/>
          <p14:tracePt t="1931" x="1801813" y="2124075"/>
          <p14:tracePt t="1933" x="1827213" y="2108200"/>
          <p14:tracePt t="1945" x="1860550" y="2090738"/>
          <p14:tracePt t="1949" x="1878013" y="2065338"/>
          <p14:tracePt t="1961" x="1895475" y="2047875"/>
          <p14:tracePt t="1965" x="1946275" y="1989138"/>
          <p14:tracePt t="1977" x="1971675" y="1946275"/>
          <p14:tracePt t="1982" x="1989138" y="1911350"/>
          <p14:tracePt t="1993" x="2014538" y="1835150"/>
          <p14:tracePt t="1998" x="2039938" y="1741488"/>
          <p14:tracePt t="2009" x="2047875" y="1682750"/>
          <p14:tracePt t="2013" x="2055813" y="1631950"/>
          <p14:tracePt t="2025" x="2055813" y="1606550"/>
          <p14:tracePt t="2029" x="2055813" y="1581150"/>
          <p14:tracePt t="2041" x="2055813" y="1546225"/>
          <p14:tracePt t="2045" x="2055813" y="1530350"/>
          <p14:tracePt t="2057" x="2047875" y="1512888"/>
          <p14:tracePt t="2061" x="2030413" y="1495425"/>
          <p14:tracePt t="2073" x="2014538" y="1462088"/>
          <p14:tracePt t="2077" x="1963738" y="1411288"/>
          <p14:tracePt t="2089" x="1928813" y="1376363"/>
          <p14:tracePt t="2093" x="1860550" y="1350963"/>
          <p14:tracePt t="2105" x="1801813" y="1317625"/>
          <p14:tracePt t="2109" x="1674813" y="1266825"/>
          <p14:tracePt t="2121" x="1597025" y="1249363"/>
          <p14:tracePt t="2125" x="1520825" y="1241425"/>
          <p14:tracePt t="2137" x="1444625" y="1216025"/>
          <p14:tracePt t="2141" x="1360488" y="1216025"/>
          <p14:tracePt t="2153" x="1266825" y="1216025"/>
          <p14:tracePt t="2157" x="1206500" y="1216025"/>
          <p14:tracePt t="2169" x="1173163" y="1216025"/>
          <p14:tracePt t="2173" x="1138238" y="1223963"/>
          <p14:tracePt t="2185" x="1087438" y="1266825"/>
          <p14:tracePt t="2189" x="1054100" y="1300163"/>
          <p14:tracePt t="2201" x="1036638" y="1343025"/>
          <p14:tracePt t="2205" x="1003300" y="1385888"/>
          <p14:tracePt t="2217" x="993775" y="1444625"/>
          <p14:tracePt t="2221" x="968375" y="1546225"/>
          <p14:tracePt t="2233" x="968375" y="1622425"/>
          <p14:tracePt t="2237" x="968375" y="1708150"/>
          <p14:tracePt t="2249" x="977900" y="1793875"/>
          <p14:tracePt t="2253" x="1011238" y="1938338"/>
          <p14:tracePt t="2265" x="1044575" y="2014538"/>
          <p14:tracePt t="2269" x="1069975" y="2090738"/>
          <p14:tracePt t="2281" x="1104900" y="2166938"/>
          <p14:tracePt t="2285" x="1138238" y="2209800"/>
          <p14:tracePt t="2297" x="1206500" y="2278063"/>
          <p14:tracePt t="2301" x="1223963" y="2286000"/>
          <p14:tracePt t="2313" x="1249363" y="2303463"/>
          <p14:tracePt t="2317" x="1274763" y="2303463"/>
          <p14:tracePt t="2329" x="1292225" y="2311400"/>
          <p14:tracePt t="2333" x="1308100" y="2311400"/>
          <p14:tracePt t="2345" x="1317625" y="2311400"/>
          <p14:tracePt t="2349" x="1325563" y="2311400"/>
          <p14:tracePt t="2361" x="1333500" y="2311400"/>
          <p14:tracePt t="2365" x="1343025" y="2311400"/>
          <p14:tracePt t="4189" x="1368425" y="2311400"/>
          <p14:tracePt t="4193" x="1376363" y="2311400"/>
          <p14:tracePt t="4205" x="1401763" y="2319338"/>
          <p14:tracePt t="4209" x="1411288" y="2319338"/>
          <p14:tracePt t="4221" x="1411288" y="2328863"/>
          <p14:tracePt t="4509" x="1411288" y="2278063"/>
          <p14:tracePt t="4513" x="1411288" y="2268538"/>
          <p14:tracePt t="4525" x="1419225" y="2209800"/>
          <p14:tracePt t="4529" x="1419225" y="2200275"/>
          <p14:tracePt t="4541" x="1427163" y="2159000"/>
          <p14:tracePt t="4545" x="1427163" y="2055813"/>
          <p14:tracePt t="4557" x="1427163" y="2014538"/>
          <p14:tracePt t="4561" x="1427163" y="1954213"/>
          <p14:tracePt t="4573" x="1427163" y="1895475"/>
          <p14:tracePt t="4577" x="1427163" y="1809750"/>
          <p14:tracePt t="4589" x="1427163" y="1766888"/>
          <p14:tracePt t="4593" x="1427163" y="1733550"/>
          <p14:tracePt t="4605" x="1427163" y="1690688"/>
          <p14:tracePt t="4609" x="1427163" y="1665288"/>
          <p14:tracePt t="4621" x="1427163" y="1606550"/>
          <p14:tracePt t="4625" x="1427163" y="1581150"/>
          <p14:tracePt t="4637" x="1436688" y="1555750"/>
          <p14:tracePt t="4641" x="1436688" y="1530350"/>
          <p14:tracePt t="4653" x="1436688" y="1520825"/>
          <p14:tracePt t="4657" x="1436688" y="1504950"/>
          <p14:tracePt t="4669" x="1436688" y="1477963"/>
          <p14:tracePt t="4685" x="1436688" y="1462088"/>
          <p14:tracePt t="4689" x="1436688" y="1444625"/>
          <p14:tracePt t="4705" x="1436688" y="1436688"/>
          <p14:tracePt t="4717" x="1427163" y="1427163"/>
          <p14:tracePt t="4733" x="1427163" y="1411288"/>
          <p14:tracePt t="4737" x="1419225" y="1401763"/>
          <p14:tracePt t="4749" x="1419225" y="1393825"/>
          <p14:tracePt t="4753" x="1419225" y="1376363"/>
          <p14:tracePt t="4765" x="1411288" y="1333500"/>
          <p14:tracePt t="4769" x="1411288" y="1308100"/>
          <p14:tracePt t="4781" x="1401763" y="1292225"/>
          <p14:tracePt t="4785" x="1401763" y="1266825"/>
          <p14:tracePt t="4797" x="1401763" y="1241425"/>
          <p14:tracePt t="4801" x="1393825" y="1216025"/>
          <p14:tracePt t="4813" x="1385888" y="1198563"/>
          <p14:tracePt t="4817" x="1385888" y="1181100"/>
          <p14:tracePt t="4829" x="1376363" y="1163638"/>
          <p14:tracePt t="4833" x="1376363" y="1155700"/>
          <p14:tracePt t="4845" x="1360488" y="1138238"/>
          <p14:tracePt t="4849" x="1360488" y="1130300"/>
          <p14:tracePt t="4877" x="1350963" y="1122363"/>
          <p14:tracePt t="4893" x="1343025" y="1112838"/>
          <p14:tracePt t="4897" x="1333500" y="1112838"/>
          <p14:tracePt t="4909" x="1317625" y="1096963"/>
          <p14:tracePt t="4913" x="1292225" y="1096963"/>
          <p14:tracePt t="4925" x="1274763" y="1096963"/>
          <p14:tracePt t="4929" x="1266825" y="1087438"/>
          <p14:tracePt t="4941" x="1249363" y="1087438"/>
          <p14:tracePt t="4945" x="1216025" y="1079500"/>
          <p14:tracePt t="4957" x="1206500" y="1079500"/>
          <p14:tracePt t="4961" x="1163638" y="1069975"/>
          <p14:tracePt t="4973" x="1130300" y="1062038"/>
          <p14:tracePt t="4977" x="1069975" y="1062038"/>
          <p14:tracePt t="4989" x="960438" y="1054100"/>
          <p14:tracePt t="4993" x="866775" y="1054100"/>
          <p14:tracePt t="5005" x="798513" y="1054100"/>
          <p14:tracePt t="5009" x="739775" y="1054100"/>
          <p14:tracePt t="5021" x="646113" y="1054100"/>
          <p14:tracePt t="5025" x="611188" y="1054100"/>
          <p14:tracePt t="5037" x="577850" y="1054100"/>
          <p14:tracePt t="5041" x="560388" y="1054100"/>
          <p14:tracePt t="5053" x="552450" y="1054100"/>
          <p14:tracePt t="5057" x="527050" y="1054100"/>
          <p14:tracePt t="5073" x="509588" y="1054100"/>
          <p14:tracePt t="5085" x="501650" y="1054100"/>
          <p14:tracePt t="5089" x="492125" y="1054100"/>
          <p14:tracePt t="5101" x="484188" y="1054100"/>
          <p14:tracePt t="5117" x="476250" y="1054100"/>
          <p14:tracePt t="5277" x="476250" y="1087438"/>
          <p14:tracePt t="5281" x="476250" y="1104900"/>
          <p14:tracePt t="5293" x="484188" y="1130300"/>
          <p14:tracePt t="5297" x="484188" y="1155700"/>
          <p14:tracePt t="5309" x="492125" y="1189038"/>
          <p14:tracePt t="5313" x="501650" y="1249363"/>
          <p14:tracePt t="5325" x="501650" y="1292225"/>
          <p14:tracePt t="5329" x="501650" y="1325563"/>
          <p14:tracePt t="5341" x="509588" y="1368425"/>
          <p14:tracePt t="5346" x="519113" y="1427163"/>
          <p14:tracePt t="5357" x="519113" y="1477963"/>
          <p14:tracePt t="5361" x="534988" y="1530350"/>
          <p14:tracePt t="5373" x="534988" y="1571625"/>
          <p14:tracePt t="5377" x="544513" y="1631950"/>
          <p14:tracePt t="5391" x="552450" y="1716088"/>
          <p14:tracePt t="5395" x="552450" y="1776413"/>
          <p14:tracePt t="5407" x="569913" y="1835150"/>
          <p14:tracePt t="5411" x="585788" y="1895475"/>
          <p14:tracePt t="5423" x="603250" y="2014538"/>
          <p14:tracePt t="5427" x="628650" y="2098675"/>
          <p14:tracePt t="5439" x="636588" y="2174875"/>
          <p14:tracePt t="5443" x="654050" y="2235200"/>
          <p14:tracePt t="5455" x="671513" y="2293938"/>
          <p14:tracePt t="5459" x="679450" y="2397125"/>
          <p14:tracePt t="5471" x="688975" y="2438400"/>
          <p14:tracePt t="5475" x="696913" y="2473325"/>
          <p14:tracePt t="5487" x="696913" y="2516188"/>
          <p14:tracePt t="5491" x="704850" y="2574925"/>
          <p14:tracePt t="5503" x="704850" y="2608263"/>
          <p14:tracePt t="5507" x="704850" y="2633663"/>
          <p14:tracePt t="5519" x="704850" y="2651125"/>
          <p14:tracePt t="5523" x="696913" y="2686050"/>
          <p14:tracePt t="5535" x="688975" y="2736850"/>
          <p14:tracePt t="5539" x="679450" y="2770188"/>
          <p14:tracePt t="5551" x="671513" y="2787650"/>
          <p14:tracePt t="5555" x="654050" y="2813050"/>
          <p14:tracePt t="5567" x="646113" y="2855913"/>
          <p14:tracePt t="5571" x="628650" y="2881313"/>
          <p14:tracePt t="5583" x="620713" y="2906713"/>
          <p14:tracePt t="5587" x="611188" y="2922588"/>
          <p14:tracePt t="5599" x="595313" y="2932113"/>
          <p14:tracePt t="5603" x="577850" y="2957513"/>
          <p14:tracePt t="5615" x="569913" y="2974975"/>
          <p14:tracePt t="5620" x="569913" y="2982913"/>
          <p14:tracePt t="5679" x="577850" y="2982913"/>
          <p14:tracePt t="5683" x="595313" y="2965450"/>
          <p14:tracePt t="5695" x="611188" y="2957513"/>
          <p14:tracePt t="5699" x="628650" y="2949575"/>
          <p14:tracePt t="5711" x="654050" y="2932113"/>
          <p14:tracePt t="5715" x="696913" y="2922588"/>
          <p14:tracePt t="5727" x="714375" y="2922588"/>
          <p14:tracePt t="5731" x="730250" y="2914650"/>
          <p14:tracePt t="5743" x="755650" y="2914650"/>
          <p14:tracePt t="5747" x="798513" y="2906713"/>
          <p14:tracePt t="5759" x="823913" y="2906713"/>
          <p14:tracePt t="5763" x="858838" y="2906713"/>
          <p14:tracePt t="5775" x="884238" y="2906713"/>
          <p14:tracePt t="5779" x="917575" y="2906713"/>
          <p14:tracePt t="5791" x="985838" y="2914650"/>
          <p14:tracePt t="5795" x="1019175" y="2914650"/>
          <p14:tracePt t="5807" x="1054100" y="2914650"/>
          <p14:tracePt t="5811" x="1079500" y="2922588"/>
          <p14:tracePt t="5823" x="1112838" y="2932113"/>
          <p14:tracePt t="5827" x="1138238" y="2932113"/>
          <p14:tracePt t="5839" x="1163638" y="2932113"/>
          <p14:tracePt t="5843" x="1173163" y="2932113"/>
          <p14:tracePt t="5855" x="1181100" y="2932113"/>
          <p14:tracePt t="5859" x="1189038" y="2940050"/>
          <p14:tracePt t="5871" x="1206500" y="2940050"/>
          <p14:tracePt t="5875" x="1216025" y="2940050"/>
          <p14:tracePt t="5891" x="1223963" y="2940050"/>
          <p14:tracePt t="5903" x="1231900" y="2940050"/>
          <p14:tracePt t="5907" x="1241425" y="2940050"/>
          <p14:tracePt t="5919" x="1249363" y="2932113"/>
          <p14:tracePt t="5923" x="1274763" y="2914650"/>
          <p14:tracePt t="5935" x="1300163" y="2871788"/>
          <p14:tracePt t="5939" x="1308100" y="2838450"/>
          <p14:tracePt t="5951" x="1325563" y="2805113"/>
          <p14:tracePt t="5955" x="1333500" y="2762250"/>
          <p14:tracePt t="5967" x="1343025" y="2686050"/>
          <p14:tracePt t="5971" x="1376363" y="2557463"/>
          <p14:tracePt t="5983" x="1393825" y="2473325"/>
          <p14:tracePt t="5987" x="1411288" y="2397125"/>
          <p14:tracePt t="5999" x="1419225" y="2319338"/>
          <p14:tracePt t="6003" x="1444625" y="2192338"/>
          <p14:tracePt t="6015" x="1452563" y="2108200"/>
          <p14:tracePt t="6019" x="1470025" y="2030413"/>
          <p14:tracePt t="6031" x="1477963" y="1971675"/>
          <p14:tracePt t="6035" x="1477963" y="1911350"/>
          <p14:tracePt t="6047" x="1487488" y="1819275"/>
          <p14:tracePt t="6051" x="1487488" y="1766888"/>
          <p14:tracePt t="6063" x="1495425" y="1708150"/>
          <p14:tracePt t="6067" x="1495425" y="1665288"/>
          <p14:tracePt t="6079" x="1495425" y="1581150"/>
          <p14:tracePt t="6083" x="1495425" y="1538288"/>
          <p14:tracePt t="6095" x="1495425" y="1512888"/>
          <p14:tracePt t="6099" x="1504950" y="1487488"/>
          <p14:tracePt t="6111" x="1504950" y="1462088"/>
          <p14:tracePt t="6115" x="1504950" y="1436688"/>
          <p14:tracePt t="6127" x="1504950" y="1427163"/>
          <p14:tracePt t="6131" x="1504950" y="1419225"/>
          <p14:tracePt t="6143" x="1504950" y="1411288"/>
          <p14:tracePt t="6159" x="1504950" y="1401763"/>
          <p14:tracePt t="6175" x="1504950" y="1393825"/>
          <p14:tracePt t="6191" x="1504950" y="1385888"/>
          <p14:tracePt t="6303" x="1504950" y="1376363"/>
          <p14:tracePt t="6307" x="1504950" y="1368425"/>
          <p14:tracePt t="6319" x="1495425" y="1360488"/>
          <p14:tracePt t="6323" x="1487488" y="1350963"/>
          <p14:tracePt t="6335" x="1462088" y="1333500"/>
          <p14:tracePt t="6339" x="1452563" y="1317625"/>
          <p14:tracePt t="6351" x="1436688" y="1308100"/>
          <p14:tracePt t="6355" x="1419225" y="1292225"/>
          <p14:tracePt t="6367" x="1401763" y="1274763"/>
          <p14:tracePt t="6371" x="1350963" y="1249363"/>
          <p14:tracePt t="6383" x="1325563" y="1231900"/>
          <p14:tracePt t="6387" x="1308100" y="1223963"/>
          <p14:tracePt t="6399" x="1282700" y="1206500"/>
          <p14:tracePt t="6403" x="1257300" y="1198563"/>
          <p14:tracePt t="6415" x="1249363" y="1198563"/>
          <p14:tracePt t="6499" x="1266825" y="1216025"/>
          <p14:tracePt t="6511" x="1300163" y="1257300"/>
          <p14:tracePt t="6515" x="1376363" y="1308100"/>
          <p14:tracePt t="6527" x="1444625" y="1350963"/>
          <p14:tracePt t="6531" x="1530350" y="1411288"/>
          <p14:tracePt t="6543" x="1649413" y="1452563"/>
          <p14:tracePt t="6547" x="1784350" y="1504950"/>
          <p14:tracePt t="6559" x="2090738" y="1581150"/>
          <p14:tracePt t="6563" x="2319338" y="1639888"/>
          <p14:tracePt t="6575" x="2582863" y="1708150"/>
          <p14:tracePt t="6579" x="2863850" y="1758950"/>
          <p14:tracePt t="6591" x="3330575" y="1819275"/>
          <p14:tracePt t="6595" x="3517900" y="1827213"/>
          <p14:tracePt t="6607" x="3646488" y="1827213"/>
          <p14:tracePt t="6611" x="3756025" y="1827213"/>
          <p14:tracePt t="6623" x="3806825" y="1776413"/>
          <p14:tracePt t="6627" x="3857625" y="1639888"/>
          <p14:tracePt t="6639" x="3857625" y="1530350"/>
          <p14:tracePt t="6643" x="3841750" y="1419225"/>
          <p14:tracePt t="6655" x="3832225" y="1360488"/>
          <p14:tracePt t="6659" x="3832225" y="1350963"/>
          <p14:tracePt t="6799" x="3832225" y="1333500"/>
          <p14:tracePt t="6815" x="3841750" y="1317625"/>
          <p14:tracePt t="6819" x="3849688" y="1300163"/>
          <p14:tracePt t="6833" x="3857625" y="1300163"/>
          <p14:tracePt t="6849" x="3875088" y="1300163"/>
          <p14:tracePt t="6853" x="3892550" y="1300163"/>
          <p14:tracePt t="6865" x="3900488" y="1308100"/>
          <p14:tracePt t="6869" x="3943350" y="1325563"/>
          <p14:tracePt t="6881" x="3976688" y="1350963"/>
          <p14:tracePt t="6885" x="4011613" y="1360488"/>
          <p14:tracePt t="6897" x="4062413" y="1385888"/>
          <p14:tracePt t="6901" x="4070350" y="1393825"/>
          <p14:tracePt t="6913" x="4095750" y="1401763"/>
          <p14:tracePt t="6917" x="4121150" y="1419225"/>
          <p14:tracePt t="6929" x="4181475" y="1436688"/>
          <p14:tracePt t="6933" x="4197350" y="1452563"/>
          <p14:tracePt t="6945" x="4249738" y="1504950"/>
          <p14:tracePt t="6949" x="4283075" y="1530350"/>
          <p14:tracePt t="6961" x="4333875" y="1571625"/>
          <p14:tracePt t="6965" x="4376738" y="1606550"/>
          <p14:tracePt t="6977" x="4427538" y="1639888"/>
          <p14:tracePt t="6981" x="4521200" y="1733550"/>
          <p14:tracePt t="6993" x="4597400" y="1776413"/>
          <p14:tracePt t="6997" x="4673600" y="1844675"/>
          <p14:tracePt t="7009" x="4767263" y="1903413"/>
          <p14:tracePt t="7013" x="4911725" y="2014538"/>
          <p14:tracePt t="7025" x="4987925" y="2082800"/>
          <p14:tracePt t="7029" x="5064125" y="2141538"/>
          <p14:tracePt t="7041" x="5132388" y="2192338"/>
          <p14:tracePt t="7045" x="5183188" y="2235200"/>
          <p14:tracePt t="7057" x="5260975" y="2293938"/>
          <p14:tracePt t="7061" x="5311775" y="2336800"/>
          <p14:tracePt t="7073" x="5380038" y="2397125"/>
          <p14:tracePt t="7077" x="5446713" y="2463800"/>
          <p14:tracePt t="7089" x="5608638" y="2592388"/>
          <p14:tracePt t="7093" x="5702300" y="2660650"/>
          <p14:tracePt t="7105" x="5803900" y="2727325"/>
          <p14:tracePt t="7110" x="5880100" y="2795588"/>
          <p14:tracePt t="7121" x="5965825" y="2863850"/>
          <p14:tracePt t="7125" x="6034088" y="2940050"/>
          <p14:tracePt t="7137" x="6059488" y="2974975"/>
          <p14:tracePt t="7141" x="6084888" y="2990850"/>
          <p14:tracePt t="7153" x="6110288" y="3016250"/>
          <p14:tracePt t="7157" x="6118225" y="3041650"/>
          <p14:tracePt t="7169" x="6135688" y="3051175"/>
          <p14:tracePt t="7173" x="6143625" y="3059113"/>
          <p14:tracePt t="7249" x="6153150" y="3059113"/>
          <p14:tracePt t="7425" x="6110288" y="3041650"/>
          <p14:tracePt t="7429" x="6102350" y="3033713"/>
          <p14:tracePt t="7441" x="6042025" y="3016250"/>
          <p14:tracePt t="7445" x="5957888" y="2990850"/>
          <p14:tracePt t="7457" x="5838825" y="2957513"/>
          <p14:tracePt t="7461" x="5761038" y="2940050"/>
          <p14:tracePt t="7473" x="5719763" y="2932113"/>
          <p14:tracePt t="7477" x="5694363" y="2922588"/>
          <p14:tracePt t="7489" x="5676900" y="2914650"/>
          <p14:tracePt t="7493" x="5676900" y="2906713"/>
          <p14:tracePt t="7521" x="5668963" y="2906713"/>
          <p14:tracePt t="7537" x="5668963" y="2897188"/>
          <p14:tracePt t="7553" x="5668963" y="2889250"/>
          <p14:tracePt t="7557" x="5668963" y="2881313"/>
          <p14:tracePt t="7585" x="5668963" y="2871788"/>
          <p14:tracePt t="7601" x="5668963" y="2863850"/>
          <p14:tracePt t="7617" x="5668963" y="2855913"/>
          <p14:tracePt t="7621" x="5668963" y="2846388"/>
          <p14:tracePt t="7633" x="5684838" y="2838450"/>
          <p14:tracePt t="7637" x="5702300" y="2813050"/>
          <p14:tracePt t="7649" x="5710238" y="2795588"/>
          <p14:tracePt t="7653" x="5727700" y="2778125"/>
          <p14:tracePt t="7665" x="5727700" y="2770188"/>
          <p14:tracePt t="7669" x="5761038" y="2719388"/>
          <p14:tracePt t="7681" x="5770563" y="2693988"/>
          <p14:tracePt t="7685" x="5778500" y="2686050"/>
          <p14:tracePt t="7697" x="5788025" y="2660650"/>
          <p14:tracePt t="7701" x="5795963" y="2625725"/>
          <p14:tracePt t="7713" x="5813425" y="2592388"/>
          <p14:tracePt t="7717" x="5821363" y="2574925"/>
          <p14:tracePt t="7729" x="5829300" y="2574925"/>
          <p14:tracePt t="7733" x="5829300" y="2557463"/>
          <p14:tracePt t="7745" x="5838825" y="2532063"/>
          <p14:tracePt t="7749" x="5846763" y="2506663"/>
          <p14:tracePt t="7761" x="5854700" y="2498725"/>
          <p14:tracePt t="7765" x="5854700" y="2473325"/>
          <p14:tracePt t="7777" x="5864225" y="2447925"/>
          <p14:tracePt t="7781" x="5872163" y="2397125"/>
          <p14:tracePt t="7793" x="5880100" y="2362200"/>
          <p14:tracePt t="7797" x="5880100" y="2328863"/>
          <p14:tracePt t="7809" x="5889625" y="2293938"/>
          <p14:tracePt t="7813" x="5889625" y="2286000"/>
          <p14:tracePt t="7825" x="5889625" y="2260600"/>
          <p14:tracePt t="7829" x="5889625" y="2252663"/>
          <p14:tracePt t="7841" x="5897563" y="2235200"/>
          <p14:tracePt t="7845" x="5897563" y="2209800"/>
          <p14:tracePt t="7857" x="5905500" y="2174875"/>
          <p14:tracePt t="7861" x="5915025" y="2174875"/>
          <p14:tracePt t="7873" x="5915025" y="2159000"/>
          <p14:tracePt t="7877" x="5915025" y="2149475"/>
          <p14:tracePt t="7889" x="5915025" y="2141538"/>
          <p14:tracePt t="7893" x="5915025" y="2133600"/>
          <p14:tracePt t="7905" x="5922963" y="2124075"/>
          <p14:tracePt t="7985" x="5922963" y="2141538"/>
          <p14:tracePt t="7989" x="5922963" y="2159000"/>
          <p14:tracePt t="8001" x="5932488" y="2184400"/>
          <p14:tracePt t="8005" x="5932488" y="2192338"/>
          <p14:tracePt t="8017" x="5948363" y="2200275"/>
          <p14:tracePt t="8021" x="5957888" y="2217738"/>
          <p14:tracePt t="8033" x="5973763" y="2227263"/>
          <p14:tracePt t="8037" x="6008688" y="2243138"/>
          <p14:tracePt t="8049" x="6034088" y="2243138"/>
          <p14:tracePt t="8053" x="6067425" y="2243138"/>
          <p14:tracePt t="8065" x="6102350" y="2243138"/>
          <p14:tracePt t="8069" x="6186488" y="2243138"/>
          <p14:tracePt t="8081" x="6254750" y="2209800"/>
          <p14:tracePt t="8085" x="6338888" y="2174875"/>
          <p14:tracePt t="8097" x="6432550" y="2133600"/>
          <p14:tracePt t="8101" x="6535738" y="2082800"/>
          <p14:tracePt t="8113" x="6772275" y="1979613"/>
          <p14:tracePt t="8117" x="6891338" y="1911350"/>
          <p14:tracePt t="8129" x="7019925" y="1860550"/>
          <p14:tracePt t="8133" x="7113588" y="1809750"/>
          <p14:tracePt t="8147" x="7197725" y="1758950"/>
          <p14:tracePt t="8151" x="7283450" y="1716088"/>
          <p14:tracePt t="8161" x="7342188" y="1674813"/>
          <p14:tracePt t="8165" x="7392988" y="1631950"/>
          <p14:tracePt t="8177" x="7418388" y="1597025"/>
          <p14:tracePt t="8181" x="7469188" y="1546225"/>
          <p14:tracePt t="8193" x="7486650" y="1530350"/>
          <p14:tracePt t="8197" x="7504113" y="1495425"/>
          <p14:tracePt t="8209" x="7521575" y="1487488"/>
          <p14:tracePt t="8213" x="7529513" y="1470025"/>
          <p14:tracePt t="8225" x="7537450" y="1462088"/>
          <p14:tracePt t="8229" x="7537450" y="1452563"/>
          <p14:tracePt t="8339" x="7537450" y="1462088"/>
          <p14:tracePt t="8343" x="7537450" y="1470025"/>
          <p14:tracePt t="8355" x="7537450" y="1487488"/>
          <p14:tracePt t="8359" x="7537450" y="1504950"/>
          <p14:tracePt t="8371" x="7521575" y="1563688"/>
          <p14:tracePt t="8375" x="7521575" y="1597025"/>
          <p14:tracePt t="8387" x="7494588" y="1665288"/>
          <p14:tracePt t="8391" x="7478713" y="1708150"/>
          <p14:tracePt t="8403" x="7453313" y="1827213"/>
          <p14:tracePt t="8407" x="7435850" y="1911350"/>
          <p14:tracePt t="8419" x="7410450" y="2005013"/>
          <p14:tracePt t="8423" x="7392988" y="2073275"/>
          <p14:tracePt t="8435" x="7367588" y="2166938"/>
          <p14:tracePt t="8439" x="7334250" y="2268538"/>
          <p14:tracePt t="8451" x="7316788" y="2319338"/>
          <p14:tracePt t="8455" x="7308850" y="2344738"/>
          <p14:tracePt t="8467" x="7299325" y="2362200"/>
          <p14:tracePt t="8471" x="7291388" y="2387600"/>
          <p14:tracePt t="8483" x="7273925" y="2397125"/>
          <p14:tracePt t="8499" x="7265988" y="2397125"/>
          <p14:tracePt t="8515" x="7240588" y="2397125"/>
          <p14:tracePt t="8519" x="7232650" y="2397125"/>
          <p14:tracePt t="8531" x="7197725" y="2379663"/>
          <p14:tracePt t="8535" x="7146925" y="2362200"/>
          <p14:tracePt t="8547" x="7088188" y="2336800"/>
          <p14:tracePt t="8551" x="6994525" y="2268538"/>
          <p14:tracePt t="8563" x="6916738" y="2227263"/>
          <p14:tracePt t="8567" x="6858000" y="2184400"/>
          <p14:tracePt t="8579" x="6789738" y="2141538"/>
          <p14:tracePt t="8583" x="6696075" y="2082800"/>
          <p14:tracePt t="8595" x="6662738" y="2055813"/>
          <p14:tracePt t="8599" x="6645275" y="2030413"/>
          <p14:tracePt t="8611" x="6627813" y="2005013"/>
          <p14:tracePt t="8615" x="6619875" y="1997075"/>
          <p14:tracePt t="8627" x="6619875" y="1971675"/>
          <p14:tracePt t="8631" x="6619875" y="1954213"/>
          <p14:tracePt t="8643" x="6619875" y="1946275"/>
          <p14:tracePt t="8647" x="6627813" y="1928813"/>
          <p14:tracePt t="8659" x="6645275" y="1911350"/>
          <p14:tracePt t="8663" x="6662738" y="1895475"/>
          <p14:tracePt t="8675" x="6670675" y="1895475"/>
          <p14:tracePt t="8679" x="6688138" y="1885950"/>
          <p14:tracePt t="8691" x="6705600" y="1878013"/>
          <p14:tracePt t="8695" x="6731000" y="1870075"/>
          <p14:tracePt t="8707" x="6746875" y="1860550"/>
          <p14:tracePt t="8711" x="6772275" y="1844675"/>
          <p14:tracePt t="8723" x="6789738" y="1835150"/>
          <p14:tracePt t="8727" x="6799263" y="1835150"/>
          <p14:tracePt t="8739" x="6824663" y="1835150"/>
          <p14:tracePt t="8743" x="6840538" y="1827213"/>
          <p14:tracePt t="8755" x="6858000" y="1827213"/>
          <p14:tracePt t="8759" x="6875463" y="1827213"/>
          <p14:tracePt t="8771" x="6908800" y="1809750"/>
          <p14:tracePt t="8775" x="6934200" y="1809750"/>
          <p14:tracePt t="8787" x="6951663" y="1801813"/>
          <p14:tracePt t="8791" x="6959600" y="1793875"/>
          <p14:tracePt t="8803" x="6977063" y="1793875"/>
          <p14:tracePt t="8808" x="6994525" y="1784350"/>
          <p14:tracePt t="8819" x="7002463" y="1784350"/>
          <p14:tracePt t="8823" x="7002463" y="1776413"/>
          <p14:tracePt t="8835" x="7019925" y="1766888"/>
          <p14:tracePt t="8851" x="7027863" y="1758950"/>
          <p14:tracePt t="8855" x="7035800" y="1758950"/>
          <p14:tracePt t="8867" x="7035800" y="1751013"/>
          <p14:tracePt t="8871" x="7045325" y="1741488"/>
          <p14:tracePt t="8883" x="7045325" y="1733550"/>
          <p14:tracePt t="8887" x="7045325" y="1725613"/>
          <p14:tracePt t="8899" x="7045325" y="1708150"/>
          <p14:tracePt t="8903" x="7045325" y="1690688"/>
          <p14:tracePt t="8915" x="7045325" y="1674813"/>
          <p14:tracePt t="8919" x="7045325" y="1665288"/>
          <p14:tracePt t="8931" x="7045325" y="1657350"/>
          <p14:tracePt t="8951" x="7045325" y="1649413"/>
          <p14:tracePt t="8967" x="7035800" y="1639888"/>
          <p14:tracePt t="8979" x="7027863" y="1631950"/>
          <p14:tracePt t="8983" x="7019925" y="1631950"/>
          <p14:tracePt t="8995" x="7002463" y="1631950"/>
          <p14:tracePt t="9011" x="6994525" y="1631950"/>
          <p14:tracePt t="9027" x="6985000" y="1631950"/>
          <p14:tracePt t="9107" x="6985000" y="1639888"/>
          <p14:tracePt t="9111" x="6994525" y="1649413"/>
          <p14:tracePt t="9123" x="7002463" y="1649413"/>
          <p14:tracePt t="9127" x="7010400" y="1657350"/>
          <p14:tracePt t="9139" x="7027863" y="1665288"/>
          <p14:tracePt t="9143" x="7035800" y="1665288"/>
          <p14:tracePt t="9155" x="7053263" y="1665288"/>
          <p14:tracePt t="9159" x="7061200" y="1665288"/>
          <p14:tracePt t="9171" x="7078663" y="1665288"/>
          <p14:tracePt t="9175" x="7104063" y="1665288"/>
          <p14:tracePt t="9187" x="7121525" y="1665288"/>
          <p14:tracePt t="9191" x="7154863" y="1665288"/>
          <p14:tracePt t="9203" x="7205663" y="1649413"/>
          <p14:tracePt t="9207" x="7291388" y="1589088"/>
          <p14:tracePt t="9219" x="7359650" y="1546225"/>
          <p14:tracePt t="9223" x="7427913" y="1495425"/>
          <p14:tracePt t="9235" x="7486650" y="1452563"/>
          <p14:tracePt t="9239" x="7562850" y="1385888"/>
          <p14:tracePt t="9251" x="7597775" y="1343025"/>
          <p14:tracePt t="9255" x="7623175" y="1317625"/>
          <p14:tracePt t="9267" x="7631113" y="1308100"/>
          <p14:tracePt t="9271" x="7631113" y="1282700"/>
          <p14:tracePt t="9283" x="7631113" y="1274763"/>
          <p14:tracePt t="9303" x="7631113" y="1266825"/>
          <p14:tracePt t="9315" x="7605713" y="1266825"/>
          <p14:tracePt t="9319" x="7572375" y="1257300"/>
          <p14:tracePt t="9331" x="7546975" y="1257300"/>
          <p14:tracePt t="9335" x="7529513" y="1257300"/>
          <p14:tracePt t="9347" x="7494588" y="1257300"/>
          <p14:tracePt t="9351" x="7427913" y="1257300"/>
          <p14:tracePt t="9363" x="7385050" y="1257300"/>
          <p14:tracePt t="9367" x="7342188" y="1257300"/>
          <p14:tracePt t="9379" x="7283450" y="1257300"/>
          <p14:tracePt t="9383" x="7223125" y="1266825"/>
          <p14:tracePt t="9395" x="7129463" y="1300163"/>
          <p14:tracePt t="9399" x="7088188" y="1300163"/>
          <p14:tracePt t="9411" x="7035800" y="1317625"/>
          <p14:tracePt t="9415" x="7019925" y="1325563"/>
          <p14:tracePt t="9427" x="6959600" y="1343025"/>
          <p14:tracePt t="9431" x="6934200" y="1360488"/>
          <p14:tracePt t="9443" x="6916738" y="1368425"/>
          <p14:tracePt t="9447" x="6883400" y="1376363"/>
          <p14:tracePt t="9459" x="6850063" y="1393825"/>
          <p14:tracePt t="9463" x="6781800" y="1427163"/>
          <p14:tracePt t="9475" x="6756400" y="1436688"/>
          <p14:tracePt t="9479" x="6713538" y="1444625"/>
          <p14:tracePt t="9491" x="6680200" y="1462088"/>
          <p14:tracePt t="9495" x="6602413" y="1477963"/>
          <p14:tracePt t="9507" x="6577013" y="1487488"/>
          <p14:tracePt t="9511" x="6510338" y="1512888"/>
          <p14:tracePt t="9523" x="6467475" y="1520825"/>
          <p14:tracePt t="9527" x="6407150" y="1520825"/>
          <p14:tracePt t="9539" x="6305550" y="1546225"/>
          <p14:tracePt t="9543" x="6262688" y="1546225"/>
          <p14:tracePt t="9555" x="6203950" y="1546225"/>
          <p14:tracePt t="9559" x="6161088" y="1546225"/>
          <p14:tracePt t="9571" x="6092825" y="1546225"/>
          <p14:tracePt t="9575" x="6049963" y="1546225"/>
          <p14:tracePt t="9587" x="6024563" y="1546225"/>
          <p14:tracePt t="9591" x="5999163" y="1546225"/>
          <p14:tracePt t="9603" x="5973763" y="1546225"/>
          <p14:tracePt t="9607" x="5932488" y="1520825"/>
          <p14:tracePt t="9619" x="5922963" y="1520825"/>
          <p14:tracePt t="9623" x="5905500" y="1520825"/>
          <p14:tracePt t="9635" x="5880100" y="1512888"/>
          <p14:tracePt t="9639" x="5872163" y="1512888"/>
          <p14:tracePt t="9651" x="5854700" y="1504950"/>
          <p14:tracePt t="9655" x="5838825" y="1495425"/>
          <p14:tracePt t="9667" x="5813425" y="1495425"/>
          <p14:tracePt t="9671" x="5803900" y="1487488"/>
          <p14:tracePt t="9683" x="5770563" y="1477963"/>
          <p14:tracePt t="9687" x="5753100" y="1470025"/>
          <p14:tracePt t="9699" x="5735638" y="1462088"/>
          <p14:tracePt t="9715" x="5719763" y="1452563"/>
          <p14:tracePt t="9719" x="5710238" y="1452563"/>
          <p14:tracePt t="9731" x="5702300" y="1444625"/>
          <p14:tracePt t="9735" x="5694363" y="1444625"/>
          <p14:tracePt t="9751" x="5684838" y="1444625"/>
          <p14:tracePt t="9881" x="5684838" y="1452563"/>
          <p14:tracePt t="9893" x="5684838" y="1470025"/>
          <p14:tracePt t="9897" x="5702300" y="1477963"/>
          <p14:tracePt t="9909" x="5710238" y="1495425"/>
          <p14:tracePt t="9913" x="5727700" y="1512888"/>
          <p14:tracePt t="9925" x="5745163" y="1530350"/>
          <p14:tracePt t="9929" x="5745163" y="1538288"/>
          <p14:tracePt t="9941" x="5778500" y="1555750"/>
          <p14:tracePt t="9945" x="5803900" y="1563688"/>
          <p14:tracePt t="9957" x="5821363" y="1571625"/>
          <p14:tracePt t="9961" x="5838825" y="1581150"/>
          <p14:tracePt t="9973" x="5864225" y="1581150"/>
          <p14:tracePt t="9977" x="5889625" y="1581150"/>
          <p14:tracePt t="9989" x="5922963" y="1581150"/>
          <p14:tracePt t="9993" x="5957888" y="1581150"/>
          <p14:tracePt t="10005" x="5973763" y="1571625"/>
          <p14:tracePt t="10009" x="6034088" y="1563688"/>
          <p14:tracePt t="10021" x="6076950" y="1546225"/>
          <p14:tracePt t="10025" x="6127750" y="1520825"/>
          <p14:tracePt t="10037" x="6169025" y="1512888"/>
          <p14:tracePt t="10041" x="6211888" y="1495425"/>
          <p14:tracePt t="10053" x="6272213" y="1477963"/>
          <p14:tracePt t="10057" x="6297613" y="1470025"/>
          <p14:tracePt t="10069" x="6305550" y="1462088"/>
          <p14:tracePt t="10073" x="6330950" y="1452563"/>
          <p14:tracePt t="10085" x="6356350" y="1452563"/>
          <p14:tracePt t="10089" x="6365875" y="1444625"/>
          <p14:tracePt t="10101" x="6373813" y="1444625"/>
          <p14:tracePt t="10105" x="6381750" y="1444625"/>
          <p14:tracePt t="10117" x="6391275" y="1444625"/>
          <p14:tracePt t="10701" x="6391275" y="1487488"/>
          <p14:tracePt t="10705" x="6391275" y="1495425"/>
          <p14:tracePt t="10717" x="6391275" y="1555750"/>
          <p14:tracePt t="10721" x="6391275" y="1563688"/>
          <p14:tracePt t="10733" x="6407150" y="1589088"/>
          <p14:tracePt t="10737" x="6424613" y="1639888"/>
          <p14:tracePt t="10749" x="6450013" y="1674813"/>
          <p14:tracePt t="10753" x="6450013" y="1700213"/>
          <p14:tracePt t="10765" x="6467475" y="1708150"/>
          <p14:tracePt t="10769" x="6467475" y="1733550"/>
          <p14:tracePt t="10781" x="6467475" y="1741488"/>
          <p14:tracePt t="10797" x="6457950" y="1741488"/>
          <p14:tracePt t="10801" x="6450013" y="1741488"/>
          <p14:tracePt t="10813" x="6424613" y="1741488"/>
          <p14:tracePt t="10817" x="6399213" y="1741488"/>
          <p14:tracePt t="10829" x="6356350" y="1741488"/>
          <p14:tracePt t="10833" x="6305550" y="1741488"/>
          <p14:tracePt t="10845" x="6229350" y="1741488"/>
          <p14:tracePt t="10849" x="6143625" y="1733550"/>
          <p14:tracePt t="10861" x="6024563" y="1725613"/>
          <p14:tracePt t="10865" x="5915025" y="1708150"/>
          <p14:tracePt t="10877" x="5795963" y="1682750"/>
          <p14:tracePt t="10881" x="5591175" y="1649413"/>
          <p14:tracePt t="10893" x="5489575" y="1622425"/>
          <p14:tracePt t="10897" x="5405438" y="1597025"/>
          <p14:tracePt t="10909" x="5327650" y="1581150"/>
          <p14:tracePt t="10913" x="5260975" y="1555750"/>
          <p14:tracePt t="10925" x="5175250" y="1512888"/>
          <p14:tracePt t="10929" x="5157788" y="1495425"/>
          <p14:tracePt t="10941" x="5149850" y="1487488"/>
          <p14:tracePt t="10945" x="5141913" y="1477963"/>
          <p14:tracePt t="10957" x="5141913" y="1462088"/>
          <p14:tracePt t="10973" x="5141913" y="1444625"/>
          <p14:tracePt t="10977" x="5149850" y="1436688"/>
          <p14:tracePt t="10993" x="5167313" y="1436688"/>
          <p14:tracePt t="11005" x="5183188" y="1427163"/>
          <p14:tracePt t="11009" x="5192713" y="1427163"/>
          <p14:tracePt t="11021" x="5208588" y="1427163"/>
          <p14:tracePt t="11025" x="5235575" y="1427163"/>
          <p14:tracePt t="11037" x="5243513" y="1419225"/>
          <p14:tracePt t="11041" x="5251450" y="1411288"/>
          <p14:tracePt t="11053" x="5268913" y="1393825"/>
          <p14:tracePt t="11057" x="5268913" y="1360488"/>
          <p14:tracePt t="11069" x="5268913" y="1308100"/>
          <p14:tracePt t="11073" x="5260975" y="1282700"/>
          <p14:tracePt t="11085" x="5243513" y="1282700"/>
          <p14:tracePt t="11089" x="5235575" y="1282700"/>
          <p14:tracePt t="11311" x="5192713" y="1333500"/>
          <p14:tracePt t="11315" x="5175250" y="1368425"/>
          <p14:tracePt t="11327" x="5175250" y="1385888"/>
          <p14:tracePt t="11331" x="5243513" y="1427163"/>
          <p14:tracePt t="11343" x="5294313" y="1462088"/>
          <p14:tracePt t="11347" x="5353050" y="1546225"/>
          <p14:tracePt t="11359" x="5387975" y="1555750"/>
          <p14:tracePt t="11407" x="5387975" y="1571625"/>
          <p14:tracePt t="11411" x="5387975" y="1589088"/>
          <p14:tracePt t="11423" x="5395913" y="1631950"/>
          <p14:tracePt t="11427" x="5395913" y="1649413"/>
          <p14:tracePt t="11439" x="5405438" y="1665288"/>
          <p14:tracePt t="11443" x="5413375" y="1690688"/>
          <p14:tracePt t="11455" x="5413375" y="1708150"/>
          <p14:tracePt t="11459" x="5413375" y="1716088"/>
          <p14:tracePt t="11475" x="5405438" y="1733550"/>
          <p14:tracePt t="11487" x="5395913" y="1733550"/>
          <p14:tracePt t="11491" x="5380038" y="1766888"/>
          <p14:tracePt t="11503" x="5380038" y="1784350"/>
          <p14:tracePt t="11507" x="5370513" y="1801813"/>
          <p14:tracePt t="11519" x="5362575" y="1827213"/>
          <p14:tracePt t="11523" x="5362575" y="1878013"/>
          <p14:tracePt t="11535" x="5353050" y="1903413"/>
          <p14:tracePt t="11539" x="5353050" y="1938338"/>
          <p14:tracePt t="11551" x="5345113" y="1979613"/>
          <p14:tracePt t="11555" x="5327650" y="2014538"/>
          <p14:tracePt t="11567" x="5302250" y="2090738"/>
          <p14:tracePt t="11571" x="5276850" y="2124075"/>
          <p14:tracePt t="11583" x="5243513" y="2159000"/>
          <p14:tracePt t="11587" x="5200650" y="2184400"/>
          <p14:tracePt t="11599" x="5175250" y="2209800"/>
          <p14:tracePt t="11603" x="5141913" y="2235200"/>
          <p14:tracePt t="11615" x="5124450" y="2252663"/>
          <p14:tracePt t="11619" x="5099050" y="2278063"/>
          <p14:tracePt t="11631" x="5081588" y="2303463"/>
          <p14:tracePt t="11635" x="5030788" y="2328863"/>
          <p14:tracePt t="11647" x="5005388" y="2354263"/>
          <p14:tracePt t="11651" x="4987925" y="2362200"/>
          <p14:tracePt t="11663" x="4972050" y="2371725"/>
          <p14:tracePt t="12007" x="4972050" y="2379663"/>
          <p14:tracePt t="12011" x="4972050" y="2387600"/>
          <p14:tracePt t="12023" x="4972050" y="2413000"/>
          <p14:tracePt t="12027" x="4972050" y="2430463"/>
          <p14:tracePt t="12039" x="4962525" y="2455863"/>
          <p14:tracePt t="12043" x="4954588" y="2463800"/>
          <p14:tracePt t="12055" x="4954588" y="2489200"/>
          <p14:tracePt t="12059" x="4946650" y="2498725"/>
          <p14:tracePt t="12071" x="4946650" y="2506663"/>
          <p14:tracePt t="12075" x="4937125" y="2524125"/>
          <p14:tracePt t="12087" x="4937125" y="2541588"/>
          <p14:tracePt t="12103" x="4937125" y="2557463"/>
          <p14:tracePt t="12107" x="4937125" y="2566988"/>
          <p14:tracePt t="12120" x="4929188" y="2566988"/>
          <p14:tracePt t="12123" x="4919663" y="2566988"/>
          <p14:tracePt t="12135" x="4911725" y="2566988"/>
          <p14:tracePt t="12139" x="4894263" y="2566988"/>
          <p14:tracePt t="12151" x="4868863" y="2566988"/>
          <p14:tracePt t="12155" x="4860925" y="2566988"/>
          <p14:tracePt t="12167" x="4835525" y="2566988"/>
          <p14:tracePt t="12171" x="4818063" y="2566988"/>
          <p14:tracePt t="12183" x="4802188" y="2566988"/>
          <p14:tracePt t="12187" x="4767263" y="2566988"/>
          <p14:tracePt t="12199" x="4741863" y="2566988"/>
          <p14:tracePt t="12203" x="4724400" y="2566988"/>
          <p14:tracePt t="12215" x="4708525" y="2566988"/>
          <p14:tracePt t="12219" x="4665663" y="2566988"/>
          <p14:tracePt t="12231" x="4657725" y="2557463"/>
          <p14:tracePt t="12235" x="4640263" y="2549525"/>
          <p14:tracePt t="12247" x="4640263" y="2541588"/>
          <p14:tracePt t="12251" x="4630738" y="2541588"/>
          <p14:tracePt t="12295" x="4640263" y="2541588"/>
          <p14:tracePt t="12311" x="4648200" y="2541588"/>
          <p14:tracePt t="12327" x="4657725" y="2541588"/>
          <p14:tracePt t="12343" x="4673600" y="2541588"/>
          <p14:tracePt t="12347" x="4673600" y="2524125"/>
          <p14:tracePt t="12359" x="4673600" y="2516188"/>
          <p14:tracePt t="12363" x="4802188" y="2481263"/>
          <p14:tracePt t="12375" x="5030788" y="2328863"/>
          <p14:tracePt t="12379" x="5668963" y="1827213"/>
          <p14:tracePt t="12391" x="6194425" y="1419225"/>
          <p14:tracePt t="12395" x="6858000" y="985838"/>
          <p14:tracePt t="12407" x="7537450" y="595313"/>
          <p14:tracePt t="12411" x="8548688" y="161925"/>
          <p14:tracePt t="12423" x="9017000" y="0"/>
          <p14:tracePt t="12635" x="8999538" y="42863"/>
          <p14:tracePt t="12647" x="8966200" y="68263"/>
          <p14:tracePt t="12651" x="8905875" y="101600"/>
          <p14:tracePt t="12663" x="8837613" y="144463"/>
          <p14:tracePt t="12667" x="8718550" y="230188"/>
          <p14:tracePt t="12679" x="8651875" y="280988"/>
          <p14:tracePt t="12683" x="8574088" y="331788"/>
          <p14:tracePt t="12695" x="8480425" y="407988"/>
          <p14:tracePt t="12699" x="8396288" y="458788"/>
          <p14:tracePt t="12711" x="8226425" y="585788"/>
          <p14:tracePt t="12715" x="8107363" y="688975"/>
          <p14:tracePt t="12727" x="7980363" y="781050"/>
          <p14:tracePt t="12731" x="7826375" y="909638"/>
          <p14:tracePt t="12743" x="7504113" y="1155700"/>
          <p14:tracePt t="12747" x="7324725" y="1292225"/>
          <p14:tracePt t="12759" x="7164388" y="1419225"/>
          <p14:tracePt t="12763" x="7019925" y="1530350"/>
          <p14:tracePt t="12777" x="6891338" y="1631950"/>
          <p14:tracePt t="12781" x="6627813" y="1819275"/>
          <p14:tracePt t="12793" x="6535738" y="1903413"/>
          <p14:tracePt t="12797" x="6442075" y="1971675"/>
          <p14:tracePt t="12809" x="6365875" y="2047875"/>
          <p14:tracePt t="12813" x="6254750" y="2149475"/>
          <p14:tracePt t="12825" x="6203950" y="2184400"/>
          <p14:tracePt t="12829" x="6143625" y="2227263"/>
          <p14:tracePt t="12841" x="6102350" y="2260600"/>
          <p14:tracePt t="12845" x="6067425" y="2286000"/>
          <p14:tracePt t="12857" x="5991225" y="2328863"/>
          <p14:tracePt t="12861" x="5940425" y="2362200"/>
          <p14:tracePt t="12873" x="5889625" y="2397125"/>
          <p14:tracePt t="12877" x="5829300" y="2430463"/>
          <p14:tracePt t="12889" x="5753100" y="2489200"/>
          <p14:tracePt t="12893" x="5684838" y="2541588"/>
          <p14:tracePt t="12905" x="5608638" y="2600325"/>
          <p14:tracePt t="12909" x="5540375" y="2651125"/>
          <p14:tracePt t="12922" x="5464175" y="2711450"/>
          <p14:tracePt t="12925" x="5353050" y="2787650"/>
          <p14:tracePt t="12937" x="5294313" y="2846388"/>
          <p14:tracePt t="12941" x="5243513" y="2889250"/>
          <p14:tracePt t="12953" x="5200650" y="2914650"/>
          <p14:tracePt t="12957" x="5167313" y="2940050"/>
          <p14:tracePt t="12969" x="5141913" y="2957513"/>
          <p14:tracePt t="12973" x="5106988" y="2974975"/>
          <p14:tracePt t="12985" x="5081588" y="2990850"/>
          <p14:tracePt t="12989" x="5056188" y="3000375"/>
          <p14:tracePt t="13001" x="4987925" y="3025775"/>
          <p14:tracePt t="13005" x="4954588" y="3033713"/>
          <p14:tracePt t="13017" x="4919663" y="3051175"/>
          <p14:tracePt t="13022" x="4886325" y="3059113"/>
          <p14:tracePt t="13033" x="4843463" y="3084513"/>
          <p14:tracePt t="13037" x="4767263" y="3109913"/>
          <p14:tracePt t="13049" x="4733925" y="3135313"/>
          <p14:tracePt t="13054" x="4699000" y="3144838"/>
          <p14:tracePt t="13065" x="4665663" y="3144838"/>
          <p14:tracePt t="13069" x="4630738" y="3170238"/>
          <p14:tracePt t="13081" x="4614863" y="3170238"/>
          <p14:tracePt t="13085" x="4605338" y="3170238"/>
          <p14:tracePt t="13097" x="4597400" y="3170238"/>
          <p14:tracePt t="13113" x="4589463" y="3170238"/>
          <p14:tracePt t="15935" x="4589463" y="3186113"/>
          <p14:tracePt t="15939" x="4589463" y="3195638"/>
          <p14:tracePt t="15951" x="4589463" y="3203575"/>
          <p14:tracePt t="15955" x="4589463" y="3211513"/>
          <p14:tracePt t="15967" x="4597400" y="3211513"/>
          <p14:tracePt t="16083" x="4597400" y="3203575"/>
          <p14:tracePt t="16095" x="4597400" y="3186113"/>
          <p14:tracePt t="16099" x="4597400" y="3170238"/>
          <p14:tracePt t="16111" x="4605338" y="3160713"/>
          <p14:tracePt t="16115" x="4640263" y="3109913"/>
          <p14:tracePt t="16127" x="4724400" y="3016250"/>
          <p14:tracePt t="16131" x="4784725" y="2965450"/>
          <p14:tracePt t="16143" x="4852988" y="2897188"/>
          <p14:tracePt t="16147" x="4919663" y="2846388"/>
          <p14:tracePt t="16159" x="5022850" y="2752725"/>
          <p14:tracePt t="16163" x="5073650" y="2693988"/>
          <p14:tracePt t="16175" x="5141913" y="2643188"/>
          <p14:tracePt t="16179" x="5208588" y="2592388"/>
          <p14:tracePt t="16192" x="5260975" y="2541588"/>
          <p14:tracePt t="16195" x="5362575" y="2455863"/>
          <p14:tracePt t="16207" x="5413375" y="2413000"/>
          <p14:tracePt t="16211" x="5472113" y="2362200"/>
          <p14:tracePt t="16223" x="5532438" y="2303463"/>
          <p14:tracePt t="16227" x="5600700" y="2243138"/>
          <p14:tracePt t="16239" x="5634038" y="2200275"/>
          <p14:tracePt t="16243" x="5676900" y="2166938"/>
          <p14:tracePt t="16255" x="5702300" y="2124075"/>
          <p14:tracePt t="16259" x="5735638" y="2090738"/>
          <p14:tracePt t="16271" x="5770563" y="2039938"/>
          <p14:tracePt t="16275" x="5813425" y="1997075"/>
          <p14:tracePt t="16287" x="5838825" y="1963738"/>
          <p14:tracePt t="16291" x="5872163" y="1938338"/>
          <p14:tracePt t="16303" x="5932488" y="1885950"/>
          <p14:tracePt t="16307" x="5948363" y="1860550"/>
          <p14:tracePt t="16319" x="5991225" y="1835150"/>
          <p14:tracePt t="16323" x="6016625" y="1809750"/>
          <p14:tracePt t="16335" x="6042025" y="1793875"/>
          <p14:tracePt t="16339" x="6076950" y="1766888"/>
          <p14:tracePt t="16351" x="6118225" y="1733550"/>
          <p14:tracePt t="16355" x="6169025" y="1716088"/>
          <p14:tracePt t="16367" x="6229350" y="1700213"/>
          <p14:tracePt t="16371" x="6297613" y="1665288"/>
          <p14:tracePt t="16383" x="6373813" y="1631950"/>
          <p14:tracePt t="16387" x="6450013" y="1597025"/>
          <p14:tracePt t="16399" x="6526213" y="1555750"/>
          <p14:tracePt t="16403" x="6586538" y="1520825"/>
          <p14:tracePt t="16415" x="6688138" y="1487488"/>
          <p14:tracePt t="16419" x="6721475" y="1462088"/>
          <p14:tracePt t="16431" x="6764338" y="1444625"/>
          <p14:tracePt t="16435" x="6781800" y="1427163"/>
          <p14:tracePt t="16447" x="6807200" y="1419225"/>
          <p14:tracePt t="16451" x="6840538" y="1401763"/>
          <p14:tracePt t="16463" x="6858000" y="1393825"/>
          <p14:tracePt t="16467" x="6875463" y="1393825"/>
          <p14:tracePt t="16479" x="6883400" y="1376363"/>
          <p14:tracePt t="16483" x="6916738" y="1368425"/>
          <p14:tracePt t="16495" x="6934200" y="1360488"/>
          <p14:tracePt t="16499" x="6943725" y="1350963"/>
          <p14:tracePt t="16511" x="6951663" y="1350963"/>
          <p14:tracePt t="16515" x="6959600" y="1350963"/>
          <p14:tracePt t="16527" x="6969125" y="1343025"/>
          <p14:tracePt t="16531" x="6977063" y="1343025"/>
          <p14:tracePt t="16719" x="6977063" y="1350963"/>
          <p14:tracePt t="16723" x="6977063" y="1360488"/>
          <p14:tracePt t="17105" x="6985000" y="1360488"/>
          <p14:tracePt t="17173" x="6994525" y="1360488"/>
          <p14:tracePt t="17186" x="7002463" y="1360488"/>
          <p14:tracePt t="17201" x="7010400" y="1360488"/>
          <p14:tracePt t="17221" x="7019925" y="1360488"/>
          <p14:tracePt t="17265" x="7035800" y="1360488"/>
          <p14:tracePt t="17269" x="7045325" y="1360488"/>
          <p14:tracePt t="17281" x="7061200" y="1360488"/>
          <p14:tracePt t="17285" x="7088188" y="1360488"/>
          <p14:tracePt t="17297" x="7096125" y="1360488"/>
          <p14:tracePt t="17301" x="7129463" y="1360488"/>
          <p14:tracePt t="17313" x="7154863" y="1350963"/>
          <p14:tracePt t="17317" x="7164388" y="1350963"/>
          <p14:tracePt t="17329" x="7189788" y="1350963"/>
          <p14:tracePt t="17333" x="7223125" y="1350963"/>
          <p14:tracePt t="17345" x="7223125" y="1343025"/>
          <p14:tracePt t="17349" x="7232650" y="1343025"/>
          <p14:tracePt t="17361" x="7248525" y="1343025"/>
          <p14:tracePt t="17377" x="7258050" y="1343025"/>
          <p14:tracePt t="17873" x="7258050" y="1350963"/>
          <p14:tracePt t="17877" x="7258050" y="1360488"/>
          <p14:tracePt t="17889" x="7258050" y="1385888"/>
          <p14:tracePt t="17905" x="7258050" y="1419225"/>
          <p14:tracePt t="17909" x="7258050" y="1427163"/>
          <p14:tracePt t="17921" x="7258050" y="1452563"/>
          <p14:tracePt t="17925" x="7248525" y="1470025"/>
          <p14:tracePt t="17937" x="7248525" y="1477963"/>
          <p14:tracePt t="17941" x="7240588" y="1504950"/>
          <p14:tracePt t="17953" x="7240588" y="1520825"/>
          <p14:tracePt t="17969" x="7240588" y="1538288"/>
          <p14:tracePt t="17973" x="7232650" y="1555750"/>
          <p14:tracePt t="17989" x="7232650" y="1571625"/>
          <p14:tracePt t="18017" x="7232650" y="1589088"/>
          <p14:tracePt t="18021" x="7232650" y="1597025"/>
          <p14:tracePt t="18081" x="7232650" y="1606550"/>
          <p14:tracePt t="18523" x="7232650" y="1622425"/>
          <p14:tracePt t="18527" x="7232650" y="1631950"/>
          <p14:tracePt t="18539" x="7232650" y="1649413"/>
          <p14:tracePt t="18543" x="7232650" y="1657350"/>
          <p14:tracePt t="18555" x="7232650" y="1682750"/>
          <p14:tracePt t="18559" x="7232650" y="1708150"/>
          <p14:tracePt t="18575" x="7232650" y="1725613"/>
          <p14:tracePt t="18587" x="7232650" y="1751013"/>
          <p14:tracePt t="18591" x="7232650" y="1758950"/>
          <p14:tracePt t="18603" x="7232650" y="1776413"/>
          <p14:tracePt t="18607" x="7232650" y="1784350"/>
          <p14:tracePt t="18623" x="7232650" y="1793875"/>
          <p14:tracePt t="19549" x="7232650" y="1784350"/>
          <p14:tracePt t="19581" x="7232650" y="1776413"/>
          <p14:tracePt t="19741" x="7240588" y="1776413"/>
          <p14:tracePt t="19757" x="7240588" y="1766888"/>
          <p14:tracePt t="19761" x="7258050" y="1758950"/>
          <p14:tracePt t="19773" x="7273925" y="1751013"/>
          <p14:tracePt t="19777" x="7283450" y="1751013"/>
          <p14:tracePt t="19789" x="7299325" y="1741488"/>
          <p14:tracePt t="19793" x="7308850" y="1741488"/>
          <p14:tracePt t="19809" x="7316788" y="1741488"/>
          <p14:tracePt t="19821" x="7324725" y="1741488"/>
          <p14:tracePt t="19837" x="7334250" y="1741488"/>
          <p14:tracePt t="19853" x="7342188" y="1741488"/>
          <p14:tracePt t="19857" x="7359650" y="1741488"/>
          <p14:tracePt t="19869" x="7385050" y="1741488"/>
          <p14:tracePt t="19873" x="7418388" y="1741488"/>
          <p14:tracePt t="19885" x="7443788" y="1751013"/>
          <p14:tracePt t="19889" x="7478713" y="1758950"/>
          <p14:tracePt t="19901" x="7486650" y="1766888"/>
          <p14:tracePt t="19905" x="7512050" y="1766888"/>
          <p14:tracePt t="19917" x="7529513" y="1776413"/>
          <p14:tracePt t="19933" x="7537450" y="1784350"/>
          <p14:tracePt t="19937" x="7546975" y="1784350"/>
          <p14:tracePt t="19949" x="7554913" y="1784350"/>
          <p14:tracePt t="19953" x="7562850" y="1784350"/>
          <p14:tracePt t="19965" x="7572375" y="1784350"/>
          <p14:tracePt t="19969" x="7605713" y="1793875"/>
          <p14:tracePt t="19981" x="7666038" y="1801813"/>
          <p14:tracePt t="19985" x="7783513" y="1835150"/>
          <p14:tracePt t="19997" x="7869238" y="1870075"/>
          <p14:tracePt t="20001" x="7962900" y="1895475"/>
          <p14:tracePt t="20013" x="8047038" y="1911350"/>
          <p14:tracePt t="20017" x="8107363" y="1938338"/>
          <p14:tracePt t="20029" x="8243888" y="1971675"/>
          <p14:tracePt t="20033" x="8302625" y="1989138"/>
          <p14:tracePt t="20045" x="8353425" y="2005013"/>
          <p14:tracePt t="20049" x="8413750" y="2030413"/>
          <p14:tracePt t="20061" x="8455025" y="2047875"/>
          <p14:tracePt t="20065" x="8472488" y="2055813"/>
          <p14:tracePt t="20077" x="8489950" y="2055813"/>
          <p14:tracePt t="20157" x="8489950" y="2065338"/>
          <p14:tracePt t="20173" x="8489950" y="2073275"/>
          <p14:tracePt t="20177" x="8489950" y="2082800"/>
          <p14:tracePt t="20221" x="8480425" y="2082800"/>
          <p14:tracePt t="20253" x="8472488" y="2082800"/>
          <p14:tracePt t="20257" x="8464550" y="2082800"/>
          <p14:tracePt t="20269" x="8455025" y="2082800"/>
          <p14:tracePt t="20285" x="8439150" y="2082800"/>
          <p14:tracePt t="20289" x="8429625" y="2082800"/>
          <p14:tracePt t="20301" x="8421688" y="2082800"/>
          <p14:tracePt t="20305" x="8404225" y="2090738"/>
          <p14:tracePt t="20317" x="8378825" y="2090738"/>
          <p14:tracePt t="20321" x="8362950" y="2090738"/>
          <p14:tracePt t="20333" x="8335963" y="2090738"/>
          <p14:tracePt t="20337" x="8310563" y="2090738"/>
          <p14:tracePt t="20349" x="8285163" y="2090738"/>
          <p14:tracePt t="20353" x="8234363" y="2082800"/>
          <p14:tracePt t="20365" x="8201025" y="2065338"/>
          <p14:tracePt t="20369" x="8175625" y="2065338"/>
          <p14:tracePt t="20381" x="8140700" y="2055813"/>
          <p14:tracePt t="20385" x="8081963" y="2039938"/>
          <p14:tracePt t="20397" x="8047038" y="2030413"/>
          <p14:tracePt t="20401" x="8013700" y="2022475"/>
          <p14:tracePt t="20413" x="7980363" y="2014538"/>
          <p14:tracePt t="20417" x="7945438" y="2005013"/>
          <p14:tracePt t="20429" x="7912100" y="1997075"/>
          <p14:tracePt t="20433" x="7902575" y="1989138"/>
          <p14:tracePt t="20445" x="7886700" y="1989138"/>
          <p14:tracePt t="20449" x="7869238" y="1979613"/>
          <p14:tracePt t="20461" x="7861300" y="1979613"/>
          <p14:tracePt t="20465" x="7843838" y="1979613"/>
          <p14:tracePt t="20477" x="7835900" y="1979613"/>
          <p14:tracePt t="20481" x="7826375" y="1979613"/>
          <p14:tracePt t="20493" x="7818438" y="1971675"/>
          <p14:tracePt t="20497" x="7800975" y="1971675"/>
          <p14:tracePt t="20509" x="7800975" y="1963738"/>
          <p14:tracePt t="20513" x="7783513" y="1963738"/>
          <p14:tracePt t="20525" x="7767638" y="1954213"/>
          <p14:tracePt t="20529" x="7750175" y="1946275"/>
          <p14:tracePt t="20541" x="7732713" y="1946275"/>
          <p14:tracePt t="20545" x="7707313" y="1938338"/>
          <p14:tracePt t="20557" x="7699375" y="1938338"/>
          <p14:tracePt t="20561" x="7681913" y="1938338"/>
          <p14:tracePt t="20573" x="7648575" y="1938338"/>
          <p14:tracePt t="20577" x="7648575" y="1928813"/>
          <p14:tracePt t="20589" x="7623175" y="1928813"/>
          <p14:tracePt t="20593" x="7597775" y="1920875"/>
          <p14:tracePt t="20605" x="7580313" y="1920875"/>
          <p14:tracePt t="20609" x="7554913" y="1920875"/>
          <p14:tracePt t="20621" x="7529513" y="1920875"/>
          <p14:tracePt t="20625" x="7521575" y="1920875"/>
          <p14:tracePt t="20637" x="7512050" y="1911350"/>
          <p14:tracePt t="20641" x="7504113" y="1911350"/>
          <p14:tracePt t="21087" x="7504113" y="1938338"/>
          <p14:tracePt t="21091" x="7504113" y="1954213"/>
          <p14:tracePt t="21103" x="7512050" y="1979613"/>
          <p14:tracePt t="21107" x="7512050" y="2022475"/>
          <p14:tracePt t="21119" x="7512050" y="2030413"/>
          <p14:tracePt t="21123" x="7521575" y="2047875"/>
          <p14:tracePt t="21135" x="7521575" y="2055813"/>
          <p14:tracePt t="21151" x="7521575" y="2065338"/>
          <p14:tracePt t="21343" x="7529513" y="2065338"/>
          <p14:tracePt t="21639" x="7529513" y="2073275"/>
          <p14:tracePt t="21655" x="7529513" y="2082800"/>
          <p14:tracePt t="21659" x="7529513" y="2090738"/>
          <p14:tracePt t="21671" x="7529513" y="2098675"/>
          <p14:tracePt t="21675" x="7529513" y="2124075"/>
          <p14:tracePt t="21687" x="7529513" y="2141538"/>
          <p14:tracePt t="21691" x="7529513" y="2149475"/>
          <p14:tracePt t="21703" x="7521575" y="2159000"/>
          <p14:tracePt t="21707" x="7521575" y="2166938"/>
          <p14:tracePt t="21719" x="7512050" y="2174875"/>
          <p14:tracePt t="21735" x="7512050" y="2184400"/>
          <p14:tracePt t="21751" x="7512050" y="2192338"/>
          <p14:tracePt t="21787" x="7504113" y="2192338"/>
          <p14:tracePt t="21799" x="7494588" y="2200275"/>
          <p14:tracePt t="21815" x="7494588" y="2209800"/>
          <p14:tracePt t="21831" x="7486650" y="2217738"/>
          <p14:tracePt t="22087" x="7486650" y="2227263"/>
          <p14:tracePt t="22091" x="7486650" y="2235200"/>
          <p14:tracePt t="22107" x="7486650" y="2243138"/>
          <p14:tracePt t="22135" x="7486650" y="2252663"/>
          <p14:tracePt t="22513" x="7486650" y="2268538"/>
          <p14:tracePt t="22517" x="7486650" y="2278063"/>
          <p14:tracePt t="22529" x="7504113" y="2293938"/>
          <p14:tracePt t="22533" x="7504113" y="2319338"/>
          <p14:tracePt t="22545" x="7512050" y="2354263"/>
          <p14:tracePt t="22549" x="7521575" y="2387600"/>
          <p14:tracePt t="22561" x="7529513" y="2405063"/>
          <p14:tracePt t="22565" x="7537450" y="2438400"/>
          <p14:tracePt t="22577" x="7546975" y="2473325"/>
          <p14:tracePt t="22581" x="7546975" y="2481263"/>
          <p14:tracePt t="22593" x="7546975" y="2489200"/>
          <p14:tracePt t="22597" x="7546975" y="2498725"/>
          <p14:tracePt t="22609" x="7546975" y="2506663"/>
          <p14:tracePt t="22725" x="7554913" y="2506663"/>
          <p14:tracePt t="23153" x="7597775" y="2676525"/>
          <p14:tracePt t="23157" x="7605713" y="2686050"/>
          <p14:tracePt t="23169" x="7613650" y="2770188"/>
          <p14:tracePt t="23173" x="7623175" y="2795588"/>
          <p14:tracePt t="23185" x="7623175" y="2805113"/>
          <p14:tracePt t="23189" x="7623175" y="2813050"/>
          <p14:tracePt t="30411" x="7613650" y="2820988"/>
          <p14:tracePt t="30427" x="7486650" y="2863850"/>
          <p14:tracePt t="30431" x="7385050" y="2889250"/>
          <p14:tracePt t="30443" x="7308850" y="2906713"/>
          <p14:tracePt t="30447" x="7189788" y="2957513"/>
          <p14:tracePt t="30459" x="7129463" y="3000375"/>
          <p14:tracePt t="30463" x="7078663" y="3025775"/>
          <p14:tracePt t="30475" x="7035800" y="3051175"/>
          <p14:tracePt t="30479" x="7035800" y="3067050"/>
          <p14:tracePt t="30491" x="7019925" y="3067050"/>
          <p14:tracePt t="30495" x="7010400" y="3067050"/>
          <p14:tracePt t="30507" x="6985000" y="3084513"/>
          <p14:tracePt t="30511" x="6951663" y="3094038"/>
          <p14:tracePt t="30523" x="6875463" y="3109913"/>
          <p14:tracePt t="30527" x="6789738" y="3127375"/>
          <p14:tracePt t="30539" x="6645275" y="3144838"/>
          <p14:tracePt t="30543" x="6399213" y="3186113"/>
          <p14:tracePt t="30555" x="6254750" y="3228975"/>
          <p14:tracePt t="30559" x="6118225" y="3263900"/>
          <p14:tracePt t="30571" x="5999163" y="3297238"/>
          <p14:tracePt t="30575" x="5864225" y="3355975"/>
          <p14:tracePt t="30587" x="5803900" y="3390900"/>
          <p14:tracePt t="30591" x="5745163" y="3408363"/>
          <p14:tracePt t="30603" x="5710238" y="3424238"/>
          <p14:tracePt t="30607" x="5668963" y="3467100"/>
          <p14:tracePt t="30619" x="5591175" y="3517900"/>
          <p14:tracePt t="30623" x="5557838" y="3568700"/>
          <p14:tracePt t="30635" x="5532438" y="3603625"/>
          <p14:tracePt t="30639" x="5524500" y="3636963"/>
          <p14:tracePt t="30651" x="5514975" y="3662363"/>
          <p14:tracePt t="30655" x="5507038" y="3713163"/>
          <p14:tracePt t="30667" x="5507038" y="3730625"/>
          <p14:tracePt t="30671" x="5507038" y="3738563"/>
          <p14:tracePt t="30683" x="5524500" y="3748088"/>
          <p14:tracePt t="30688" x="5549900" y="3756025"/>
          <p14:tracePt t="30699" x="5565775" y="3763963"/>
          <p14:tracePt t="30704" x="5591175" y="3773488"/>
          <p14:tracePt t="30715" x="5600700" y="3781425"/>
          <p14:tracePt t="30719" x="5616575" y="3781425"/>
          <p14:tracePt t="30731" x="5659438" y="3781425"/>
          <p14:tracePt t="30735" x="5694363" y="3781425"/>
          <p14:tracePt t="30747" x="5719763" y="3781425"/>
          <p14:tracePt t="30751" x="5753100" y="3781425"/>
          <p14:tracePt t="30763" x="5795963" y="3781425"/>
          <p14:tracePt t="30767" x="5829300" y="3781425"/>
          <p14:tracePt t="30779" x="5864225" y="3781425"/>
          <p14:tracePt t="30783" x="5880100" y="3781425"/>
          <p14:tracePt t="30795" x="5915025" y="3781425"/>
          <p14:tracePt t="30799" x="5957888" y="3781425"/>
          <p14:tracePt t="30811" x="5983288" y="3781425"/>
          <p14:tracePt t="30815" x="5991225" y="3781425"/>
          <p14:tracePt t="30827" x="6008688" y="3781425"/>
          <p14:tracePt t="30831" x="6034088" y="3781425"/>
          <p14:tracePt t="30843" x="6042025" y="3781425"/>
          <p14:tracePt t="30847" x="6059488" y="3781425"/>
          <p14:tracePt t="30859" x="6084888" y="3781425"/>
          <p14:tracePt t="30875" x="6110288" y="3781425"/>
          <p14:tracePt t="30879" x="6118225" y="3781425"/>
          <p14:tracePt t="30939" x="6110288" y="3781425"/>
          <p14:tracePt t="30943" x="6102350" y="3781425"/>
          <p14:tracePt t="30955" x="6076950" y="3781425"/>
          <p14:tracePt t="30959" x="6067425" y="3781425"/>
          <p14:tracePt t="30971" x="6059488" y="3781425"/>
          <p14:tracePt t="30975" x="6049963" y="3781425"/>
          <p14:tracePt t="30987" x="6042025" y="3790950"/>
          <p14:tracePt t="31055" x="6042025" y="3781425"/>
          <p14:tracePt t="31067" x="6042025" y="3773488"/>
          <p14:tracePt t="31087" x="6042025" y="3763963"/>
          <p14:tracePt t="31099" x="6042025" y="3756025"/>
          <p14:tracePt t="31119" x="6049963" y="3748088"/>
          <p14:tracePt t="31131" x="6049963" y="3738563"/>
          <p14:tracePt t="31147" x="6059488" y="3738563"/>
          <p14:tracePt t="31151" x="6067425" y="3730625"/>
          <p14:tracePt t="31163" x="6076950" y="3730625"/>
          <p14:tracePt t="31167" x="6084888" y="3730625"/>
          <p14:tracePt t="31179" x="6092825" y="3722688"/>
          <p14:tracePt t="31183" x="6102350" y="3713163"/>
          <p14:tracePt t="31199" x="6102350" y="3705225"/>
          <p14:tracePt t="31231" x="6084888" y="3697288"/>
          <p14:tracePt t="31243" x="6059488" y="3697288"/>
          <p14:tracePt t="31247" x="6034088" y="3697288"/>
          <p14:tracePt t="31259" x="5991225" y="3697288"/>
          <p14:tracePt t="31263" x="5915025" y="3722688"/>
          <p14:tracePt t="31276" x="5821363" y="3763963"/>
          <p14:tracePt t="31279" x="5778500" y="3781425"/>
          <p14:tracePt t="31291" x="5753100" y="3790950"/>
          <p14:tracePt t="31295" x="5745163" y="3798888"/>
          <p14:tracePt t="31307" x="5735638" y="3798888"/>
          <p14:tracePt t="31355" x="5745163" y="3798888"/>
          <p14:tracePt t="31391" x="5753100" y="3798888"/>
          <p14:tracePt t="31403" x="5761038" y="3798888"/>
          <p14:tracePt t="31407" x="5770563" y="3798888"/>
          <p14:tracePt t="31419" x="5788025" y="3798888"/>
          <p14:tracePt t="31423" x="5803900" y="3790950"/>
          <p14:tracePt t="31435" x="5829300" y="3781425"/>
          <p14:tracePt t="31439" x="5838825" y="3773488"/>
          <p14:tracePt t="31451" x="5864225" y="3763963"/>
          <p14:tracePt t="31455" x="5905500" y="3756025"/>
          <p14:tracePt t="31467" x="5932488" y="3748088"/>
          <p14:tracePt t="31471" x="5957888" y="3738563"/>
          <p14:tracePt t="31483" x="5965825" y="3730625"/>
          <p14:tracePt t="31487" x="5983288" y="3722688"/>
          <p14:tracePt t="31499" x="5991225" y="3722688"/>
          <p14:tracePt t="31515" x="5991225" y="3713163"/>
          <p14:tracePt t="31547" x="5999163" y="3713163"/>
          <p14:tracePt t="31633" x="5991225" y="3713163"/>
          <p14:tracePt t="31661" x="5983288" y="3705225"/>
          <p14:tracePt t="31757" x="5991225" y="3705225"/>
          <p14:tracePt t="31761" x="5999163" y="3705225"/>
          <p14:tracePt t="31777" x="6024563" y="3705225"/>
          <p14:tracePt t="31789" x="6034088" y="3705225"/>
          <p14:tracePt t="31793" x="6067425" y="3705225"/>
          <p14:tracePt t="31805" x="6092825" y="3705225"/>
          <p14:tracePt t="31809" x="6127750" y="3705225"/>
          <p14:tracePt t="31821" x="6161088" y="3705225"/>
          <p14:tracePt t="31825" x="6221413" y="3705225"/>
          <p14:tracePt t="31837" x="6262688" y="3705225"/>
          <p14:tracePt t="31841" x="6288088" y="3705225"/>
          <p14:tracePt t="31853" x="6313488" y="3705225"/>
          <p14:tracePt t="31857" x="6323013" y="3705225"/>
          <p14:tracePt t="31869" x="6356350" y="3705225"/>
          <p14:tracePt t="31873" x="6365875" y="3705225"/>
          <p14:tracePt t="31885" x="6373813" y="3705225"/>
          <p14:tracePt t="31889" x="6381750" y="3705225"/>
          <p14:tracePt t="31901" x="6399213" y="3705225"/>
          <p14:tracePt t="31917" x="6407150" y="3705225"/>
          <p14:tracePt t="31921" x="6416675" y="3705225"/>
          <p14:tracePt t="31933" x="6432550" y="3713163"/>
          <p14:tracePt t="31937" x="6442075" y="3713163"/>
          <p14:tracePt t="31949" x="6450013" y="3713163"/>
          <p14:tracePt t="31965" x="6457950" y="3713163"/>
          <p14:tracePt t="31969" x="6467475" y="3713163"/>
          <p14:tracePt t="31997" x="6475413" y="3713163"/>
          <p14:tracePt t="32001" x="6483350" y="3713163"/>
          <p14:tracePt t="32013" x="6492875" y="3713163"/>
          <p14:tracePt t="32017" x="6500813" y="3713163"/>
          <p14:tracePt t="32029" x="6518275" y="3713163"/>
          <p14:tracePt t="32033" x="6526213" y="3713163"/>
          <p14:tracePt t="32045" x="6551613" y="3713163"/>
          <p14:tracePt t="32049" x="6586538" y="3705225"/>
          <p14:tracePt t="32061" x="6602413" y="3705225"/>
          <p14:tracePt t="32065" x="6619875" y="3705225"/>
          <p14:tracePt t="32077" x="6645275" y="3697288"/>
          <p14:tracePt t="32081" x="6662738" y="3697288"/>
          <p14:tracePt t="32093" x="6688138" y="3697288"/>
          <p14:tracePt t="32097" x="6705600" y="3697288"/>
          <p14:tracePt t="32109" x="6713538" y="3697288"/>
          <p14:tracePt t="32113" x="6731000" y="3687763"/>
          <p14:tracePt t="32125" x="6746875" y="3687763"/>
          <p14:tracePt t="32141" x="6756400" y="3687763"/>
          <p14:tracePt t="32241" x="6746875" y="3687763"/>
          <p14:tracePt t="32253" x="6738938" y="3687763"/>
          <p14:tracePt t="32257" x="6731000" y="3679825"/>
          <p14:tracePt t="32269" x="6705600" y="3679825"/>
          <p14:tracePt t="32273" x="6680200" y="3679825"/>
          <p14:tracePt t="32285" x="6670675" y="3679825"/>
          <p14:tracePt t="32289" x="6645275" y="3679825"/>
          <p14:tracePt t="32301" x="6619875" y="3671888"/>
          <p14:tracePt t="32305" x="6577013" y="3671888"/>
          <p14:tracePt t="32317" x="6561138" y="3662363"/>
          <p14:tracePt t="32321" x="6526213" y="3662363"/>
          <p14:tracePt t="32334" x="6492875" y="3654425"/>
          <p14:tracePt t="32337" x="6432550" y="3654425"/>
          <p14:tracePt t="32349" x="6407150" y="3646488"/>
          <p14:tracePt t="32353" x="6399213" y="3646488"/>
          <p14:tracePt t="32365" x="6381750" y="3646488"/>
          <p14:tracePt t="32369" x="6373813" y="3636963"/>
          <p14:tracePt t="32381" x="6356350" y="3636963"/>
          <p14:tracePt t="32385" x="6330950" y="3636963"/>
          <p14:tracePt t="32401" x="6305550" y="3636963"/>
          <p14:tracePt t="32413" x="6280150" y="3629025"/>
          <p14:tracePt t="32417" x="6262688" y="3629025"/>
          <p14:tracePt t="32429" x="6246813" y="3629025"/>
          <p14:tracePt t="32433" x="6221413" y="3629025"/>
          <p14:tracePt t="32445" x="6211888" y="3629025"/>
          <p14:tracePt t="32449" x="6186488" y="3629025"/>
          <p14:tracePt t="32461" x="6178550" y="3629025"/>
          <p14:tracePt t="32465" x="6161088" y="3629025"/>
          <p14:tracePt t="32477" x="6143625" y="3629025"/>
          <p14:tracePt t="32481" x="6135688" y="3629025"/>
          <p14:tracePt t="32493" x="6118225" y="3629025"/>
          <p14:tracePt t="32497" x="6110288" y="3629025"/>
          <p14:tracePt t="32513" x="6092825" y="3629025"/>
          <p14:tracePt t="32525" x="6084888" y="3629025"/>
          <p14:tracePt t="32529" x="6067425" y="3629025"/>
          <p14:tracePt t="32541" x="6049963" y="3629025"/>
          <p14:tracePt t="32545" x="6034088" y="3629025"/>
          <p14:tracePt t="32557" x="6008688" y="3629025"/>
          <p14:tracePt t="32561" x="5965825" y="3629025"/>
          <p14:tracePt t="32573" x="5932488" y="3636963"/>
          <p14:tracePt t="32577" x="5897563" y="3646488"/>
          <p14:tracePt t="32589" x="5872163" y="3646488"/>
          <p14:tracePt t="32593" x="5821363" y="3662363"/>
          <p14:tracePt t="32605" x="5795963" y="3662363"/>
          <p14:tracePt t="32609" x="5778500" y="3671888"/>
          <p14:tracePt t="32621" x="5770563" y="3671888"/>
          <p14:tracePt t="32625" x="5745163" y="3671888"/>
          <p14:tracePt t="32637" x="5719763" y="3679825"/>
          <p14:tracePt t="32653" x="5710238" y="3679825"/>
          <p14:tracePt t="32657" x="5702300" y="3679825"/>
          <p14:tracePt t="32749" x="5694363" y="3679825"/>
          <p14:tracePt t="32753" x="5694363" y="3687763"/>
          <p14:tracePt t="32765" x="5684838" y="3687763"/>
          <p14:tracePt t="32769" x="5676900" y="3687763"/>
          <p14:tracePt t="32781" x="5668963" y="3697288"/>
          <p14:tracePt t="32785" x="5659438" y="3697288"/>
          <p14:tracePt t="32797" x="5651500" y="3697288"/>
          <p14:tracePt t="32801" x="5641975" y="3697288"/>
          <p14:tracePt t="32813" x="5634038" y="3697288"/>
          <p14:tracePt t="32817" x="5626100" y="3705225"/>
          <p14:tracePt t="32829" x="5608638" y="3713163"/>
          <p14:tracePt t="32833" x="5591175" y="3730625"/>
          <p14:tracePt t="32845" x="5575300" y="3738563"/>
          <p14:tracePt t="32849" x="5557838" y="3756025"/>
          <p14:tracePt t="32861" x="5540375" y="3756025"/>
          <p14:tracePt t="32865" x="5524500" y="3756025"/>
          <p14:tracePt t="32877" x="5507038" y="3763963"/>
          <p14:tracePt t="32881" x="5497513" y="3763963"/>
          <p14:tracePt t="32893" x="5472113" y="3773488"/>
          <p14:tracePt t="32897" x="5464175" y="3773488"/>
          <p14:tracePt t="32909" x="5446713" y="3781425"/>
          <p14:tracePt t="32925" x="5438775" y="3781425"/>
          <p14:tracePt t="32929" x="5430838" y="3790950"/>
          <p14:tracePt t="32941" x="5421313" y="3790950"/>
          <p14:tracePt t="32945" x="5413375" y="3790950"/>
          <p14:tracePt t="32957" x="5405438" y="3790950"/>
          <p14:tracePt t="32961" x="5395913" y="3790950"/>
          <p14:tracePt t="32973" x="5380038" y="3790950"/>
          <p14:tracePt t="32977" x="5370513" y="3790950"/>
          <p14:tracePt t="32993" x="5353050" y="3790950"/>
          <p14:tracePt t="33005" x="5345113" y="3798888"/>
          <p14:tracePt t="33025" x="5337175" y="3798888"/>
          <p14:tracePt t="33037" x="5327650" y="3798888"/>
          <p14:tracePt t="33041" x="5319713" y="3798888"/>
          <p14:tracePt t="33053" x="5302250" y="3798888"/>
          <p14:tracePt t="33057" x="5294313" y="3798888"/>
          <p14:tracePt t="33069" x="5276850" y="3798888"/>
          <p14:tracePt t="33073" x="5260975" y="3798888"/>
          <p14:tracePt t="33089" x="5243513" y="3798888"/>
          <p14:tracePt t="33101" x="5235575" y="3798888"/>
          <p14:tracePt t="33105" x="5218113" y="3798888"/>
          <p14:tracePt t="33119" x="5208588" y="3798888"/>
          <p14:tracePt t="33135" x="5192713" y="3798888"/>
          <p14:tracePt t="33139" x="5175250" y="3798888"/>
          <p14:tracePt t="33151" x="5167313" y="3798888"/>
          <p14:tracePt t="33155" x="5157788" y="3798888"/>
          <p14:tracePt t="33167" x="5149850" y="3798888"/>
          <p14:tracePt t="33183" x="5141913" y="3798888"/>
          <p14:tracePt t="33187" x="5124450" y="3798888"/>
          <p14:tracePt t="33203" x="5116513" y="3798888"/>
          <p14:tracePt t="33215" x="5106988" y="3798888"/>
          <p14:tracePt t="33219" x="5091113" y="3798888"/>
          <p14:tracePt t="33231" x="5081588" y="3798888"/>
          <p14:tracePt t="33251" x="5073650" y="3798888"/>
          <p14:tracePt t="33263" x="5064125" y="3798888"/>
          <p14:tracePt t="33267" x="5056188" y="3790950"/>
          <p14:tracePt t="33283" x="5038725" y="3790950"/>
          <p14:tracePt t="33295" x="5013325" y="3790950"/>
          <p14:tracePt t="33299" x="5005388" y="3790950"/>
          <p14:tracePt t="33311" x="4987925" y="3790950"/>
          <p14:tracePt t="33315" x="4972050" y="3790950"/>
          <p14:tracePt t="33327" x="4962525" y="3790950"/>
          <p14:tracePt t="33331" x="4954588" y="3790950"/>
          <p14:tracePt t="33347" x="4946650" y="3790950"/>
          <p14:tracePt t="33359" x="4946650" y="3781425"/>
          <p14:tracePt t="33407" x="4937125" y="3781425"/>
          <p14:tracePt t="33423" x="4929188" y="3781425"/>
          <p14:tracePt t="33427" x="4919663" y="3781425"/>
          <p14:tracePt t="33439" x="4903788" y="3781425"/>
          <p14:tracePt t="33443" x="4878388" y="3773488"/>
          <p14:tracePt t="33455" x="4868863" y="3773488"/>
          <p14:tracePt t="33459" x="4860925" y="3773488"/>
          <p14:tracePt t="33471" x="4852988" y="3773488"/>
          <p14:tracePt t="33475" x="4835525" y="3773488"/>
          <p14:tracePt t="33487" x="4818063" y="3773488"/>
          <p14:tracePt t="33491" x="4810125" y="3773488"/>
          <p14:tracePt t="33503" x="4792663" y="3773488"/>
          <p14:tracePt t="33507" x="4784725" y="3773488"/>
          <p14:tracePt t="33519" x="4767263" y="3773488"/>
          <p14:tracePt t="33523" x="4749800" y="3773488"/>
          <p14:tracePt t="33535" x="4741863" y="3773488"/>
          <p14:tracePt t="33539" x="4716463" y="3773488"/>
          <p14:tracePt t="33551" x="4691063" y="3763963"/>
          <p14:tracePt t="33567" x="4673600" y="3763963"/>
          <p14:tracePt t="33571" x="4665663" y="3763963"/>
          <p14:tracePt t="33599" x="4657725" y="3763963"/>
          <p14:tracePt t="33775" x="4665663" y="3763963"/>
          <p14:tracePt t="33779" x="4673600" y="3763963"/>
          <p14:tracePt t="33839" x="4699000" y="3763963"/>
          <p14:tracePt t="33843" x="4708525" y="3763963"/>
          <p14:tracePt t="33855" x="4724400" y="3763963"/>
          <p14:tracePt t="33859" x="4741863" y="3763963"/>
          <p14:tracePt t="33871" x="4759325" y="3763963"/>
          <p14:tracePt t="33875" x="4784725" y="3763963"/>
          <p14:tracePt t="33887" x="4792663" y="3763963"/>
          <p14:tracePt t="33903" x="4810125" y="3763963"/>
          <p14:tracePt t="33907" x="4818063" y="3763963"/>
          <p14:tracePt t="33919" x="4827588" y="3763963"/>
          <p14:tracePt t="33923" x="4835525" y="3763963"/>
          <p14:tracePt t="33939" x="4843463" y="3763963"/>
          <p14:tracePt t="33951" x="4852988" y="3763963"/>
          <p14:tracePt t="33955" x="4860925" y="3763963"/>
          <p14:tracePt t="33971" x="4868863" y="3763963"/>
          <p14:tracePt t="33983" x="4878388" y="3763963"/>
          <p14:tracePt t="34015" x="4886325" y="3763963"/>
          <p14:tracePt t="34019" x="4894263" y="3763963"/>
          <p14:tracePt t="34031" x="4903788" y="3763963"/>
          <p14:tracePt t="34035" x="4911725" y="3763963"/>
          <p14:tracePt t="34047" x="4929188" y="3763963"/>
          <p14:tracePt t="34051" x="4937125" y="3763963"/>
          <p14:tracePt t="34063" x="4946650" y="3763963"/>
          <p14:tracePt t="34067" x="4954588" y="3763963"/>
          <p14:tracePt t="34079" x="4962525" y="3756025"/>
          <p14:tracePt t="34083" x="4972050" y="3756025"/>
          <p14:tracePt t="34095" x="4979988" y="3756025"/>
          <p14:tracePt t="34099" x="4987925" y="3756025"/>
          <p14:tracePt t="34111" x="4987925" y="3748088"/>
          <p14:tracePt t="34115" x="4997450" y="3748088"/>
          <p14:tracePt t="34143" x="5005388" y="3748088"/>
          <p14:tracePt t="34227" x="4997450" y="3748088"/>
          <p14:tracePt t="34239" x="4987925" y="3748088"/>
          <p14:tracePt t="34243" x="4972050" y="3748088"/>
          <p14:tracePt t="34255" x="4954588" y="3748088"/>
          <p14:tracePt t="34259" x="4946650" y="3748088"/>
          <p14:tracePt t="34271" x="4929188" y="3738563"/>
          <p14:tracePt t="34275" x="4919663" y="3738563"/>
          <p14:tracePt t="34291" x="4911725" y="3738563"/>
          <p14:tracePt t="34303" x="4894263" y="3738563"/>
          <p14:tracePt t="34307" x="4886325" y="3738563"/>
          <p14:tracePt t="34319" x="4868863" y="3738563"/>
          <p14:tracePt t="34335" x="4852988" y="3738563"/>
          <p14:tracePt t="34339" x="4835525" y="3738563"/>
          <p14:tracePt t="34383" x="4827588" y="3738563"/>
          <p14:tracePt t="34415" x="4818063" y="3738563"/>
          <p14:tracePt t="34479" x="4810125" y="3738563"/>
          <p14:tracePt t="34495" x="4802188" y="3738563"/>
          <p14:tracePt t="34499" x="4792663" y="3738563"/>
          <p14:tracePt t="34511" x="4792663" y="3730625"/>
          <p14:tracePt t="34527" x="4784725" y="3722688"/>
          <p14:tracePt t="34531" x="4775200" y="3722688"/>
          <p14:tracePt t="34543" x="4775200" y="3713163"/>
          <p14:tracePt t="34561" x="4767263" y="3713163"/>
          <p14:tracePt t="34577" x="4759325" y="3713163"/>
          <p14:tracePt t="34625" x="4749800" y="3713163"/>
          <p14:tracePt t="34629" x="4749800" y="3705225"/>
          <p14:tracePt t="34641" x="4741863" y="3697288"/>
          <p14:tracePt t="34645" x="4733925" y="3697288"/>
          <p14:tracePt t="34673" x="4724400" y="3697288"/>
          <p14:tracePt t="34753" x="4716463" y="3697288"/>
          <p14:tracePt t="34773" x="4708525" y="3697288"/>
          <p14:tracePt t="34785" x="4708525" y="3687763"/>
          <p14:tracePt t="34833" x="4699000" y="3687763"/>
          <p14:tracePt t="34913" x="4708525" y="3687763"/>
          <p14:tracePt t="34949" x="4716463" y="3687763"/>
          <p14:tracePt t="34961" x="4724400" y="3687763"/>
          <p14:tracePt t="35057" x="4733925" y="3687763"/>
          <p14:tracePt t="35073" x="4741863" y="3687763"/>
          <p14:tracePt t="35089" x="4749800" y="3687763"/>
          <p14:tracePt t="35137" x="4759325" y="3687763"/>
          <p14:tracePt t="35141" x="4767263" y="3687763"/>
          <p14:tracePt t="35153" x="4775200" y="3687763"/>
          <p14:tracePt t="35157" x="4792663" y="3687763"/>
          <p14:tracePt t="35169" x="4802188" y="3687763"/>
          <p14:tracePt t="35173" x="4810125" y="3687763"/>
          <p14:tracePt t="35185" x="4827588" y="3697288"/>
          <p14:tracePt t="35189" x="4835525" y="3697288"/>
          <p14:tracePt t="35201" x="4843463" y="3697288"/>
          <p14:tracePt t="35205" x="4852988" y="3697288"/>
          <p14:tracePt t="35217" x="4860925" y="3705225"/>
          <p14:tracePt t="35233" x="4868863" y="3705225"/>
          <p14:tracePt t="35237" x="4878388" y="3705225"/>
          <p14:tracePt t="35265" x="4886325" y="3705225"/>
          <p14:tracePt t="35281" x="4894263" y="3705225"/>
          <p14:tracePt t="35285" x="4903788" y="3705225"/>
          <p14:tracePt t="35297" x="4911725" y="3705225"/>
          <p14:tracePt t="35301" x="4919663" y="3713163"/>
          <p14:tracePt t="35317" x="4937125" y="3713163"/>
          <p14:tracePt t="35329" x="4946650" y="3713163"/>
          <p14:tracePt t="35333" x="4954588" y="3713163"/>
          <p14:tracePt t="35345" x="4962525" y="3713163"/>
          <p14:tracePt t="35361" x="4972050" y="3713163"/>
          <p14:tracePt t="35377" x="4979988" y="3713163"/>
          <p14:tracePt t="35457" x="4987925" y="3713163"/>
          <p14:tracePt t="35505" x="4997450" y="3713163"/>
          <p14:tracePt t="35521" x="5005388" y="3713163"/>
          <p14:tracePt t="35537" x="5013325" y="3713163"/>
          <p14:tracePt t="35541" x="5022850" y="3713163"/>
          <p14:tracePt t="35553" x="5038725" y="3713163"/>
          <p14:tracePt t="35569" x="5056188" y="3713163"/>
          <p14:tracePt t="35573" x="5064125" y="3713163"/>
          <p14:tracePt t="35585" x="5081588" y="3713163"/>
          <p14:tracePt t="35589" x="5091113" y="3713163"/>
          <p14:tracePt t="35601" x="5099050" y="3713163"/>
          <p14:tracePt t="35605" x="5106988" y="3713163"/>
          <p14:tracePt t="35617" x="5116513" y="3713163"/>
          <p14:tracePt t="35637" x="5124450" y="3713163"/>
          <p14:tracePt t="35649" x="5132388" y="3713163"/>
          <p14:tracePt t="35681" x="5141913" y="3713163"/>
          <p14:tracePt t="35697" x="5149850" y="3713163"/>
          <p14:tracePt t="35701" x="5157788" y="3713163"/>
          <p14:tracePt t="35713" x="5167313" y="3713163"/>
          <p14:tracePt t="35717" x="5175250" y="3713163"/>
          <p14:tracePt t="35729" x="5183188" y="3713163"/>
          <p14:tracePt t="35745" x="5192713" y="3713163"/>
          <p14:tracePt t="35761" x="5200650" y="3713163"/>
          <p14:tracePt t="35781" x="5208588" y="3713163"/>
          <p14:tracePt t="35793" x="5218113" y="3713163"/>
          <p14:tracePt t="35809" x="5226050" y="3713163"/>
          <p14:tracePt t="35825" x="5235575" y="3713163"/>
          <p14:tracePt t="35829" x="5243513" y="3713163"/>
          <p14:tracePt t="35845" x="5251450" y="3713163"/>
          <p14:tracePt t="35857" x="5260975" y="3713163"/>
          <p14:tracePt t="35873" x="5268913" y="3722688"/>
          <p14:tracePt t="35985" x="5260975" y="3722688"/>
          <p14:tracePt t="35989" x="5251450" y="3722688"/>
          <p14:tracePt t="36005" x="5235575" y="3722688"/>
          <p14:tracePt t="36021" x="5226050" y="3722688"/>
          <p14:tracePt t="36033" x="5218113" y="3722688"/>
          <p14:tracePt t="36037" x="5208588" y="3722688"/>
          <p14:tracePt t="36049" x="5192713" y="3722688"/>
          <p14:tracePt t="36053" x="5175250" y="3722688"/>
          <p14:tracePt t="36067" x="5157788" y="3722688"/>
          <p14:tracePt t="36071" x="5141913" y="3722688"/>
          <p14:tracePt t="36083" x="5099050" y="3722688"/>
          <p14:tracePt t="36087" x="5073650" y="3722688"/>
          <p14:tracePt t="36099" x="5048250" y="3722688"/>
          <p14:tracePt t="36103" x="5022850" y="3722688"/>
          <p14:tracePt t="36115" x="4997450" y="3722688"/>
          <p14:tracePt t="36119" x="4979988" y="3713163"/>
          <p14:tracePt t="36131" x="4954588" y="3713163"/>
          <p14:tracePt t="36135" x="4937125" y="3705225"/>
          <p14:tracePt t="36147" x="4929188" y="3705225"/>
          <p14:tracePt t="36151" x="4911725" y="3705225"/>
          <p14:tracePt t="36163" x="4894263" y="3705225"/>
          <p14:tracePt t="36179" x="4878388" y="3705225"/>
          <p14:tracePt t="36183" x="4868863" y="3705225"/>
          <p14:tracePt t="36195" x="4860925" y="3705225"/>
          <p14:tracePt t="36199" x="4852988" y="3705225"/>
          <p14:tracePt t="36215" x="4843463" y="3705225"/>
          <p14:tracePt t="36243" x="4835525" y="3705225"/>
          <p14:tracePt t="36259" x="4827588" y="3705225"/>
          <p14:tracePt t="36307" x="4827588" y="3697288"/>
          <p14:tracePt t="36355" x="4835525" y="3697288"/>
          <p14:tracePt t="36371" x="4843463" y="3697288"/>
          <p14:tracePt t="36375" x="4852988" y="3697288"/>
          <p14:tracePt t="36387" x="4860925" y="3697288"/>
          <p14:tracePt t="36391" x="4868863" y="3697288"/>
          <p14:tracePt t="36403" x="4886325" y="3697288"/>
          <p14:tracePt t="36407" x="4911725" y="3697288"/>
          <p14:tracePt t="36419" x="4919663" y="3697288"/>
          <p14:tracePt t="36423" x="4946650" y="3697288"/>
          <p14:tracePt t="36435" x="4962525" y="3697288"/>
          <p14:tracePt t="36439" x="4997450" y="3697288"/>
          <p14:tracePt t="36451" x="5056188" y="3697288"/>
          <p14:tracePt t="36455" x="5073650" y="3697288"/>
          <p14:tracePt t="36467" x="5106988" y="3705225"/>
          <p14:tracePt t="36471" x="5132388" y="3705225"/>
          <p14:tracePt t="36483" x="5167313" y="3705225"/>
          <p14:tracePt t="36487" x="5192713" y="3713163"/>
          <p14:tracePt t="36499" x="5226050" y="3713163"/>
          <p14:tracePt t="36503" x="5260975" y="3722688"/>
          <p14:tracePt t="36515" x="5302250" y="3730625"/>
          <p14:tracePt t="36519" x="5327650" y="3730625"/>
          <p14:tracePt t="36531" x="5337175" y="3738563"/>
          <p14:tracePt t="36547" x="5345113" y="3738563"/>
          <p14:tracePt t="36627" x="5353050" y="3738563"/>
          <p14:tracePt t="37043" x="5353050" y="3713163"/>
          <p14:tracePt t="37059" x="5353050" y="3705225"/>
          <p14:tracePt t="37063" x="5345113" y="3697288"/>
          <p14:tracePt t="37075" x="5345113" y="3687763"/>
          <p14:tracePt t="37091" x="5345113" y="3679825"/>
          <p14:tracePt t="37411" x="5337175" y="3679825"/>
          <p14:tracePt t="37443" x="5327650" y="3679825"/>
          <p14:tracePt t="37541" x="5319713" y="3679825"/>
          <p14:tracePt t="37557" x="5311775" y="3687763"/>
          <p14:tracePt t="37561" x="5302250" y="3687763"/>
          <p14:tracePt t="37605" x="5294313" y="3687763"/>
          <p14:tracePt t="37621" x="5286375" y="3687763"/>
          <p14:tracePt t="37625" x="5268913" y="3687763"/>
          <p14:tracePt t="37637" x="5260975" y="3687763"/>
          <p14:tracePt t="37653" x="5243513" y="3687763"/>
          <p14:tracePt t="37657" x="5235575" y="3687763"/>
          <p14:tracePt t="37673" x="5208588" y="3687763"/>
          <p14:tracePt t="37685" x="5200650" y="3687763"/>
          <p14:tracePt t="37689" x="5175250" y="3679825"/>
          <p14:tracePt t="37701" x="5157788" y="3679825"/>
          <p14:tracePt t="37705" x="5141913" y="3671888"/>
          <p14:tracePt t="37717" x="5124450" y="3671888"/>
          <p14:tracePt t="37721" x="5099050" y="3671888"/>
          <p14:tracePt t="37733" x="5081588" y="3662363"/>
          <p14:tracePt t="37737" x="5064125" y="3662363"/>
          <p14:tracePt t="37749" x="5030788" y="3654425"/>
          <p14:tracePt t="37753" x="5005388" y="3654425"/>
          <p14:tracePt t="37765" x="4972050" y="3646488"/>
          <p14:tracePt t="37769" x="4946650" y="3646488"/>
          <p14:tracePt t="37781" x="4919663" y="3636963"/>
          <p14:tracePt t="37785" x="4860925" y="3629025"/>
          <p14:tracePt t="37797" x="4818063" y="3619500"/>
          <p14:tracePt t="37801" x="4784725" y="3619500"/>
          <p14:tracePt t="37813" x="4767263" y="3619500"/>
          <p14:tracePt t="37817" x="4733925" y="3611563"/>
          <p14:tracePt t="37829" x="4716463" y="3611563"/>
          <p14:tracePt t="37845" x="4699000" y="3611563"/>
          <p14:tracePt t="37849" x="4691063" y="3611563"/>
          <p14:tracePt t="37877" x="4683125" y="3611563"/>
          <p14:tracePt t="37989" x="4691063" y="3611563"/>
          <p14:tracePt t="37993" x="4699000" y="3619500"/>
          <p14:tracePt t="38009" x="4716463" y="3619500"/>
          <p14:tracePt t="38021" x="4724400" y="3619500"/>
          <p14:tracePt t="38025" x="4724400" y="3629025"/>
          <p14:tracePt t="38037" x="4741863" y="3629025"/>
          <p14:tracePt t="38041" x="4759325" y="3636963"/>
          <p14:tracePt t="38053" x="4767263" y="3646488"/>
          <p14:tracePt t="38057" x="4775200" y="3654425"/>
          <p14:tracePt t="38069" x="4792663" y="3654425"/>
          <p14:tracePt t="38073" x="4810125" y="3662363"/>
          <p14:tracePt t="38085" x="4810125" y="3671888"/>
          <p14:tracePt t="38101" x="4818063" y="3679825"/>
          <p14:tracePt t="38153" x="4810125" y="3679825"/>
          <p14:tracePt t="38165" x="4802188" y="3679825"/>
          <p14:tracePt t="38181" x="4792663" y="3679825"/>
          <p14:tracePt t="38197" x="4784725" y="3679825"/>
          <p14:tracePt t="38201" x="4775200" y="3679825"/>
          <p14:tracePt t="38229" x="4767263" y="3679825"/>
          <p14:tracePt t="38233" x="4759325" y="3679825"/>
          <p14:tracePt t="38245" x="4749800" y="3679825"/>
          <p14:tracePt t="38361" x="4759325" y="3679825"/>
          <p14:tracePt t="38373" x="4767263" y="3679825"/>
          <p14:tracePt t="38389" x="4775200" y="3679825"/>
          <p14:tracePt t="38393" x="4784725" y="3679825"/>
          <p14:tracePt t="38405" x="4792663" y="3679825"/>
          <p14:tracePt t="38409" x="4802188" y="3679825"/>
          <p14:tracePt t="38421" x="4810125" y="3679825"/>
          <p14:tracePt t="38425" x="4818063" y="3679825"/>
          <p14:tracePt t="38437" x="4835525" y="3679825"/>
          <p14:tracePt t="38453" x="4843463" y="3679825"/>
          <p14:tracePt t="38457" x="4860925" y="3679825"/>
          <p14:tracePt t="38473" x="4878388" y="3679825"/>
          <p14:tracePt t="38485" x="4886325" y="3679825"/>
          <p14:tracePt t="38489" x="4894263" y="3679825"/>
          <p14:tracePt t="38501" x="4919663" y="3679825"/>
          <p14:tracePt t="38505" x="4937125" y="3679825"/>
          <p14:tracePt t="38517" x="4954588" y="3679825"/>
          <p14:tracePt t="38521" x="4979988" y="3679825"/>
          <p14:tracePt t="38537" x="4997450" y="3679825"/>
          <p14:tracePt t="38549" x="5005388" y="3679825"/>
          <p14:tracePt t="38553" x="5022850" y="3679825"/>
          <p14:tracePt t="38565" x="5030788" y="3679825"/>
          <p14:tracePt t="38569" x="5038725" y="3679825"/>
          <p14:tracePt t="38581" x="5048250" y="3679825"/>
          <p14:tracePt t="38585" x="5056188" y="3679825"/>
          <p14:tracePt t="38597" x="5064125" y="3679825"/>
          <p14:tracePt t="38601" x="5073650" y="3679825"/>
          <p14:tracePt t="38613" x="5081588" y="3679825"/>
          <p14:tracePt t="38617" x="5099050" y="3679825"/>
          <p14:tracePt t="38629" x="5116513" y="3679825"/>
          <p14:tracePt t="38633" x="5124450" y="3679825"/>
          <p14:tracePt t="38645" x="5132388" y="3687763"/>
          <p14:tracePt t="38649" x="5149850" y="3687763"/>
          <p14:tracePt t="38661" x="5167313" y="3697288"/>
          <p14:tracePt t="38665" x="5183188" y="3697288"/>
          <p14:tracePt t="38677" x="5192713" y="3697288"/>
          <p14:tracePt t="38681" x="5208588" y="3705225"/>
          <p14:tracePt t="38693" x="5218113" y="3705225"/>
          <p14:tracePt t="38697" x="5226050" y="3705225"/>
          <p14:tracePt t="38709" x="5243513" y="3705225"/>
          <p14:tracePt t="38713" x="5251450" y="3705225"/>
          <p14:tracePt t="38729" x="5260975" y="3705225"/>
          <p14:tracePt t="38741" x="5268913" y="3705225"/>
          <p14:tracePt t="38821" x="5268913" y="3697288"/>
          <p14:tracePt t="39303" x="5268913" y="3705225"/>
          <p14:tracePt t="39655" x="5276850" y="3705225"/>
          <p14:tracePt t="39659" x="5286375" y="3705225"/>
          <p14:tracePt t="39671" x="5294313" y="3705225"/>
          <p14:tracePt t="39675" x="5302250" y="3705225"/>
          <p14:tracePt t="39687" x="5311775" y="3705225"/>
          <p14:tracePt t="39703" x="5319713" y="3705225"/>
          <p14:tracePt t="39707" x="5337175" y="3705225"/>
          <p14:tracePt t="39723" x="5345113" y="3705225"/>
          <p14:tracePt t="39735" x="5362575" y="3705225"/>
          <p14:tracePt t="39751" x="5380038" y="3705225"/>
          <p14:tracePt t="39755" x="5387975" y="3705225"/>
          <p14:tracePt t="39771" x="5395913" y="3705225"/>
          <p14:tracePt t="39783" x="5405438" y="3705225"/>
          <p14:tracePt t="39799" x="5413375" y="3705225"/>
          <p14:tracePt t="39803" x="5421313" y="3705225"/>
          <p14:tracePt t="39815" x="5430838" y="3705225"/>
          <p14:tracePt t="39819" x="5438775" y="3713163"/>
          <p14:tracePt t="39831" x="5446713" y="3713163"/>
          <p14:tracePt t="39847" x="5456238" y="3713163"/>
          <p14:tracePt t="39851" x="5464175" y="3722688"/>
          <p14:tracePt t="39879" x="5472113" y="3722688"/>
          <p14:tracePt t="39883" x="5472113" y="3730625"/>
          <p14:tracePt t="39911" x="5481638" y="3730625"/>
          <p14:tracePt t="39927" x="5489575" y="3730625"/>
          <p14:tracePt t="39975" x="5497513" y="3730625"/>
          <p14:tracePt t="40007" x="5507038" y="3730625"/>
          <p14:tracePt t="40011" x="5514975" y="3730625"/>
          <p14:tracePt t="40039" x="5524500" y="3730625"/>
          <p14:tracePt t="40055" x="5532438" y="3730625"/>
          <p14:tracePt t="40087" x="5540375" y="3730625"/>
          <p14:tracePt t="40103" x="5549900" y="3730625"/>
          <p14:tracePt t="40119" x="5557838" y="3730625"/>
          <p14:tracePt t="40151" x="5565775" y="3730625"/>
          <p14:tracePt t="40155" x="5575300" y="3730625"/>
          <p14:tracePt t="40167" x="5575300" y="3722688"/>
          <p14:tracePt t="40171" x="5583238" y="3722688"/>
          <p14:tracePt t="40183" x="5591175" y="3713163"/>
          <p14:tracePt t="40187" x="5600700" y="3713163"/>
          <p14:tracePt t="40199" x="5608638" y="3705225"/>
          <p14:tracePt t="40203" x="5608638" y="3697288"/>
          <p14:tracePt t="40215" x="5616575" y="3697288"/>
          <p14:tracePt t="40219" x="5626100" y="3687763"/>
          <p14:tracePt t="40231" x="5634038" y="3679825"/>
          <p14:tracePt t="40235" x="5634038" y="3671888"/>
          <p14:tracePt t="40247" x="5641975" y="3671888"/>
          <p14:tracePt t="40263" x="5651500" y="3662363"/>
          <p14:tracePt t="40267" x="5651500" y="3654425"/>
          <p14:tracePt t="40279" x="5659438" y="3646488"/>
          <p14:tracePt t="40295" x="5668963" y="3646488"/>
          <p14:tracePt t="40311" x="5668963" y="3636963"/>
          <p14:tracePt t="40327" x="5676900" y="3629025"/>
          <p14:tracePt t="40375" x="5684838" y="3629025"/>
          <p14:tracePt t="40407" x="5694363" y="3629025"/>
          <p14:tracePt t="40443" x="5702300" y="3619500"/>
          <p14:tracePt t="41201" x="5694363" y="3619500"/>
          <p14:tracePt t="41217" x="5684838" y="3619500"/>
          <p14:tracePt t="41221" x="5676900" y="3629025"/>
          <p14:tracePt t="41313" x="5684838" y="3629025"/>
          <p14:tracePt t="41329" x="5694363" y="3629025"/>
          <p14:tracePt t="41425" x="5702300" y="3629025"/>
          <p14:tracePt t="41441" x="5710238" y="3629025"/>
          <p14:tracePt t="41457" x="5719763" y="3629025"/>
          <p14:tracePt t="41461" x="5727700" y="3629025"/>
          <p14:tracePt t="41505" x="5735638" y="3629025"/>
          <p14:tracePt t="41521" x="5745163" y="3629025"/>
          <p14:tracePt t="41525" x="5753100" y="3629025"/>
          <p14:tracePt t="41541" x="5761038" y="3629025"/>
          <p14:tracePt t="41553" x="5770563" y="3629025"/>
          <p14:tracePt t="41557" x="5778500" y="3629025"/>
          <p14:tracePt t="41569" x="5788025" y="3629025"/>
          <p14:tracePt t="41585" x="5795963" y="3629025"/>
          <p14:tracePt t="41605" x="5803900" y="3619500"/>
          <p14:tracePt t="41617" x="5813425" y="3619500"/>
          <p14:tracePt t="41621" x="5821363" y="3619500"/>
          <p14:tracePt t="41665" x="5829300" y="3619500"/>
          <p14:tracePt t="41681" x="5838825" y="3619500"/>
          <p14:tracePt t="41729" x="5846763" y="3619500"/>
          <p14:tracePt t="41733" x="5854700" y="3619500"/>
          <p14:tracePt t="41745" x="5864225" y="3619500"/>
          <p14:tracePt t="41825" x="5872163" y="3619500"/>
          <p14:tracePt t="41857" x="5880100" y="3619500"/>
          <p14:tracePt t="41889" x="5889625" y="3619500"/>
          <p14:tracePt t="41905" x="5897563" y="3619500"/>
          <p14:tracePt t="41922" x="5905500" y="3619500"/>
          <p14:tracePt t="41925" x="5915025" y="3619500"/>
          <p14:tracePt t="41937" x="5922963" y="3619500"/>
          <p14:tracePt t="41957" x="5932488" y="3619500"/>
          <p14:tracePt t="41971" x="5940425" y="3619500"/>
          <p14:tracePt t="41975" x="5948363" y="3619500"/>
          <p14:tracePt t="41991" x="5957888" y="3619500"/>
          <p14:tracePt t="42003" x="5965825" y="3619500"/>
          <p14:tracePt t="42019" x="5973763" y="3619500"/>
          <p14:tracePt t="42035" x="5983288" y="3619500"/>
          <p14:tracePt t="42051" x="5991225" y="3619500"/>
          <p14:tracePt t="42071" x="5999163" y="3619500"/>
          <p14:tracePt t="42083" x="6008688" y="3619500"/>
          <p14:tracePt t="42099" x="6024563" y="3619500"/>
          <p14:tracePt t="42103" x="6042025" y="3619500"/>
          <p14:tracePt t="42115" x="6049963" y="3619500"/>
          <p14:tracePt t="42119" x="6076950" y="3619500"/>
          <p14:tracePt t="42131" x="6084888" y="3619500"/>
          <p14:tracePt t="42135" x="6102350" y="3619500"/>
          <p14:tracePt t="42147" x="6110288" y="3619500"/>
          <p14:tracePt t="42163" x="6118225" y="3619500"/>
          <p14:tracePt t="42167" x="6127750" y="3619500"/>
          <p14:tracePt t="42179" x="6135688" y="3619500"/>
          <p14:tracePt t="42195" x="6143625" y="3619500"/>
          <p14:tracePt t="42199" x="6161088" y="3619500"/>
          <p14:tracePt t="42215" x="6169025" y="3619500"/>
          <p14:tracePt t="42227" x="6178550" y="3619500"/>
          <p14:tracePt t="42231" x="6194425" y="3619500"/>
          <p14:tracePt t="42243" x="6221413" y="3619500"/>
          <p14:tracePt t="42247" x="6229350" y="3619500"/>
          <p14:tracePt t="42259" x="6237288" y="3619500"/>
          <p14:tracePt t="42263" x="6254750" y="3619500"/>
          <p14:tracePt t="42275" x="6262688" y="3619500"/>
          <p14:tracePt t="42279" x="6272213" y="3619500"/>
          <p14:tracePt t="42291" x="6280150" y="3619500"/>
          <p14:tracePt t="42295" x="6297613" y="3619500"/>
          <p14:tracePt t="42307" x="6305550" y="3619500"/>
          <p14:tracePt t="42311" x="6313488" y="3619500"/>
          <p14:tracePt t="42323" x="6323013" y="3619500"/>
          <p14:tracePt t="42327" x="6330950" y="3619500"/>
          <p14:tracePt t="42339" x="6338888" y="3619500"/>
          <p14:tracePt t="42343" x="6348413" y="3619500"/>
          <p14:tracePt t="42355" x="6356350" y="3619500"/>
          <p14:tracePt t="42371" x="6373813" y="3619500"/>
          <p14:tracePt t="42375" x="6381750" y="3619500"/>
          <p14:tracePt t="42391" x="6391275" y="3619500"/>
          <p14:tracePt t="42403" x="6399213" y="3619500"/>
          <p14:tracePt t="42423" x="6407150" y="3619500"/>
          <p14:tracePt t="42435" x="6416675" y="3619500"/>
          <p14:tracePt t="42439" x="6424613" y="3619500"/>
          <p14:tracePt t="42455" x="6442075" y="3619500"/>
          <p14:tracePt t="42471" x="6457950" y="3619500"/>
          <p14:tracePt t="42483" x="6467475" y="3619500"/>
          <p14:tracePt t="42487" x="6475413" y="3619500"/>
          <p14:tracePt t="42499" x="6492875" y="3619500"/>
          <p14:tracePt t="42503" x="6500813" y="3619500"/>
          <p14:tracePt t="42515" x="6510338" y="3619500"/>
          <p14:tracePt t="42519" x="6526213" y="3619500"/>
          <p14:tracePt t="42531" x="6535738" y="3619500"/>
          <p14:tracePt t="42535" x="6543675" y="3619500"/>
          <p14:tracePt t="42547" x="6561138" y="3619500"/>
          <p14:tracePt t="42551" x="6569075" y="3629025"/>
          <p14:tracePt t="42563" x="6594475" y="3636963"/>
          <p14:tracePt t="42567" x="6602413" y="3636963"/>
          <p14:tracePt t="42579" x="6611938" y="3636963"/>
          <p14:tracePt t="42583" x="6627813" y="3636963"/>
          <p14:tracePt t="42595" x="6654800" y="3646488"/>
          <p14:tracePt t="42611" x="6670675" y="3646488"/>
          <p14:tracePt t="42615" x="6680200" y="3654425"/>
          <p14:tracePt t="42631" x="6696075" y="3654425"/>
          <p14:tracePt t="42647" x="6713538" y="3662363"/>
          <p14:tracePt t="42659" x="6731000" y="3662363"/>
          <p14:tracePt t="42663" x="6738938" y="3662363"/>
          <p14:tracePt t="42675" x="6746875" y="3662363"/>
          <p14:tracePt t="42679" x="6756400" y="3662363"/>
          <p14:tracePt t="42691" x="6764338" y="3662363"/>
          <p14:tracePt t="42695" x="6772275" y="3662363"/>
          <p14:tracePt t="42707" x="6781800" y="3662363"/>
          <p14:tracePt t="42711" x="6789738" y="3662363"/>
          <p14:tracePt t="42723" x="6799263" y="3662363"/>
          <p14:tracePt t="42727" x="6807200" y="3662363"/>
          <p14:tracePt t="42739" x="6815138" y="3662363"/>
          <p14:tracePt t="42743" x="6824663" y="3662363"/>
          <p14:tracePt t="42755" x="6832600" y="3662363"/>
          <p14:tracePt t="42759" x="6840538" y="3662363"/>
          <p14:tracePt t="42771" x="6858000" y="3662363"/>
          <p14:tracePt t="42775" x="6865938" y="3662363"/>
          <p14:tracePt t="42787" x="6883400" y="3662363"/>
          <p14:tracePt t="42803" x="6891338" y="3662363"/>
          <p14:tracePt t="42807" x="6900863" y="3662363"/>
          <p14:tracePt t="42819" x="6908800" y="3662363"/>
          <p14:tracePt t="42823" x="6916738" y="3662363"/>
          <p14:tracePt t="42835" x="6926263" y="3662363"/>
          <p14:tracePt t="42851" x="6934200" y="3662363"/>
          <p14:tracePt t="42855" x="6943725" y="3662363"/>
          <p14:tracePt t="42867" x="6951663" y="3662363"/>
          <p14:tracePt t="42899" x="6959600" y="3662363"/>
          <p14:tracePt t="42903" x="6969125" y="3662363"/>
          <p14:tracePt t="42915" x="6977063" y="3662363"/>
          <p14:tracePt t="42935" x="6985000" y="3662363"/>
          <p14:tracePt t="42947" x="6994525" y="3662363"/>
          <p14:tracePt t="42963" x="7010400" y="3662363"/>
          <p14:tracePt t="42967" x="7019925" y="3662363"/>
          <p14:tracePt t="42979" x="7027863" y="3662363"/>
          <p14:tracePt t="42984" x="7035800" y="3662363"/>
          <p14:tracePt t="42995" x="7045325" y="3662363"/>
          <p14:tracePt t="43011" x="7061200" y="3662363"/>
          <p14:tracePt t="43015" x="7070725" y="3662363"/>
          <p14:tracePt t="43031" x="7088188" y="3662363"/>
          <p14:tracePt t="43043" x="7096125" y="3662363"/>
          <p14:tracePt t="43059" x="7104063" y="3654425"/>
          <p14:tracePt t="43091" x="7113588" y="3654425"/>
          <p14:tracePt t="43187" x="7104063" y="3654425"/>
          <p14:tracePt t="43267" x="7096125" y="3654425"/>
          <p14:tracePt t="43331" x="7088188" y="3654425"/>
          <p14:tracePt t="43347" x="7078663" y="3654425"/>
          <p14:tracePt t="43363" x="7070725" y="3654425"/>
          <p14:tracePt t="43395" x="7061200" y="3654425"/>
          <p14:tracePt t="43445" x="7061200" y="3646488"/>
          <p14:tracePt t="43461" x="7053263" y="3646488"/>
          <p14:tracePt t="43465" x="7045325" y="3646488"/>
          <p14:tracePt t="43477" x="7035800" y="3646488"/>
          <p14:tracePt t="43481" x="7019925" y="3646488"/>
          <p14:tracePt t="43493" x="7002463" y="3646488"/>
          <p14:tracePt t="43509" x="6985000" y="3646488"/>
          <p14:tracePt t="43513" x="6977063" y="3646488"/>
          <p14:tracePt t="43525" x="6959600" y="3646488"/>
          <p14:tracePt t="43529" x="6943725" y="3646488"/>
          <p14:tracePt t="43541" x="6926263" y="3646488"/>
          <p14:tracePt t="43545" x="6900863" y="3654425"/>
          <p14:tracePt t="43557" x="6875463" y="3662363"/>
          <p14:tracePt t="43561" x="6865938" y="3662363"/>
          <p14:tracePt t="43573" x="6850063" y="3662363"/>
          <p14:tracePt t="43577" x="6832600" y="3671888"/>
          <p14:tracePt t="43589" x="6824663" y="3671888"/>
          <p14:tracePt t="43593" x="6807200" y="3671888"/>
          <p14:tracePt t="43605" x="6789738" y="3671888"/>
          <p14:tracePt t="43621" x="6781800" y="3679825"/>
          <p14:tracePt t="43637" x="6764338" y="3679825"/>
          <p14:tracePt t="43653" x="6756400" y="3679825"/>
          <p14:tracePt t="43657" x="6746875" y="3679825"/>
          <p14:tracePt t="43669" x="6738938" y="3679825"/>
          <p14:tracePt t="43673" x="6731000" y="3679825"/>
          <p14:tracePt t="43685" x="6721475" y="3679825"/>
          <p14:tracePt t="43689" x="6705600" y="3679825"/>
          <p14:tracePt t="43701" x="6680200" y="3679825"/>
          <p14:tracePt t="43705" x="6662738" y="3679825"/>
          <p14:tracePt t="43717" x="6645275" y="3679825"/>
          <p14:tracePt t="43721" x="6627813" y="3679825"/>
          <p14:tracePt t="43733" x="6619875" y="3679825"/>
          <p14:tracePt t="43737" x="6594475" y="3679825"/>
          <p14:tracePt t="43749" x="6586538" y="3679825"/>
          <p14:tracePt t="43753" x="6569075" y="3679825"/>
          <p14:tracePt t="43765" x="6551613" y="3679825"/>
          <p14:tracePt t="43769" x="6535738" y="3679825"/>
          <p14:tracePt t="43781" x="6510338" y="3679825"/>
          <p14:tracePt t="43785" x="6492875" y="3679825"/>
          <p14:tracePt t="43797" x="6483350" y="3679825"/>
          <p14:tracePt t="43801" x="6457950" y="3679825"/>
          <p14:tracePt t="43813" x="6432550" y="3671888"/>
          <p14:tracePt t="43817" x="6424613" y="3671888"/>
          <p14:tracePt t="43829" x="6407150" y="3671888"/>
          <p14:tracePt t="43833" x="6391275" y="3662363"/>
          <p14:tracePt t="43845" x="6381750" y="3662363"/>
          <p14:tracePt t="43849" x="6365875" y="3662363"/>
          <p14:tracePt t="43861" x="6348413" y="3662363"/>
          <p14:tracePt t="43865" x="6330950" y="3662363"/>
          <p14:tracePt t="43877" x="6313488" y="3662363"/>
          <p14:tracePt t="43881" x="6297613" y="3662363"/>
          <p14:tracePt t="43893" x="6280150" y="3662363"/>
          <p14:tracePt t="43897" x="6262688" y="3662363"/>
          <p14:tracePt t="43910" x="6246813" y="3662363"/>
          <p14:tracePt t="43913" x="6229350" y="3662363"/>
          <p14:tracePt t="43925" x="6211888" y="3662363"/>
          <p14:tracePt t="43929" x="6194425" y="3662363"/>
          <p14:tracePt t="43941" x="6178550" y="3662363"/>
          <p14:tracePt t="43945" x="6169025" y="3662363"/>
          <p14:tracePt t="43957" x="6161088" y="3662363"/>
          <p14:tracePt t="43961" x="6143625" y="3662363"/>
          <p14:tracePt t="43973" x="6135688" y="3662363"/>
          <p14:tracePt t="43977" x="6127750" y="3662363"/>
          <p14:tracePt t="43989" x="6118225" y="3662363"/>
          <p14:tracePt t="43993" x="6102350" y="3662363"/>
          <p14:tracePt t="44005" x="6092825" y="3662363"/>
          <p14:tracePt t="44021" x="6084888" y="3662363"/>
          <p14:tracePt t="44025" x="6067425" y="3662363"/>
          <p14:tracePt t="44037" x="6059488" y="3662363"/>
          <p14:tracePt t="44041" x="6042025" y="3662363"/>
          <p14:tracePt t="44053" x="6034088" y="3662363"/>
          <p14:tracePt t="44057" x="6024563" y="3662363"/>
          <p14:tracePt t="44069" x="6008688" y="3662363"/>
          <p14:tracePt t="44085" x="5999163" y="3662363"/>
          <p14:tracePt t="44089" x="5991225" y="3662363"/>
          <p14:tracePt t="44105" x="5983288" y="3662363"/>
          <p14:tracePt t="44117" x="5973763" y="3662363"/>
          <p14:tracePt t="44121" x="5965825" y="3662363"/>
          <p14:tracePt t="44137" x="5948363" y="3662363"/>
          <p14:tracePt t="44153" x="5940425" y="3662363"/>
          <p14:tracePt t="44165" x="5922963" y="3662363"/>
          <p14:tracePt t="44169" x="5915025" y="3662363"/>
          <p14:tracePt t="44181" x="5897563" y="3662363"/>
          <p14:tracePt t="44185" x="5889625" y="3662363"/>
          <p14:tracePt t="44197" x="5880100" y="3662363"/>
          <p14:tracePt t="44201" x="5864225" y="3662363"/>
          <p14:tracePt t="44245" x="5846763" y="3654425"/>
          <p14:tracePt t="44249" x="5838825" y="3654425"/>
          <p14:tracePt t="44277" x="5829300" y="3654425"/>
          <p14:tracePt t="44281" x="5813425" y="3654425"/>
          <p14:tracePt t="44297" x="5795963" y="3646488"/>
          <p14:tracePt t="44309" x="5778500" y="3646488"/>
          <p14:tracePt t="44313" x="5770563" y="3646488"/>
          <p14:tracePt t="44325" x="5745163" y="3646488"/>
          <p14:tracePt t="44329" x="5735638" y="3646488"/>
          <p14:tracePt t="44341" x="5719763" y="3646488"/>
          <p14:tracePt t="44345" x="5702300" y="3646488"/>
          <p14:tracePt t="44357" x="5694363" y="3646488"/>
          <p14:tracePt t="44361" x="5676900" y="3646488"/>
          <p14:tracePt t="44373" x="5668963" y="3646488"/>
          <p14:tracePt t="44389" x="5659438" y="3646488"/>
          <p14:tracePt t="44405" x="5651500" y="3646488"/>
          <p14:tracePt t="44517" x="5659438" y="3646488"/>
          <p14:tracePt t="44549" x="5668963" y="3636963"/>
          <p14:tracePt t="44553" x="5676900" y="3636963"/>
          <p14:tracePt t="44565" x="5684838" y="3636963"/>
          <p14:tracePt t="44569" x="5694363" y="3636963"/>
          <p14:tracePt t="44581" x="5719763" y="3636963"/>
          <p14:tracePt t="44613" x="5745163" y="3636963"/>
          <p14:tracePt t="44629" x="5761038" y="3636963"/>
          <p14:tracePt t="44633" x="5778500" y="3629025"/>
          <p14:tracePt t="44645" x="5788025" y="3629025"/>
          <p14:tracePt t="44649" x="5803900" y="3629025"/>
          <p14:tracePt t="44661" x="5813425" y="3629025"/>
          <p14:tracePt t="44665" x="5813425" y="3619500"/>
          <p14:tracePt t="44677" x="5821363" y="3619500"/>
          <p14:tracePt t="44709" x="5829300" y="3619500"/>
          <p14:tracePt t="44805" x="5838825" y="3619500"/>
          <p14:tracePt t="45311" x="5846763" y="3619500"/>
          <p14:tracePt t="45879" x="5854700" y="3619500"/>
          <p14:tracePt t="46263" x="5864225" y="3619500"/>
          <p14:tracePt t="46375" x="5872163" y="3619500"/>
          <p14:tracePt t="46409" x="5880100" y="3619500"/>
          <p14:tracePt t="46473" x="5897563" y="3619500"/>
          <p14:tracePt t="46477" x="5905500" y="3619500"/>
          <p14:tracePt t="46489" x="5915025" y="3619500"/>
          <p14:tracePt t="46493" x="5922963" y="3619500"/>
          <p14:tracePt t="46509" x="5940425" y="3619500"/>
          <p14:tracePt t="46521" x="5957888" y="3619500"/>
          <p14:tracePt t="46537" x="5973763" y="3619500"/>
          <p14:tracePt t="46541" x="5983288" y="3629025"/>
          <p14:tracePt t="46553" x="5999163" y="3646488"/>
          <p14:tracePt t="46557" x="6008688" y="3646488"/>
          <p14:tracePt t="46569" x="6008688" y="3654425"/>
          <p14:tracePt t="46573" x="6016625" y="3654425"/>
          <p14:tracePt t="46585" x="6024563" y="3654425"/>
          <p14:tracePt t="46617" x="6034088" y="3654425"/>
          <p14:tracePt t="46621" x="6042025" y="3654425"/>
          <p14:tracePt t="46633" x="6049963" y="3654425"/>
          <p14:tracePt t="46649" x="6059488" y="3654425"/>
          <p14:tracePt t="46653" x="6067425" y="3654425"/>
          <p14:tracePt t="46665" x="6076950" y="3654425"/>
          <p14:tracePt t="46681" x="6084888" y="3654425"/>
          <p14:tracePt t="46697" x="6092825" y="3654425"/>
          <p14:tracePt t="46701" x="6102350" y="3654425"/>
          <p14:tracePt t="46745" x="6110288" y="3654425"/>
          <p14:tracePt t="46761" x="6118225" y="3654425"/>
          <p14:tracePt t="46873" x="6127750" y="3654425"/>
          <p14:tracePt t="46905" x="6135688" y="3654425"/>
          <p14:tracePt t="46909" x="6143625" y="3654425"/>
          <p14:tracePt t="46925" x="6153150" y="3654425"/>
          <p14:tracePt t="46937" x="6161088" y="3654425"/>
          <p14:tracePt t="46941" x="6161088" y="3646488"/>
          <p14:tracePt t="46953" x="6178550" y="3646488"/>
          <p14:tracePt t="46957" x="6186488" y="3646488"/>
          <p14:tracePt t="46985" x="6194425" y="3646488"/>
          <p14:tracePt t="47017" x="6203950" y="3646488"/>
          <p14:tracePt t="47081" x="6211888" y="3646488"/>
          <p14:tracePt t="47309" x="6221413" y="3646488"/>
          <p14:tracePt t="47321" x="6229350" y="3646488"/>
          <p14:tracePt t="47337" x="6237288" y="3646488"/>
          <p14:tracePt t="47341" x="6254750" y="3646488"/>
          <p14:tracePt t="47353" x="6272213" y="3636963"/>
          <p14:tracePt t="47357" x="6280150" y="3636963"/>
          <p14:tracePt t="47369" x="6288088" y="3636963"/>
          <p14:tracePt t="47373" x="6297613" y="3636963"/>
          <p14:tracePt t="47385" x="6305550" y="3636963"/>
          <p14:tracePt t="47417" x="6313488" y="3636963"/>
          <p14:tracePt t="47465" x="6323013" y="3636963"/>
          <p14:tracePt t="47481" x="6330950" y="3636963"/>
          <p14:tracePt t="47497" x="6338888" y="3636963"/>
          <p14:tracePt t="47513" x="6348413" y="3636963"/>
          <p14:tracePt t="47517" x="6356350" y="3636963"/>
          <p14:tracePt t="47529" x="6365875" y="3636963"/>
          <p14:tracePt t="47533" x="6373813" y="3636963"/>
          <p14:tracePt t="47545" x="6381750" y="3636963"/>
          <p14:tracePt t="47561" x="6407150" y="3636963"/>
          <p14:tracePt t="47577" x="6424613" y="3636963"/>
          <p14:tracePt t="47581" x="6432550" y="3636963"/>
          <p14:tracePt t="47593" x="6450013" y="3636963"/>
          <p14:tracePt t="47597" x="6475413" y="3646488"/>
          <p14:tracePt t="47609" x="6492875" y="3646488"/>
          <p14:tracePt t="47613" x="6500813" y="3646488"/>
          <p14:tracePt t="47625" x="6526213" y="3654425"/>
          <p14:tracePt t="47629" x="6551613" y="3654425"/>
          <p14:tracePt t="47641" x="6569075" y="3654425"/>
          <p14:tracePt t="47645" x="6594475" y="3654425"/>
          <p14:tracePt t="47657" x="6602413" y="3662363"/>
          <p14:tracePt t="47661" x="6619875" y="3662363"/>
          <p14:tracePt t="47673" x="6645275" y="3662363"/>
          <p14:tracePt t="47677" x="6654800" y="3671888"/>
          <p14:tracePt t="47689" x="6670675" y="3679825"/>
          <p14:tracePt t="47693" x="6688138" y="3679825"/>
          <p14:tracePt t="47705" x="6705600" y="3687763"/>
          <p14:tracePt t="47709" x="6713538" y="3687763"/>
          <p14:tracePt t="47721" x="6721475" y="3687763"/>
          <p14:tracePt t="47725" x="6731000" y="3687763"/>
          <p14:tracePt t="47851" x="6738938" y="3687763"/>
          <p14:tracePt t="47867" x="6738938" y="3697288"/>
          <p14:tracePt t="47883" x="6746875" y="3697288"/>
          <p14:tracePt t="47915" x="6764338" y="3697288"/>
          <p14:tracePt t="47919" x="6772275" y="3697288"/>
          <p14:tracePt t="47931" x="6781800" y="3697288"/>
          <p14:tracePt t="47935" x="6799263" y="3705225"/>
          <p14:tracePt t="47947" x="6815138" y="3705225"/>
          <p14:tracePt t="47951" x="6824663" y="3705225"/>
          <p14:tracePt t="47963" x="6858000" y="3705225"/>
          <p14:tracePt t="47967" x="6865938" y="3705225"/>
          <p14:tracePt t="47979" x="6891338" y="3713163"/>
          <p14:tracePt t="47983" x="6916738" y="3713163"/>
          <p14:tracePt t="47995" x="6943725" y="3713163"/>
          <p14:tracePt t="47999" x="6951663" y="3713163"/>
          <p14:tracePt t="48011" x="6959600" y="3713163"/>
          <p14:tracePt t="48015" x="6969125" y="3722688"/>
          <p14:tracePt t="48027" x="6977063" y="3722688"/>
          <p14:tracePt t="48043" x="6985000" y="3722688"/>
          <p14:tracePt t="48171" x="6994525" y="3722688"/>
          <p14:tracePt t="48631" x="7002463" y="3722688"/>
          <p14:tracePt t="49011" x="7002463" y="3713163"/>
          <p14:tracePt t="49027" x="7010400" y="3713163"/>
          <p14:tracePt t="49469" x="7019925" y="3697288"/>
          <p14:tracePt t="49473" x="7019925" y="3687763"/>
          <p14:tracePt t="49501" x="7027863" y="3687763"/>
          <p14:tracePt t="49781" x="7035800" y="3687763"/>
          <p14:tracePt t="49785" x="7045325" y="3687763"/>
          <p14:tracePt t="49797" x="7061200" y="3679825"/>
          <p14:tracePt t="49813" x="7078663" y="3671888"/>
          <p14:tracePt t="49817" x="7096125" y="3662363"/>
          <p14:tracePt t="49833" x="7104063" y="3654425"/>
          <p14:tracePt t="49845" x="7129463" y="3654425"/>
          <p14:tracePt t="49849" x="7138988" y="3654425"/>
          <p14:tracePt t="49861" x="7146925" y="3646488"/>
          <p14:tracePt t="49865" x="7154863" y="3646488"/>
          <p14:tracePt t="49877" x="7164388" y="3646488"/>
          <p14:tracePt t="49881" x="7172325" y="3636963"/>
          <p14:tracePt t="49925" x="7180263" y="3636963"/>
          <p14:tracePt t="49929" x="7189788" y="3636963"/>
          <p14:tracePt t="49941" x="7197725" y="3636963"/>
          <p14:tracePt t="49961" x="7205663" y="3636963"/>
          <p14:tracePt t="49973" x="7223125" y="3629025"/>
          <p14:tracePt t="49989" x="7223125" y="3619500"/>
          <p14:tracePt t="49993" x="7240588" y="3619500"/>
          <p14:tracePt t="50005" x="7248525" y="3611563"/>
          <p14:tracePt t="50037" x="7258050" y="3611563"/>
          <p14:tracePt t="50053" x="7265988" y="3611563"/>
          <p14:tracePt t="50057" x="7273925" y="3611563"/>
          <p14:tracePt t="50069" x="7283450" y="3611563"/>
          <p14:tracePt t="50085" x="7291388" y="3611563"/>
          <p14:tracePt t="50089" x="7299325" y="3611563"/>
          <p14:tracePt t="50101" x="7308850" y="3611563"/>
          <p14:tracePt t="50105" x="7316788" y="3611563"/>
          <p14:tracePt t="50121" x="7324725" y="3611563"/>
          <p14:tracePt t="50133" x="7334250" y="3611563"/>
          <p14:tracePt t="50149" x="7342188" y="3611563"/>
          <p14:tracePt t="50153" x="7350125" y="3611563"/>
          <p14:tracePt t="50165" x="7359650" y="3611563"/>
          <p14:tracePt t="50181" x="7367588" y="3611563"/>
          <p14:tracePt t="50197" x="7377113" y="3611563"/>
          <p14:tracePt t="50201" x="7385050" y="3611563"/>
          <p14:tracePt t="50213" x="7392988" y="3611563"/>
          <p14:tracePt t="50217" x="7402513" y="3603625"/>
          <p14:tracePt t="50229" x="7418388" y="3603625"/>
          <p14:tracePt t="50233" x="7427913" y="3603625"/>
          <p14:tracePt t="50245" x="7435850" y="3603625"/>
          <p14:tracePt t="50249" x="7453313" y="3603625"/>
          <p14:tracePt t="50261" x="7461250" y="3603625"/>
          <p14:tracePt t="50265" x="7469188" y="3603625"/>
          <p14:tracePt t="50277" x="7478713" y="3603625"/>
          <p14:tracePt t="50281" x="7486650" y="3594100"/>
          <p14:tracePt t="50293" x="7494588" y="3594100"/>
          <p14:tracePt t="50297" x="7504113" y="3594100"/>
          <p14:tracePt t="50405" x="7494588" y="3594100"/>
          <p14:tracePt t="50421" x="7486650" y="3594100"/>
          <p14:tracePt t="50425" x="7469188" y="3594100"/>
          <p14:tracePt t="50441" x="7461250" y="3594100"/>
          <p14:tracePt t="50453" x="7443788" y="3594100"/>
          <p14:tracePt t="50457" x="7435850" y="3594100"/>
          <p14:tracePt t="50469" x="7410450" y="3603625"/>
          <p14:tracePt t="50473" x="7392988" y="3603625"/>
          <p14:tracePt t="50485" x="7377113" y="3603625"/>
          <p14:tracePt t="50489" x="7350125" y="3611563"/>
          <p14:tracePt t="50501" x="7334250" y="3611563"/>
          <p14:tracePt t="50505" x="7308850" y="3619500"/>
          <p14:tracePt t="50517" x="7291388" y="3629025"/>
          <p14:tracePt t="50521" x="7283450" y="3629025"/>
          <p14:tracePt t="50533" x="7258050" y="3646488"/>
          <p14:tracePt t="50537" x="7232650" y="3654425"/>
          <p14:tracePt t="50549" x="7215188" y="3662363"/>
          <p14:tracePt t="50553" x="7205663" y="3679825"/>
          <p14:tracePt t="50565" x="7189788" y="3679825"/>
          <p14:tracePt t="50569" x="7172325" y="3687763"/>
          <p14:tracePt t="50581" x="7154863" y="3697288"/>
          <p14:tracePt t="50585" x="7138988" y="3705225"/>
          <p14:tracePt t="50597" x="7121525" y="3713163"/>
          <p14:tracePt t="50601" x="7096125" y="3722688"/>
          <p14:tracePt t="50613" x="7078663" y="3730625"/>
          <p14:tracePt t="50617" x="7053263" y="3738563"/>
          <p14:tracePt t="50629" x="7027863" y="3738563"/>
          <p14:tracePt t="50633" x="7010400" y="3738563"/>
          <p14:tracePt t="50645" x="7002463" y="3738563"/>
          <p14:tracePt t="50649" x="6985000" y="3748088"/>
          <p14:tracePt t="50661" x="6977063" y="3748088"/>
          <p14:tracePt t="50665" x="6969125" y="3748088"/>
          <p14:tracePt t="50677" x="6959600" y="3748088"/>
          <p14:tracePt t="50681" x="6943725" y="3748088"/>
          <p14:tracePt t="50693" x="6926263" y="3748088"/>
          <p14:tracePt t="50697" x="6916738" y="3756025"/>
          <p14:tracePt t="50709" x="6891338" y="3756025"/>
          <p14:tracePt t="50713" x="6865938" y="3756025"/>
          <p14:tracePt t="50725" x="6824663" y="3756025"/>
          <p14:tracePt t="50729" x="6807200" y="3756025"/>
          <p14:tracePt t="50741" x="6772275" y="3756025"/>
          <p14:tracePt t="50745" x="6738938" y="3756025"/>
          <p14:tracePt t="50757" x="6696075" y="3756025"/>
          <p14:tracePt t="50761" x="6670675" y="3756025"/>
          <p14:tracePt t="50773" x="6654800" y="3756025"/>
          <p14:tracePt t="50777" x="6637338" y="3756025"/>
          <p14:tracePt t="50789" x="6619875" y="3756025"/>
          <p14:tracePt t="50793" x="6611938" y="3756025"/>
          <p14:tracePt t="50805" x="6594475" y="3756025"/>
          <p14:tracePt t="50823" x="6586538" y="3756025"/>
          <p14:tracePt t="50839" x="6577013" y="3756025"/>
          <p14:tracePt t="50843" x="6569075" y="3756025"/>
          <p14:tracePt t="50859" x="6543675" y="3756025"/>
          <p14:tracePt t="50871" x="6526213" y="3756025"/>
          <p14:tracePt t="50875" x="6518275" y="3756025"/>
          <p14:tracePt t="50887" x="6500813" y="3756025"/>
          <p14:tracePt t="50891" x="6492875" y="3756025"/>
          <p14:tracePt t="50903" x="6467475" y="3748088"/>
          <p14:tracePt t="50907" x="6442075" y="3748088"/>
          <p14:tracePt t="50919" x="6432550" y="3748088"/>
          <p14:tracePt t="50923" x="6416675" y="3748088"/>
          <p14:tracePt t="50939" x="6399213" y="3748088"/>
          <p14:tracePt t="50951" x="6391275" y="3748088"/>
          <p14:tracePt t="50955" x="6381750" y="3738563"/>
          <p14:tracePt t="50967" x="6356350" y="3738563"/>
          <p14:tracePt t="50971" x="6338888" y="3738563"/>
          <p14:tracePt t="50983" x="6323013" y="3738563"/>
          <p14:tracePt t="50987" x="6297613" y="3738563"/>
          <p14:tracePt t="50999" x="6280150" y="3730625"/>
          <p14:tracePt t="51003" x="6262688" y="3730625"/>
          <p14:tracePt t="51015" x="6237288" y="3730625"/>
          <p14:tracePt t="51019" x="6221413" y="3722688"/>
          <p14:tracePt t="51031" x="6211888" y="3722688"/>
          <p14:tracePt t="51035" x="6203950" y="3722688"/>
          <p14:tracePt t="51047" x="6194425" y="3722688"/>
          <p14:tracePt t="51159" x="6186488" y="3722688"/>
          <p14:tracePt t="51175" x="6169025" y="3722688"/>
          <p14:tracePt t="51191" x="6153150" y="3722688"/>
          <p14:tracePt t="51195" x="6135688" y="3722688"/>
          <p14:tracePt t="51207" x="6118225" y="3722688"/>
          <p14:tracePt t="51211" x="6110288" y="3722688"/>
          <p14:tracePt t="51223" x="6102350" y="3722688"/>
          <p14:tracePt t="51227" x="6084888" y="3722688"/>
          <p14:tracePt t="51239" x="6067425" y="3722688"/>
          <p14:tracePt t="54723" x="6067425" y="3730625"/>
          <p14:tracePt t="54735" x="6143625" y="3781425"/>
          <p14:tracePt t="54739" x="6169025" y="3790950"/>
          <p14:tracePt t="54751" x="6211888" y="3824288"/>
          <p14:tracePt t="54755" x="6262688" y="3883025"/>
          <p14:tracePt t="54767" x="6297613" y="3917950"/>
          <p14:tracePt t="54771" x="6323013" y="3951288"/>
          <p14:tracePt t="54783" x="6338888" y="3986213"/>
          <p14:tracePt t="54787" x="6348413" y="4019550"/>
          <p14:tracePt t="54799" x="6348413" y="4079875"/>
          <p14:tracePt t="54803" x="6348413" y="4095750"/>
          <p14:tracePt t="54815" x="6348413" y="4105275"/>
          <p14:tracePt t="54819" x="6330950" y="4121150"/>
          <p14:tracePt t="54831" x="6313488" y="4130675"/>
          <p14:tracePt t="54835" x="6254750" y="4146550"/>
          <p14:tracePt t="54847" x="6194425" y="4171950"/>
          <p14:tracePt t="54851" x="6118225" y="4181475"/>
          <p14:tracePt t="54863" x="6059488" y="4189413"/>
          <p14:tracePt t="54867" x="5932488" y="4197350"/>
          <p14:tracePt t="54879" x="5872163" y="4214813"/>
          <p14:tracePt t="54883" x="5829300" y="4214813"/>
          <p14:tracePt t="54895" x="5788025" y="4214813"/>
          <p14:tracePt t="54899" x="5727700" y="4214813"/>
          <p14:tracePt t="54911" x="5626100" y="4206875"/>
          <p14:tracePt t="54915" x="5565775" y="4197350"/>
          <p14:tracePt t="54927" x="5507038" y="4189413"/>
          <p14:tracePt t="54931" x="5446713" y="4164013"/>
          <p14:tracePt t="54943" x="5362575" y="4146550"/>
          <p14:tracePt t="54947" x="5302250" y="4138613"/>
          <p14:tracePt t="54959" x="5235575" y="4113213"/>
          <p14:tracePt t="54963" x="5192713" y="4087813"/>
          <p14:tracePt t="54975" x="5124450" y="4052888"/>
          <p14:tracePt t="54979" x="5022850" y="3994150"/>
          <p14:tracePt t="54991" x="4946650" y="3960813"/>
          <p14:tracePt t="54995" x="4878388" y="3917950"/>
          <p14:tracePt t="55007" x="4818063" y="3875088"/>
          <p14:tracePt t="55011" x="4724400" y="3832225"/>
          <p14:tracePt t="55023" x="4691063" y="3816350"/>
          <p14:tracePt t="55027" x="4657725" y="3806825"/>
          <p14:tracePt t="55039" x="4648200" y="3790950"/>
          <p14:tracePt t="55043" x="4630738" y="3773488"/>
          <p14:tracePt t="55055" x="4622800" y="3773488"/>
          <p14:tracePt t="55059" x="4605338" y="3756025"/>
          <p14:tracePt t="55071" x="4605338" y="3748088"/>
          <p14:tracePt t="55075" x="4605338" y="3738563"/>
          <p14:tracePt t="55087" x="4597400" y="3722688"/>
          <p14:tracePt t="55103" x="4597400" y="3713163"/>
          <p14:tracePt t="55107" x="4597400" y="3705225"/>
          <p14:tracePt t="55119" x="4589463" y="3697288"/>
          <p14:tracePt t="55167" x="4589463" y="3687763"/>
          <p14:tracePt t="55183" x="4597400" y="3671888"/>
          <p14:tracePt t="55199" x="4605338" y="3662363"/>
          <p14:tracePt t="55203" x="4614863" y="3654425"/>
          <p14:tracePt t="55215" x="4622800" y="3654425"/>
          <p14:tracePt t="55219" x="4622800" y="3646488"/>
          <p14:tracePt t="55231" x="4630738" y="3636963"/>
          <p14:tracePt t="55235" x="4648200" y="3629025"/>
          <p14:tracePt t="55251" x="4657725" y="3629025"/>
          <p14:tracePt t="55263" x="4665663" y="3629025"/>
          <p14:tracePt t="55267" x="4683125" y="3619500"/>
          <p14:tracePt t="55279" x="4699000" y="3619500"/>
          <p14:tracePt t="55295" x="4708525" y="3619500"/>
          <p14:tracePt t="55299" x="4733925" y="3611563"/>
          <p14:tracePt t="55311" x="4767263" y="3594100"/>
          <p14:tracePt t="55315" x="4775200" y="3594100"/>
          <p14:tracePt t="55327" x="4792663" y="3586163"/>
          <p14:tracePt t="55331" x="4827588" y="3586163"/>
          <p14:tracePt t="55343" x="4827588" y="3578225"/>
          <p14:tracePt t="55347" x="4843463" y="3578225"/>
          <p14:tracePt t="55359" x="4860925" y="3578225"/>
          <p14:tracePt t="55363" x="4878388" y="3568700"/>
          <p14:tracePt t="55375" x="4903788" y="3560763"/>
          <p14:tracePt t="55379" x="4911725" y="3560763"/>
          <p14:tracePt t="55395" x="4929188" y="3560763"/>
          <p14:tracePt t="55407" x="4946650" y="3560763"/>
          <p14:tracePt t="55423" x="4962525" y="3560763"/>
          <p14:tracePt t="55427" x="4979988" y="3560763"/>
          <p14:tracePt t="55439" x="4997450" y="3560763"/>
          <p14:tracePt t="55443" x="5013325" y="3568700"/>
          <p14:tracePt t="55455" x="5038725" y="3568700"/>
          <p14:tracePt t="55471" x="5048250" y="3568700"/>
          <p14:tracePt t="55475" x="5048250" y="3578225"/>
          <p14:tracePt t="55487" x="5048250" y="3586163"/>
          <p14:tracePt t="55503" x="5048250" y="3594100"/>
          <p14:tracePt t="55523" x="5056188" y="3594100"/>
          <p14:tracePt t="55535" x="5056188" y="3603625"/>
          <p14:tracePt t="55583" x="5064125" y="3603625"/>
          <p14:tracePt t="55599" x="5073650" y="3603625"/>
          <p14:tracePt t="55647" x="5073650" y="3594100"/>
          <p14:tracePt t="55663" x="5064125" y="3578225"/>
          <p14:tracePt t="55667" x="5056188" y="3560763"/>
          <p14:tracePt t="55681" x="5038725" y="3560763"/>
          <p14:tracePt t="55685" x="5030788" y="3552825"/>
          <p14:tracePt t="55695" x="5030788" y="3535363"/>
          <p14:tracePt t="55699" x="5013325" y="3527425"/>
          <p14:tracePt t="55711" x="4997450" y="3517900"/>
          <p14:tracePt t="55715" x="4972050" y="3502025"/>
          <p14:tracePt t="55727" x="4946650" y="3484563"/>
          <p14:tracePt t="55731" x="4937125" y="3475038"/>
          <p14:tracePt t="55743" x="4911725" y="3467100"/>
          <p14:tracePt t="55747" x="4878388" y="3467100"/>
          <p14:tracePt t="55761" x="4878388" y="3459163"/>
          <p14:tracePt t="55765" x="4868863" y="3459163"/>
          <p14:tracePt t="55777" x="4860925" y="3459163"/>
          <p14:tracePt t="55781" x="4852988" y="3459163"/>
          <p14:tracePt t="55809" x="4843463" y="3459163"/>
          <p14:tracePt t="55813" x="4835525" y="3459163"/>
          <p14:tracePt t="55825" x="4835525" y="3449638"/>
          <p14:tracePt t="55829" x="4827588" y="3449638"/>
          <p14:tracePt t="55841" x="4818063" y="3449638"/>
          <p14:tracePt t="55845" x="4810125" y="3449638"/>
          <p14:tracePt t="55857" x="4802188" y="3449638"/>
          <p14:tracePt t="55861" x="4775200" y="3459163"/>
          <p14:tracePt t="55873" x="4759325" y="3467100"/>
          <p14:tracePt t="55877" x="4741863" y="3475038"/>
          <p14:tracePt t="55889" x="4716463" y="3484563"/>
          <p14:tracePt t="55893" x="4683125" y="3502025"/>
          <p14:tracePt t="55905" x="4665663" y="3517900"/>
          <p14:tracePt t="55909" x="4640263" y="3527425"/>
          <p14:tracePt t="55921" x="4630738" y="3543300"/>
          <p14:tracePt t="55925" x="4614863" y="3568700"/>
          <p14:tracePt t="55937" x="4597400" y="3578225"/>
          <p14:tracePt t="55941" x="4579938" y="3586163"/>
          <p14:tracePt t="55953" x="4579938" y="3594100"/>
          <p14:tracePt t="55957" x="4572000" y="3603625"/>
          <p14:tracePt t="55969" x="4572000" y="3611563"/>
          <p14:tracePt t="55973" x="4572000" y="3629025"/>
          <p14:tracePt t="55985" x="4572000" y="3636963"/>
          <p14:tracePt t="56001" x="4579938" y="3654425"/>
          <p14:tracePt t="56005" x="4597400" y="3671888"/>
          <p14:tracePt t="56017" x="4614863" y="3679825"/>
          <p14:tracePt t="56021" x="4622800" y="3687763"/>
          <p14:tracePt t="56033" x="4630738" y="3697288"/>
          <p14:tracePt t="56037" x="4648200" y="3713163"/>
          <p14:tracePt t="56049" x="4665663" y="3713163"/>
          <p14:tracePt t="56053" x="4683125" y="3713163"/>
          <p14:tracePt t="56065" x="4708525" y="3730625"/>
          <p14:tracePt t="56069" x="4716463" y="3730625"/>
          <p14:tracePt t="56081" x="4741863" y="3738563"/>
          <p14:tracePt t="56085" x="4767263" y="3748088"/>
          <p14:tracePt t="56097" x="4784725" y="3756025"/>
          <p14:tracePt t="56101" x="4810125" y="3756025"/>
          <p14:tracePt t="56113" x="4852988" y="3763963"/>
          <p14:tracePt t="56117" x="4868863" y="3763963"/>
          <p14:tracePt t="56129" x="4878388" y="3763963"/>
          <p14:tracePt t="56133" x="4903788" y="3763963"/>
          <p14:tracePt t="56145" x="4929188" y="3763963"/>
          <p14:tracePt t="56149" x="4954588" y="3763963"/>
          <p14:tracePt t="56161" x="4972050" y="3763963"/>
          <p14:tracePt t="56165" x="4987925" y="3763963"/>
          <p14:tracePt t="56177" x="4997450" y="3763963"/>
          <p14:tracePt t="56181" x="5022850" y="3763963"/>
          <p14:tracePt t="56193" x="5038725" y="3756025"/>
          <p14:tracePt t="56197" x="5048250" y="3748088"/>
          <p14:tracePt t="56213" x="5056188" y="3730625"/>
          <p14:tracePt t="56225" x="5056188" y="3722688"/>
          <p14:tracePt t="56229" x="5064125" y="3722688"/>
          <p14:tracePt t="56241" x="5064125" y="3713163"/>
          <p14:tracePt t="56245" x="5064125" y="3705225"/>
          <p14:tracePt t="56257" x="5073650" y="3697288"/>
          <p14:tracePt t="56261" x="5073650" y="3679825"/>
          <p14:tracePt t="56273" x="5073650" y="3662363"/>
          <p14:tracePt t="56277" x="5081588" y="3654425"/>
          <p14:tracePt t="56289" x="5081588" y="3636963"/>
          <p14:tracePt t="56293" x="5081588" y="3603625"/>
          <p14:tracePt t="56305" x="5081588" y="3594100"/>
          <p14:tracePt t="56309" x="5081588" y="3578225"/>
          <p14:tracePt t="56321" x="5081588" y="3560763"/>
          <p14:tracePt t="56325" x="5073650" y="3552825"/>
          <p14:tracePt t="56337" x="5073650" y="3535363"/>
          <p14:tracePt t="56341" x="5073650" y="3527425"/>
          <p14:tracePt t="56369" x="5064125" y="3517900"/>
          <p14:tracePt t="56373" x="5064125" y="3509963"/>
          <p14:tracePt t="56385" x="5056188" y="3509963"/>
          <p14:tracePt t="56389" x="5056188" y="3502025"/>
          <p14:tracePt t="56401" x="5048250" y="3492500"/>
          <p14:tracePt t="56405" x="5030788" y="3484563"/>
          <p14:tracePt t="56421" x="5022850" y="3484563"/>
          <p14:tracePt t="56433" x="5013325" y="3475038"/>
          <p14:tracePt t="56437" x="4997450" y="3475038"/>
          <p14:tracePt t="56449" x="4979988" y="3467100"/>
          <p14:tracePt t="56453" x="4962525" y="3467100"/>
          <p14:tracePt t="56465" x="4946650" y="3467100"/>
          <p14:tracePt t="56469" x="4919663" y="3467100"/>
          <p14:tracePt t="56481" x="4886325" y="3467100"/>
          <p14:tracePt t="56485" x="4852988" y="3475038"/>
          <p14:tracePt t="56497" x="4835525" y="3484563"/>
          <p14:tracePt t="56501" x="4810125" y="3502025"/>
          <p14:tracePt t="56513" x="4792663" y="3502025"/>
          <p14:tracePt t="56517" x="4759325" y="3517900"/>
          <p14:tracePt t="56529" x="4741863" y="3527425"/>
          <p14:tracePt t="56533" x="4716463" y="3543300"/>
          <p14:tracePt t="56545" x="4699000" y="3543300"/>
          <p14:tracePt t="56549" x="4673600" y="3560763"/>
          <p14:tracePt t="56561" x="4673600" y="3568700"/>
          <p14:tracePt t="56565" x="4657725" y="3578225"/>
          <p14:tracePt t="56577" x="4648200" y="3578225"/>
          <p14:tracePt t="56593" x="4648200" y="3586163"/>
          <p14:tracePt t="56597" x="4640263" y="3586163"/>
          <p14:tracePt t="56609" x="4640263" y="3594100"/>
          <p14:tracePt t="56613" x="4640263" y="3603625"/>
          <p14:tracePt t="56641" x="4640263" y="3611563"/>
          <p14:tracePt t="56645" x="4657725" y="3619500"/>
          <p14:tracePt t="56657" x="4673600" y="3636963"/>
          <p14:tracePt t="56661" x="4691063" y="3654425"/>
          <p14:tracePt t="56673" x="4699000" y="3662363"/>
          <p14:tracePt t="56677" x="4724400" y="3679825"/>
          <p14:tracePt t="56689" x="4741863" y="3687763"/>
          <p14:tracePt t="56693" x="4759325" y="3713163"/>
          <p14:tracePt t="56705" x="4767263" y="3730625"/>
          <p14:tracePt t="56709" x="4784725" y="3730625"/>
          <p14:tracePt t="56721" x="4802188" y="3738563"/>
          <p14:tracePt t="56725" x="4818063" y="3748088"/>
          <p14:tracePt t="56737" x="4827588" y="3756025"/>
          <p14:tracePt t="56741" x="4843463" y="3756025"/>
          <p14:tracePt t="56753" x="4852988" y="3763963"/>
          <p14:tracePt t="56769" x="4860925" y="3763963"/>
          <p14:tracePt t="56773" x="4868863" y="3763963"/>
          <p14:tracePt t="56785" x="4878388" y="3763963"/>
          <p14:tracePt t="56789" x="4886325" y="3763963"/>
          <p14:tracePt t="56801" x="4894263" y="3763963"/>
          <p14:tracePt t="56805" x="4911725" y="3763963"/>
          <p14:tracePt t="56817" x="4929188" y="3763963"/>
          <p14:tracePt t="56833" x="4954588" y="3763963"/>
          <p14:tracePt t="56837" x="4972050" y="3756025"/>
          <p14:tracePt t="56849" x="4979988" y="3730625"/>
          <p14:tracePt t="56853" x="4997450" y="3705225"/>
          <p14:tracePt t="56865" x="5022850" y="3671888"/>
          <p14:tracePt t="56869" x="5030788" y="3629025"/>
          <p14:tracePt t="56881" x="5056188" y="3535363"/>
          <p14:tracePt t="56885" x="5064125" y="3492500"/>
          <p14:tracePt t="56897" x="5073650" y="3449638"/>
          <p14:tracePt t="56901" x="5081588" y="3416300"/>
          <p14:tracePt t="56913" x="5081588" y="3382963"/>
          <p14:tracePt t="56917" x="5081588" y="3340100"/>
          <p14:tracePt t="56929" x="5081588" y="3322638"/>
          <p14:tracePt t="56933" x="5091113" y="3314700"/>
          <p14:tracePt t="56945" x="5091113" y="3297238"/>
          <p14:tracePt t="56949" x="5091113" y="3289300"/>
          <p14:tracePt t="57009" x="5091113" y="3297238"/>
          <p14:tracePt t="57013" x="5073650" y="3305175"/>
          <p14:tracePt t="57025" x="5064125" y="3305175"/>
          <p14:tracePt t="57029" x="5048250" y="3330575"/>
          <p14:tracePt t="57041" x="5038725" y="3348038"/>
          <p14:tracePt t="57045" x="5030788" y="3355975"/>
          <p14:tracePt t="57057" x="5013325" y="3373438"/>
          <p14:tracePt t="57061" x="4997450" y="3408363"/>
          <p14:tracePt t="57073" x="4987925" y="3424238"/>
          <p14:tracePt t="57077" x="4979988" y="3441700"/>
          <p14:tracePt t="57089" x="4979988" y="3449638"/>
          <p14:tracePt t="57093" x="4972050" y="3467100"/>
          <p14:tracePt t="57105" x="4962525" y="3484563"/>
          <p14:tracePt t="57137" x="4962525" y="3492500"/>
          <p14:tracePt t="57141" x="4954588" y="3492500"/>
          <p14:tracePt t="57169" x="4954588" y="3502025"/>
          <p14:tracePt t="57173" x="4954588" y="3509963"/>
          <p14:tracePt t="57189" x="4954588" y="3517900"/>
          <p14:tracePt t="57201" x="4954588" y="3527425"/>
          <p14:tracePt t="57205" x="4954588" y="3535363"/>
          <p14:tracePt t="57217" x="4954588" y="3552825"/>
          <p14:tracePt t="57237" x="4954588" y="3560763"/>
          <p14:tracePt t="57367" x="4946650" y="3560763"/>
          <p14:tracePt t="57395" x="4937125" y="3568700"/>
          <p14:tracePt t="57399" x="4929188" y="3568700"/>
          <p14:tracePt t="57411" x="4929188" y="3578225"/>
          <p14:tracePt t="57415" x="4919663" y="3578225"/>
          <p14:tracePt t="57427" x="4911725" y="3578225"/>
          <p14:tracePt t="57443" x="4903788" y="3578225"/>
          <p14:tracePt t="57447" x="4903788" y="3586163"/>
          <p14:tracePt t="57459" x="4903788" y="3594100"/>
          <p14:tracePt t="57475" x="4894263" y="3594100"/>
          <p14:tracePt t="57479" x="4894263" y="3603625"/>
          <p14:tracePt t="57491" x="4886325" y="3603625"/>
          <p14:tracePt t="57495" x="4886325" y="3611563"/>
          <p14:tracePt t="57507" x="4886325" y="3619500"/>
          <p14:tracePt t="57523" x="4886325" y="3629025"/>
          <p14:tracePt t="57527" x="4878388" y="3629025"/>
          <p14:tracePt t="57539" x="4878388" y="3636963"/>
          <p14:tracePt t="57555" x="4878388" y="3646488"/>
          <p14:tracePt t="57571" x="4878388" y="3654425"/>
          <p14:tracePt t="57587" x="4878388" y="3662363"/>
          <p14:tracePt t="57603" x="4878388" y="3671888"/>
          <p14:tracePt t="57619" x="4878388" y="3687763"/>
          <p14:tracePt t="57623" x="4894263" y="3697288"/>
          <p14:tracePt t="57635" x="4919663" y="3713163"/>
          <p14:tracePt t="57639" x="4954588" y="3722688"/>
          <p14:tracePt t="57651" x="4987925" y="3738563"/>
          <p14:tracePt t="57655" x="5005388" y="3748088"/>
          <p14:tracePt t="57667" x="5005388" y="3756025"/>
          <p14:tracePt t="57671" x="5038725" y="3763963"/>
          <p14:tracePt t="57687" x="5056188" y="3763963"/>
          <p14:tracePt t="57699" x="5064125" y="3763963"/>
          <p14:tracePt t="57795" x="5073650" y="3763963"/>
          <p14:tracePt t="57799" x="5091113" y="3756025"/>
          <p14:tracePt t="57811" x="5091113" y="3748088"/>
          <p14:tracePt t="57815" x="5099050" y="3748088"/>
          <p14:tracePt t="57827" x="5106988" y="3730625"/>
          <p14:tracePt t="57831" x="5106988" y="3722688"/>
          <p14:tracePt t="57843" x="5116513" y="3722688"/>
          <p14:tracePt t="57847" x="5116513" y="3713163"/>
          <p14:tracePt t="57859" x="5116513" y="3705225"/>
          <p14:tracePt t="57875" x="5124450" y="3697288"/>
          <p14:tracePt t="57891" x="5124450" y="3687763"/>
          <p14:tracePt t="57939" x="5116513" y="3687763"/>
          <p14:tracePt t="57955" x="5106988" y="3687763"/>
          <p14:tracePt t="58019" x="5099050" y="3697288"/>
          <p14:tracePt t="58039" x="5099050" y="3705225"/>
          <p14:tracePt t="58051" x="5099050" y="3713163"/>
          <p14:tracePt t="58055" x="5099050" y="3722688"/>
          <p14:tracePt t="58067" x="5099050" y="3730625"/>
          <p14:tracePt t="58083" x="5099050" y="3738563"/>
          <p14:tracePt t="58087" x="5124450" y="3748088"/>
          <p14:tracePt t="58103" x="5132388" y="3748088"/>
          <p14:tracePt t="58115" x="5141913" y="3756025"/>
          <p14:tracePt t="58119" x="5149850" y="3756025"/>
          <p14:tracePt t="58131" x="5157788" y="3763963"/>
          <p14:tracePt t="58135" x="5167313" y="3763963"/>
          <p14:tracePt t="58147" x="5175250" y="3763963"/>
          <p14:tracePt t="58163" x="5183188" y="3763963"/>
          <p14:tracePt t="58179" x="5192713" y="3763963"/>
          <p14:tracePt t="58455" x="5183188" y="3773488"/>
          <p14:tracePt t="58643" x="5183188" y="3781425"/>
          <p14:tracePt t="59485" x="5175250" y="3781425"/>
          <p14:tracePt t="59505" x="5175250" y="3773488"/>
          <p14:tracePt t="59517" x="5175250" y="3763963"/>
          <p14:tracePt t="59965" x="5167313" y="3763963"/>
          <p14:tracePt t="59981" x="5157788" y="3756025"/>
          <p14:tracePt t="59985" x="5157788" y="3748088"/>
          <p14:tracePt t="60015" x="5157788" y="3738563"/>
          <p14:tracePt t="60019" x="5149850" y="3738563"/>
          <p14:tracePt t="60239" x="5149850" y="3730625"/>
          <p14:tracePt t="60243" x="5157788" y="3730625"/>
          <p14:tracePt t="60255" x="5175250" y="3730625"/>
          <p14:tracePt t="60271" x="5200650" y="3722688"/>
          <p14:tracePt t="60275" x="5208588" y="3722688"/>
          <p14:tracePt t="60287" x="5208588" y="3713163"/>
          <p14:tracePt t="60291" x="5226050" y="3713163"/>
          <p14:tracePt t="60303" x="5226050" y="3705225"/>
          <p14:tracePt t="60319" x="5235575" y="3705225"/>
          <p14:tracePt t="60383" x="5243513" y="3705225"/>
          <p14:tracePt t="60511" x="5235575" y="3705225"/>
          <p14:tracePt t="60531" x="5226050" y="3705225"/>
          <p14:tracePt t="60543" x="5218113" y="3705225"/>
          <p14:tracePt t="60563" x="5208588" y="3705225"/>
          <p14:tracePt t="60579" x="5200650" y="3705225"/>
          <p14:tracePt t="60607" x="5192713" y="3705225"/>
          <p14:tracePt t="60735" x="5183188" y="3705225"/>
          <p14:tracePt t="60751" x="5175250" y="3705225"/>
          <p14:tracePt t="60767" x="5175250" y="3713163"/>
          <p14:tracePt t="60771" x="5167313" y="3713163"/>
          <p14:tracePt t="60783" x="5149850" y="3722688"/>
          <p14:tracePt t="60787" x="5141913" y="3722688"/>
          <p14:tracePt t="60799" x="5124450" y="3722688"/>
          <p14:tracePt t="60803" x="5106988" y="3722688"/>
          <p14:tracePt t="60815" x="5099050" y="3722688"/>
          <p14:tracePt t="60819" x="5091113" y="3722688"/>
          <p14:tracePt t="60831" x="5073650" y="3730625"/>
          <p14:tracePt t="60835" x="5064125" y="3730625"/>
          <p14:tracePt t="60847" x="5056188" y="3738563"/>
          <p14:tracePt t="61039" x="5064125" y="3738563"/>
          <p14:tracePt t="61151" x="5073650" y="3738563"/>
          <p14:tracePt t="61199" x="5081588" y="3738563"/>
          <p14:tracePt t="61203" x="5091113" y="3738563"/>
          <p14:tracePt t="61219" x="5091113" y="3730625"/>
          <p14:tracePt t="61231" x="5099050" y="3730625"/>
          <p14:tracePt t="61235" x="5106988" y="3722688"/>
          <p14:tracePt t="61331" x="5106988" y="3713163"/>
          <p14:tracePt t="61359" x="5116513" y="3713163"/>
          <p14:tracePt t="61423" x="5124450" y="3713163"/>
          <p14:tracePt t="61427" x="5124450" y="3705225"/>
          <p14:tracePt t="61439" x="5132388" y="3705225"/>
          <p14:tracePt t="61455" x="5132388" y="3697288"/>
          <p14:tracePt t="61471" x="5141913" y="3697288"/>
          <p14:tracePt t="61553" x="5149850" y="3697288"/>
          <p14:tracePt t="61569" x="5149850" y="3687763"/>
          <p14:tracePt t="61573" x="5157788" y="3679825"/>
          <p14:tracePt t="61585" x="5167313" y="3671888"/>
          <p14:tracePt t="61825" x="5167313" y="3662363"/>
          <p14:tracePt t="61841" x="5175250" y="3662363"/>
          <p14:tracePt t="61873" x="5183188" y="3654425"/>
          <p14:tracePt t="61889" x="5183188" y="3646488"/>
          <p14:tracePt t="61893" x="5192713" y="3629025"/>
          <p14:tracePt t="61905" x="5192713" y="3619500"/>
          <p14:tracePt t="61909" x="5200650" y="3611563"/>
          <p14:tracePt t="61921" x="5208588" y="3594100"/>
          <p14:tracePt t="61925" x="5218113" y="3578225"/>
          <p14:tracePt t="61937" x="5218113" y="3568700"/>
          <p14:tracePt t="61941" x="5235575" y="3560763"/>
          <p14:tracePt t="61953" x="5235575" y="3543300"/>
          <p14:tracePt t="61957" x="5243513" y="3535363"/>
          <p14:tracePt t="61969" x="5243513" y="3527425"/>
          <p14:tracePt t="61973" x="5243513" y="3517900"/>
          <p14:tracePt t="61985" x="5243513" y="3509963"/>
          <p14:tracePt t="61989" x="5251450" y="3509963"/>
          <p14:tracePt t="62001" x="5251450" y="3502025"/>
          <p14:tracePt t="62005" x="5251450" y="3492500"/>
          <p14:tracePt t="62017" x="5260975" y="3492500"/>
          <p14:tracePt t="62033" x="5268913" y="3484563"/>
          <p14:tracePt t="62037" x="5268913" y="3475038"/>
          <p14:tracePt t="62049" x="5268913" y="3467100"/>
          <p14:tracePt t="62081" x="5268913" y="3459163"/>
          <p14:tracePt t="62097" x="5268913" y="3449638"/>
          <p14:tracePt t="62101" x="5276850" y="3449638"/>
          <p14:tracePt t="62117" x="5286375" y="3449638"/>
          <p14:tracePt t="62129" x="5286375" y="3441700"/>
          <p14:tracePt t="62161" x="5294313" y="3433763"/>
          <p14:tracePt t="62165" x="5302250" y="3433763"/>
          <p14:tracePt t="62177" x="5311775" y="3424238"/>
          <p14:tracePt t="62181" x="5319713" y="3424238"/>
          <p14:tracePt t="62193" x="5327650" y="3424238"/>
          <p14:tracePt t="62197" x="5337175" y="3424238"/>
          <p14:tracePt t="62209" x="5345113" y="3408363"/>
          <p14:tracePt t="62213" x="5362575" y="3398838"/>
          <p14:tracePt t="62225" x="5370513" y="3390900"/>
          <p14:tracePt t="62245" x="5380038" y="3390900"/>
          <p14:tracePt t="62289" x="5387975" y="3390900"/>
          <p14:tracePt t="62449" x="5387975" y="3382963"/>
          <p14:tracePt t="62465" x="5387975" y="3373438"/>
          <p14:tracePt t="62481" x="5387975" y="3365500"/>
          <p14:tracePt t="62485" x="5387975" y="3348038"/>
          <p14:tracePt t="62501" x="5387975" y="3322638"/>
          <p14:tracePt t="62513" x="5395913" y="3314700"/>
          <p14:tracePt t="62517" x="5405438" y="3297238"/>
          <p14:tracePt t="62529" x="5405438" y="3279775"/>
          <p14:tracePt t="62533" x="5413375" y="3263900"/>
          <p14:tracePt t="62545" x="5413375" y="3246438"/>
          <p14:tracePt t="62549" x="5421313" y="3228975"/>
          <p14:tracePt t="62561" x="5421313" y="3211513"/>
          <p14:tracePt t="62565" x="5430838" y="3186113"/>
          <p14:tracePt t="62577" x="5438775" y="3160713"/>
          <p14:tracePt t="62581" x="5438775" y="3144838"/>
          <p14:tracePt t="62593" x="5446713" y="3135313"/>
          <p14:tracePt t="62597" x="5446713" y="3119438"/>
          <p14:tracePt t="62609" x="5446713" y="3109913"/>
          <p14:tracePt t="62613" x="5446713" y="3094038"/>
          <p14:tracePt t="62625" x="5446713" y="3084513"/>
          <p14:tracePt t="62641" x="5456238" y="3076575"/>
          <p14:tracePt t="62657" x="5456238" y="3067050"/>
          <p14:tracePt t="62673" x="5456238" y="3059113"/>
          <p14:tracePt t="62693" x="5464175" y="3051175"/>
          <p14:tracePt t="62705" x="5464175" y="3041650"/>
          <p14:tracePt t="62721" x="5464175" y="3033713"/>
          <p14:tracePt t="62725" x="5464175" y="3016250"/>
          <p14:tracePt t="62737" x="5472113" y="3008313"/>
          <p14:tracePt t="62741" x="5472113" y="3000375"/>
          <p14:tracePt t="62753" x="5472113" y="2982913"/>
          <p14:tracePt t="62757" x="5481638" y="2965450"/>
          <p14:tracePt t="62769" x="5489575" y="2940050"/>
          <p14:tracePt t="62773" x="5497513" y="2914650"/>
          <p14:tracePt t="62785" x="5497513" y="2889250"/>
          <p14:tracePt t="62789" x="5514975" y="2871788"/>
          <p14:tracePt t="62801" x="5524500" y="2846388"/>
          <p14:tracePt t="62805" x="5532438" y="2820988"/>
          <p14:tracePt t="62817" x="5540375" y="2787650"/>
          <p14:tracePt t="62821" x="5540375" y="2778125"/>
          <p14:tracePt t="62833" x="5549900" y="2752725"/>
          <p14:tracePt t="62837" x="5557838" y="2727325"/>
          <p14:tracePt t="62849" x="5565775" y="2701925"/>
          <p14:tracePt t="62853" x="5565775" y="2686050"/>
          <p14:tracePt t="62865" x="5575300" y="2660650"/>
          <p14:tracePt t="62869" x="5583238" y="2625725"/>
          <p14:tracePt t="62881" x="5591175" y="2600325"/>
          <p14:tracePt t="62885" x="5591175" y="2592388"/>
          <p14:tracePt t="62897" x="5600700" y="2574925"/>
          <p14:tracePt t="62901" x="5600700" y="2541588"/>
          <p14:tracePt t="62913" x="5608638" y="2532063"/>
          <p14:tracePt t="62917" x="5608638" y="2524125"/>
          <p14:tracePt t="62929" x="5608638" y="2516188"/>
          <p14:tracePt t="62979" x="5608638" y="2506663"/>
          <p14:tracePt t="62995" x="5608638" y="2498725"/>
          <p14:tracePt t="63011" x="5616575" y="2489200"/>
          <p14:tracePt t="63015" x="5616575" y="2473325"/>
          <p14:tracePt t="63027" x="5616575" y="2455863"/>
          <p14:tracePt t="63031" x="5616575" y="2447925"/>
          <p14:tracePt t="63043" x="5616575" y="2438400"/>
          <p14:tracePt t="63047" x="5616575" y="2422525"/>
          <p14:tracePt t="63059" x="5616575" y="2413000"/>
          <p14:tracePt t="63063" x="5616575" y="2405063"/>
          <p14:tracePt t="63075" x="5616575" y="2397125"/>
          <p14:tracePt t="63079" x="5616575" y="2379663"/>
          <p14:tracePt t="63091" x="5616575" y="2354263"/>
          <p14:tracePt t="63095" x="5626100" y="2336800"/>
          <p14:tracePt t="63107" x="5626100" y="2319338"/>
          <p14:tracePt t="63111" x="5626100" y="2293938"/>
          <p14:tracePt t="63123" x="5634038" y="2278063"/>
          <p14:tracePt t="63127" x="5634038" y="2243138"/>
          <p14:tracePt t="63139" x="5634038" y="2227263"/>
          <p14:tracePt t="63143" x="5634038" y="2209800"/>
          <p14:tracePt t="63155" x="5634038" y="2184400"/>
          <p14:tracePt t="63159" x="5634038" y="2141538"/>
          <p14:tracePt t="63171" x="5634038" y="2124075"/>
          <p14:tracePt t="63175" x="5634038" y="2116138"/>
          <p14:tracePt t="63187" x="5634038" y="2098675"/>
          <p14:tracePt t="63191" x="5634038" y="2090738"/>
          <p14:tracePt t="63203" x="5634038" y="2065338"/>
          <p14:tracePt t="63207" x="5634038" y="2047875"/>
          <p14:tracePt t="63219" x="5634038" y="2030413"/>
          <p14:tracePt t="63223" x="5634038" y="2022475"/>
          <p14:tracePt t="63235" x="5634038" y="1997075"/>
          <p14:tracePt t="63240" x="5634038" y="1979613"/>
          <p14:tracePt t="63251" x="5641975" y="1954213"/>
          <p14:tracePt t="63255" x="5641975" y="1946275"/>
          <p14:tracePt t="63267" x="5641975" y="1938338"/>
          <p14:tracePt t="63271" x="5641975" y="1920875"/>
          <p14:tracePt t="63283" x="5641975" y="1911350"/>
          <p14:tracePt t="63287" x="5641975" y="1895475"/>
          <p14:tracePt t="63299" x="5651500" y="1895475"/>
          <p14:tracePt t="63303" x="5651500" y="1870075"/>
          <p14:tracePt t="63315" x="5651500" y="1860550"/>
          <p14:tracePt t="63319" x="5651500" y="1844675"/>
          <p14:tracePt t="63331" x="5651500" y="1835150"/>
          <p14:tracePt t="63335" x="5651500" y="1827213"/>
          <p14:tracePt t="63347" x="5651500" y="1809750"/>
          <p14:tracePt t="63363" x="5651500" y="1793875"/>
          <p14:tracePt t="63367" x="5651500" y="1784350"/>
          <p14:tracePt t="63379" x="5651500" y="1776413"/>
          <p14:tracePt t="63383" x="5659438" y="1758950"/>
          <p14:tracePt t="63395" x="5668963" y="1741488"/>
          <p14:tracePt t="63411" x="5668963" y="1725613"/>
          <p14:tracePt t="63415" x="5676900" y="1700213"/>
          <p14:tracePt t="63431" x="5684838" y="1682750"/>
          <p14:tracePt t="63443" x="5684838" y="1674813"/>
          <p14:tracePt t="63447" x="5694363" y="1657350"/>
          <p14:tracePt t="63459" x="5702300" y="1631950"/>
          <p14:tracePt t="63463" x="5702300" y="1622425"/>
          <p14:tracePt t="63475" x="5702300" y="1614488"/>
          <p14:tracePt t="63479" x="5702300" y="1597025"/>
          <p14:tracePt t="63491" x="5702300" y="1571625"/>
          <p14:tracePt t="63495" x="5710238" y="1563688"/>
          <p14:tracePt t="63507" x="5710238" y="1555750"/>
          <p14:tracePt t="63511" x="5710238" y="1538288"/>
          <p14:tracePt t="63523" x="5719763" y="1530350"/>
          <p14:tracePt t="63527" x="5719763" y="1512888"/>
          <p14:tracePt t="63543" x="5727700" y="1504950"/>
          <p14:tracePt t="63555" x="5727700" y="1495425"/>
          <p14:tracePt t="63575" x="5727700" y="1487488"/>
          <p14:tracePt t="63603" x="5727700" y="1477963"/>
          <p14:tracePt t="63619" x="5727700" y="1470025"/>
          <p14:tracePt t="63635" x="5727700" y="1462088"/>
          <p14:tracePt t="63639" x="5727700" y="1452563"/>
          <p14:tracePt t="63655" x="5727700" y="1444625"/>
          <p14:tracePt t="63667" x="5727700" y="1436688"/>
          <p14:tracePt t="63671" x="5735638" y="1427163"/>
          <p14:tracePt t="63687" x="5735638" y="1419225"/>
          <p14:tracePt t="63699" x="5735638" y="1411288"/>
          <p14:tracePt t="63747" x="5735638" y="1401763"/>
          <p14:tracePt t="63751" x="5745163" y="1401763"/>
          <p14:tracePt t="63763" x="5745163" y="1393825"/>
          <p14:tracePt t="64067" x="5745163" y="1385888"/>
          <p14:tracePt t="64083" x="5745163" y="1376363"/>
          <p14:tracePt t="64501" x="5745163" y="1368425"/>
          <p14:tracePt t="64521" x="5745163" y="1360488"/>
          <p14:tracePt t="64533" x="5745163" y="1350963"/>
          <p14:tracePt t="64597" x="5745163" y="1343025"/>
          <p14:tracePt t="65229" x="5735638" y="1343025"/>
          <p14:tracePt t="72543" x="5745163" y="1343025"/>
          <p14:tracePt t="72547" x="5753100" y="1343025"/>
          <p14:tracePt t="72687" x="5761038" y="1350963"/>
          <p14:tracePt t="72703" x="5770563" y="1350963"/>
          <p14:tracePt t="72707" x="5770563" y="1360488"/>
          <p14:tracePt t="72719" x="5778500" y="1360488"/>
          <p14:tracePt t="72783" x="5778500" y="1368425"/>
          <p14:tracePt t="72879" x="5778500" y="1376363"/>
          <p14:tracePt t="72895" x="5778500" y="1385888"/>
          <p14:tracePt t="72899" x="5778500" y="1393825"/>
          <p14:tracePt t="72911" x="5778500" y="1411288"/>
          <p14:tracePt t="72915" x="5778500" y="1419225"/>
          <p14:tracePt t="72927" x="5778500" y="1436688"/>
          <p14:tracePt t="72931" x="5778500" y="1444625"/>
          <p14:tracePt t="72943" x="5778500" y="1452563"/>
          <p14:tracePt t="72947" x="5778500" y="1462088"/>
          <p14:tracePt t="72963" x="5778500" y="1470025"/>
          <p14:tracePt t="72975" x="5778500" y="1477963"/>
          <p14:tracePt t="72979" x="5778500" y="1487488"/>
          <p14:tracePt t="72995" x="5778500" y="1495425"/>
          <p14:tracePt t="73007" x="5778500" y="1504950"/>
          <p14:tracePt t="73011" x="5778500" y="1512888"/>
          <p14:tracePt t="73023" x="5778500" y="1530350"/>
          <p14:tracePt t="73027" x="5778500" y="1563688"/>
          <p14:tracePt t="73039" x="5778500" y="1571625"/>
          <p14:tracePt t="73043" x="5778500" y="1597025"/>
          <p14:tracePt t="73055" x="5778500" y="1622425"/>
          <p14:tracePt t="73059" x="5778500" y="1639888"/>
          <p14:tracePt t="73071" x="5778500" y="1649413"/>
          <p14:tracePt t="73075" x="5778500" y="1665288"/>
          <p14:tracePt t="73091" x="5778500" y="1674813"/>
          <p14:tracePt t="73103" x="5778500" y="1682750"/>
          <p14:tracePt t="73119" x="5778500" y="1690688"/>
          <p14:tracePt t="73123" x="5778500" y="1700213"/>
          <p14:tracePt t="73135" x="5778500" y="1716088"/>
          <p14:tracePt t="73139" x="5788025" y="1741488"/>
          <p14:tracePt t="73151" x="5788025" y="1784350"/>
          <p14:tracePt t="73155" x="5795963" y="1819275"/>
          <p14:tracePt t="73167" x="5795963" y="1852613"/>
          <p14:tracePt t="73171" x="5795963" y="1911350"/>
          <p14:tracePt t="73183" x="5795963" y="1946275"/>
          <p14:tracePt t="73187" x="5795963" y="1989138"/>
          <p14:tracePt t="73199" x="5803900" y="2030413"/>
          <p14:tracePt t="73203" x="5803900" y="2082800"/>
          <p14:tracePt t="73215" x="5813425" y="2141538"/>
          <p14:tracePt t="73219" x="5813425" y="2166938"/>
          <p14:tracePt t="73231" x="5813425" y="2192338"/>
          <p14:tracePt t="73235" x="5813425" y="2209800"/>
          <p14:tracePt t="73247" x="5813425" y="2227263"/>
          <p14:tracePt t="73251" x="5813425" y="2235200"/>
          <p14:tracePt t="73279" x="5813425" y="2243138"/>
          <p14:tracePt t="73347" x="5821363" y="2252663"/>
          <p14:tracePt t="73359" x="5821363" y="2260600"/>
          <p14:tracePt t="73375" x="5829300" y="2268538"/>
          <p14:tracePt t="73391" x="5829300" y="2278063"/>
          <p14:tracePt t="73407" x="5829300" y="2286000"/>
          <p14:tracePt t="73423" x="5838825" y="2293938"/>
          <p14:tracePt t="73427" x="5846763" y="2311400"/>
          <p14:tracePt t="73439" x="5854700" y="2319338"/>
          <p14:tracePt t="73443" x="5854700" y="2328863"/>
          <p14:tracePt t="73455" x="5854700" y="2344738"/>
          <p14:tracePt t="73459" x="5864225" y="2362200"/>
          <p14:tracePt t="73471" x="5872163" y="2387600"/>
          <p14:tracePt t="73475" x="5872163" y="2413000"/>
          <p14:tracePt t="73487" x="5880100" y="2422525"/>
          <p14:tracePt t="73491" x="5889625" y="2447925"/>
          <p14:tracePt t="73503" x="5897563" y="2489200"/>
          <p14:tracePt t="73507" x="5905500" y="2516188"/>
          <p14:tracePt t="73519" x="5905500" y="2541588"/>
          <p14:tracePt t="73523" x="5915025" y="2566988"/>
          <p14:tracePt t="73535" x="5922963" y="2600325"/>
          <p14:tracePt t="73539" x="5922963" y="2643188"/>
          <p14:tracePt t="73551" x="5932488" y="2676525"/>
          <p14:tracePt t="73555" x="5932488" y="2693988"/>
          <p14:tracePt t="73567" x="5932488" y="2701925"/>
          <p14:tracePt t="73571" x="5940425" y="2719388"/>
          <p14:tracePt t="73583" x="5940425" y="2736850"/>
          <p14:tracePt t="73599" x="5940425" y="2744788"/>
          <p14:tracePt t="73603" x="5940425" y="2752725"/>
          <p14:tracePt t="73615" x="5940425" y="2770188"/>
          <p14:tracePt t="73619" x="5940425" y="2778125"/>
          <p14:tracePt t="73631" x="5940425" y="2787650"/>
          <p14:tracePt t="73635" x="5940425" y="2795588"/>
          <p14:tracePt t="73647" x="5948363" y="2813050"/>
          <p14:tracePt t="73651" x="5948363" y="2830513"/>
          <p14:tracePt t="73665" x="5948363" y="2838450"/>
          <p14:tracePt t="73669" x="5957888" y="2863850"/>
          <p14:tracePt t="73681" x="5957888" y="2871788"/>
          <p14:tracePt t="73685" x="5957888" y="2897188"/>
          <p14:tracePt t="73697" x="5957888" y="2906713"/>
          <p14:tracePt t="73701" x="5965825" y="2914650"/>
          <p14:tracePt t="73713" x="5965825" y="2922588"/>
          <p14:tracePt t="73717" x="5965825" y="2932113"/>
          <p14:tracePt t="73729" x="5973763" y="2940050"/>
          <p14:tracePt t="73733" x="5973763" y="2949575"/>
          <p14:tracePt t="73761" x="5973763" y="2957513"/>
          <p14:tracePt t="73809" x="5973763" y="2965450"/>
          <p14:tracePt t="73813" x="5973763" y="2974975"/>
          <p14:tracePt t="73841" x="5973763" y="2982913"/>
          <p14:tracePt t="73857" x="5973763" y="2990850"/>
          <p14:tracePt t="73889" x="5973763" y="3000375"/>
          <p14:tracePt t="73894" x="5973763" y="3008313"/>
          <p14:tracePt t="73905" x="5973763" y="3016250"/>
          <p14:tracePt t="73909" x="5973763" y="3033713"/>
          <p14:tracePt t="73921" x="5973763" y="3051175"/>
          <p14:tracePt t="73925" x="5973763" y="3067050"/>
          <p14:tracePt t="73937" x="5973763" y="3084513"/>
          <p14:tracePt t="73941" x="5973763" y="3119438"/>
          <p14:tracePt t="73957" x="5973763" y="3135313"/>
          <p14:tracePt t="73969" x="5973763" y="3144838"/>
          <p14:tracePt t="73973" x="5973763" y="3160713"/>
          <p14:tracePt t="73985" x="5973763" y="3170238"/>
          <p14:tracePt t="74017" x="5973763" y="3178175"/>
          <p14:tracePt t="74033" x="5973763" y="3186113"/>
          <p14:tracePt t="74049" x="5973763" y="3195638"/>
          <p14:tracePt t="74053" x="5973763" y="3203575"/>
          <p14:tracePt t="74065" x="5973763" y="3211513"/>
          <p14:tracePt t="74069" x="5973763" y="3221038"/>
          <p14:tracePt t="74081" x="5973763" y="3228975"/>
          <p14:tracePt t="74085" x="5973763" y="3238500"/>
          <p14:tracePt t="74101" x="5973763" y="3254375"/>
          <p14:tracePt t="74113" x="5983288" y="3254375"/>
          <p14:tracePt t="74117" x="5983288" y="3271838"/>
          <p14:tracePt t="74241" x="5983288" y="3279775"/>
          <p14:tracePt t="74273" x="5991225" y="3279775"/>
          <p14:tracePt t="74289" x="5991225" y="3289300"/>
          <p14:tracePt t="74321" x="5999163" y="3289300"/>
          <p14:tracePt t="74369" x="6008688" y="3289300"/>
          <p14:tracePt t="74385" x="6016625" y="3289300"/>
          <p14:tracePt t="74389" x="6024563" y="3289300"/>
          <p14:tracePt t="74417" x="6034088" y="3289300"/>
          <p14:tracePt t="74421" x="6034088" y="3297238"/>
          <p14:tracePt t="74437" x="6042025" y="3297238"/>
          <p14:tracePt t="74449" x="6049963" y="3297238"/>
          <p14:tracePt t="74454" x="6049963" y="3305175"/>
          <p14:tracePt t="74465" x="6067425" y="3305175"/>
          <p14:tracePt t="74469" x="6076950" y="3305175"/>
          <p14:tracePt t="74497" x="6076950" y="3314700"/>
          <p14:tracePt t="74513" x="6084888" y="3314700"/>
          <p14:tracePt t="74517" x="6084888" y="3322638"/>
          <p14:tracePt t="74529" x="6092825" y="3330575"/>
          <p14:tracePt t="74545" x="6102350" y="3330575"/>
          <p14:tracePt t="74561" x="6102350" y="3340100"/>
          <p14:tracePt t="74593" x="6102350" y="3348038"/>
          <p14:tracePt t="78787" x="6118225" y="3365500"/>
          <p14:tracePt t="78791" x="6127750" y="3373438"/>
          <p14:tracePt t="78803" x="6127750" y="3390900"/>
          <p14:tracePt t="78807" x="6135688" y="3398838"/>
          <p14:tracePt t="78819" x="6135688" y="3408363"/>
          <p14:tracePt t="78823" x="6143625" y="3408363"/>
          <p14:tracePt t="78835" x="6143625" y="3416300"/>
          <p14:tracePt t="78839" x="6153150" y="3433763"/>
          <p14:tracePt t="78855" x="6161088" y="3441700"/>
          <p14:tracePt t="78867" x="6169025" y="3449638"/>
          <p14:tracePt t="78871" x="6178550" y="3459163"/>
          <p14:tracePt t="78899" x="6186488" y="3467100"/>
          <p14:tracePt t="78931" x="6186488" y="3475038"/>
          <p14:tracePt t="78947" x="6194425" y="3475038"/>
          <p14:tracePt t="78968" x="6211888" y="3484563"/>
          <p14:tracePt t="78979" x="6221413" y="3492500"/>
          <p14:tracePt t="78983" x="6229350" y="3492500"/>
          <p14:tracePt t="78995" x="6237288" y="3492500"/>
          <p14:tracePt t="79011" x="6246813" y="3492500"/>
          <p14:tracePt t="79027" x="6254750" y="3502025"/>
          <p14:tracePt t="79031" x="6262688" y="3502025"/>
          <p14:tracePt t="79047" x="6272213" y="3502025"/>
          <p14:tracePt t="79059" x="6297613" y="3502025"/>
          <p14:tracePt t="79063" x="6305550" y="3502025"/>
          <p14:tracePt t="79075" x="6313488" y="3502025"/>
          <p14:tracePt t="79079" x="6323013" y="3502025"/>
          <p14:tracePt t="79091" x="6338888" y="3502025"/>
          <p14:tracePt t="79095" x="6356350" y="3502025"/>
          <p14:tracePt t="79107" x="6365875" y="3502025"/>
          <p14:tracePt t="79111" x="6373813" y="3509963"/>
          <p14:tracePt t="79123" x="6381750" y="3509963"/>
          <p14:tracePt t="79127" x="6391275" y="3509963"/>
          <p14:tracePt t="79139" x="6407150" y="3509963"/>
          <p14:tracePt t="79143" x="6416675" y="3509963"/>
          <p14:tracePt t="79159" x="6424613" y="3509963"/>
          <p14:tracePt t="79171" x="6432550" y="3509963"/>
          <p14:tracePt t="79187" x="6442075" y="3509963"/>
          <p14:tracePt t="79191" x="6457950" y="3509963"/>
          <p14:tracePt t="79203" x="6467475" y="3509963"/>
          <p14:tracePt t="79207" x="6475413" y="3509963"/>
          <p14:tracePt t="79219" x="6483350" y="3509963"/>
          <p14:tracePt t="79223" x="6492875" y="3509963"/>
          <p14:tracePt t="79235" x="6510338" y="3509963"/>
          <p14:tracePt t="79239" x="6518275" y="3509963"/>
          <p14:tracePt t="79251" x="6535738" y="3509963"/>
          <p14:tracePt t="79255" x="6543675" y="3509963"/>
          <p14:tracePt t="79267" x="6551613" y="3509963"/>
          <p14:tracePt t="79271" x="6569075" y="3509963"/>
          <p14:tracePt t="79287" x="6586538" y="3509963"/>
          <p14:tracePt t="79299" x="6602413" y="3509963"/>
          <p14:tracePt t="79303" x="6611938" y="3509963"/>
          <p14:tracePt t="79315" x="6627813" y="3509963"/>
          <p14:tracePt t="79319" x="6637338" y="3509963"/>
          <p14:tracePt t="79331" x="6654800" y="3509963"/>
          <p14:tracePt t="79335" x="6662738" y="3509963"/>
          <p14:tracePt t="79347" x="6680200" y="3509963"/>
          <p14:tracePt t="79351" x="6696075" y="3502025"/>
          <p14:tracePt t="79363" x="6705600" y="3502025"/>
          <p14:tracePt t="79367" x="6713538" y="3502025"/>
          <p14:tracePt t="79379" x="6721475" y="3502025"/>
          <p14:tracePt t="79383" x="6731000" y="3502025"/>
          <p14:tracePt t="79395" x="6738938" y="3502025"/>
          <p14:tracePt t="79411" x="6746875" y="3502025"/>
          <p14:tracePt t="79415" x="6756400" y="3502025"/>
          <p14:tracePt t="79427" x="6764338" y="3502025"/>
          <p14:tracePt t="79431" x="6772275" y="3502025"/>
          <p14:tracePt t="79443" x="6781800" y="3502025"/>
          <p14:tracePt t="79447" x="6799263" y="3502025"/>
          <p14:tracePt t="79459" x="6824663" y="3502025"/>
          <p14:tracePt t="79463" x="6840538" y="3502025"/>
          <p14:tracePt t="79475" x="6865938" y="3502025"/>
          <p14:tracePt t="79479" x="6875463" y="3492500"/>
          <p14:tracePt t="79491" x="6900863" y="3492500"/>
          <p14:tracePt t="79495" x="6916738" y="3484563"/>
          <p14:tracePt t="79507" x="6926263" y="3484563"/>
          <p14:tracePt t="79511" x="6943725" y="3475038"/>
          <p14:tracePt t="79523" x="6959600" y="3475038"/>
          <p14:tracePt t="79527" x="6977063" y="3475038"/>
          <p14:tracePt t="79539" x="6985000" y="3475038"/>
          <p14:tracePt t="79543" x="6994525" y="3475038"/>
          <p14:tracePt t="79557" x="7002463" y="3475038"/>
          <p14:tracePt t="79561" x="7019925" y="3475038"/>
          <p14:tracePt t="79573" x="7035800" y="3475038"/>
          <p14:tracePt t="79589" x="7045325" y="3475038"/>
          <p14:tracePt t="79605" x="7061200" y="3475038"/>
          <p14:tracePt t="79609" x="7078663" y="3475038"/>
          <p14:tracePt t="79621" x="7096125" y="3475038"/>
          <p14:tracePt t="79625" x="7113588" y="3475038"/>
          <p14:tracePt t="79637" x="7146925" y="3475038"/>
          <p14:tracePt t="79641" x="7172325" y="3475038"/>
          <p14:tracePt t="79653" x="7189788" y="3475038"/>
          <p14:tracePt t="79657" x="7197725" y="3484563"/>
          <p14:tracePt t="79669" x="7215188" y="3484563"/>
          <p14:tracePt t="79673" x="7223125" y="3484563"/>
          <p14:tracePt t="79685" x="7240588" y="3484563"/>
          <p14:tracePt t="79689" x="7248525" y="3484563"/>
          <p14:tracePt t="79701" x="7258050" y="3484563"/>
          <p14:tracePt t="79705" x="7273925" y="3484563"/>
          <p14:tracePt t="79717" x="7291388" y="3484563"/>
          <p14:tracePt t="79721" x="7308850" y="3484563"/>
          <p14:tracePt t="79733" x="7316788" y="3484563"/>
          <p14:tracePt t="79737" x="7334250" y="3492500"/>
          <p14:tracePt t="79749" x="7367588" y="3492500"/>
          <p14:tracePt t="79753" x="7392988" y="3492500"/>
          <p14:tracePt t="79765" x="7402513" y="3492500"/>
          <p14:tracePt t="79769" x="7418388" y="3492500"/>
          <p14:tracePt t="79781" x="7435850" y="3502025"/>
          <p14:tracePt t="79797" x="7443788" y="3502025"/>
          <p14:tracePt t="79801" x="7453313" y="3502025"/>
          <p14:tracePt t="79893" x="7461250" y="3502025"/>
          <p14:tracePt t="80037" x="7453313" y="3502025"/>
          <p14:tracePt t="80053" x="7443788" y="3502025"/>
          <p14:tracePt t="80069" x="7435850" y="3502025"/>
          <p14:tracePt t="80085" x="7427913" y="3492500"/>
          <p14:tracePt t="80089" x="7418388" y="3492500"/>
          <p14:tracePt t="80101" x="7410450" y="3492500"/>
          <p14:tracePt t="80105" x="7402513" y="3492500"/>
          <p14:tracePt t="80117" x="7392988" y="3492500"/>
          <p14:tracePt t="80133" x="7367588" y="3492500"/>
          <p14:tracePt t="80149" x="7359650" y="3492500"/>
          <p14:tracePt t="80153" x="7350125" y="3492500"/>
          <p14:tracePt t="80165" x="7342188" y="3492500"/>
          <p14:tracePt t="80213" x="7334250" y="3492500"/>
          <p14:tracePt t="80229" x="7324725" y="3492500"/>
          <p14:tracePt t="80249" x="7316788" y="3492500"/>
          <p14:tracePt t="80261" x="7308850" y="3492500"/>
          <p14:tracePt t="80277" x="7299325" y="3492500"/>
          <p14:tracePt t="80281" x="7291388" y="3492500"/>
          <p14:tracePt t="80309" x="7283450" y="3492500"/>
          <p14:tracePt t="80389" x="7283450" y="3502025"/>
          <p14:tracePt t="80421" x="7265988" y="3502025"/>
          <p14:tracePt t="80425" x="7258050" y="3502025"/>
          <p14:tracePt t="80437" x="7248525" y="3502025"/>
          <p14:tracePt t="80441" x="7232650" y="3502025"/>
          <p14:tracePt t="80453" x="7223125" y="3502025"/>
          <p14:tracePt t="80457" x="7180263" y="3509963"/>
          <p14:tracePt t="80469" x="7164388" y="3517900"/>
          <p14:tracePt t="80473" x="7138988" y="3527425"/>
          <p14:tracePt t="80485" x="7113588" y="3527425"/>
          <p14:tracePt t="80489" x="7088188" y="3535363"/>
          <p14:tracePt t="80501" x="7070725" y="3543300"/>
          <p14:tracePt t="80505" x="7053263" y="3552825"/>
          <p14:tracePt t="80521" x="7035800" y="3552825"/>
          <p14:tracePt t="80533" x="7027863" y="3552825"/>
          <p14:tracePt t="80549" x="7019925" y="3552825"/>
          <p14:tracePt t="80553" x="7010400" y="3552825"/>
          <p14:tracePt t="80565" x="7002463" y="3552825"/>
          <p14:tracePt t="80569" x="6994525" y="3552825"/>
          <p14:tracePt t="80581" x="6985000" y="3552825"/>
          <p14:tracePt t="80585" x="6977063" y="3552825"/>
          <p14:tracePt t="80597" x="6959600" y="3552825"/>
          <p14:tracePt t="80601" x="6926263" y="3552825"/>
          <p14:tracePt t="80613" x="6908800" y="3552825"/>
          <p14:tracePt t="80617" x="6883400" y="3560763"/>
          <p14:tracePt t="80629" x="6858000" y="3560763"/>
          <p14:tracePt t="80633" x="6840538" y="3560763"/>
          <p14:tracePt t="80645" x="6815138" y="3560763"/>
          <p14:tracePt t="80649" x="6789738" y="3560763"/>
          <p14:tracePt t="80661" x="6772275" y="3560763"/>
          <p14:tracePt t="80665" x="6746875" y="3560763"/>
          <p14:tracePt t="80677" x="6705600" y="3560763"/>
          <p14:tracePt t="80681" x="6680200" y="3560763"/>
          <p14:tracePt t="80693" x="6662738" y="3560763"/>
          <p14:tracePt t="80697" x="6637338" y="3560763"/>
          <p14:tracePt t="80709" x="6611938" y="3560763"/>
          <p14:tracePt t="80713" x="6577013" y="3560763"/>
          <p14:tracePt t="80725" x="6551613" y="3552825"/>
          <p14:tracePt t="80729" x="6535738" y="3552825"/>
          <p14:tracePt t="80741" x="6510338" y="3543300"/>
          <p14:tracePt t="80745" x="6492875" y="3543300"/>
          <p14:tracePt t="80757" x="6475413" y="3543300"/>
          <p14:tracePt t="80761" x="6467475" y="3543300"/>
          <p14:tracePt t="80777" x="6457950" y="3543300"/>
          <p14:tracePt t="80789" x="6442075" y="3543300"/>
          <p14:tracePt t="80805" x="6432550" y="3543300"/>
          <p14:tracePt t="80809" x="6424613" y="3543300"/>
          <p14:tracePt t="80825" x="6416675" y="3543300"/>
          <p14:tracePt t="80837" x="6399213" y="3543300"/>
          <p14:tracePt t="80853" x="6391275" y="3543300"/>
          <p14:tracePt t="80869" x="6381750" y="3543300"/>
          <p14:tracePt t="80873" x="6373813" y="3543300"/>
          <p14:tracePt t="80889" x="6356350" y="3543300"/>
          <p14:tracePt t="80905" x="6348413" y="3535363"/>
          <p14:tracePt t="80917" x="6338888" y="3535363"/>
          <p14:tracePt t="80921" x="6330950" y="3535363"/>
          <p14:tracePt t="80933" x="6323013" y="3535363"/>
          <p14:tracePt t="80949" x="6313488" y="3535363"/>
          <p14:tracePt t="80953" x="6305550" y="3535363"/>
          <p14:tracePt t="80965" x="6305550" y="3527425"/>
          <p14:tracePt t="80969" x="6288088" y="3527425"/>
          <p14:tracePt t="80985" x="6272213" y="3527425"/>
          <p14:tracePt t="80999" x="6254750" y="3527425"/>
          <p14:tracePt t="81003" x="6246813" y="3517900"/>
          <p14:tracePt t="81015" x="6237288" y="3517900"/>
          <p14:tracePt t="81019" x="6221413" y="3517900"/>
          <p14:tracePt t="81035" x="6211888" y="3517900"/>
          <p14:tracePt t="81047" x="6203950" y="3517900"/>
          <p14:tracePt t="81063" x="6194425" y="3517900"/>
          <p14:tracePt t="81079" x="6186488" y="3517900"/>
          <p14:tracePt t="81111" x="6178550" y="3517900"/>
          <p14:tracePt t="81115" x="6169025" y="3517900"/>
          <p14:tracePt t="81127" x="6161088" y="3517900"/>
          <p14:tracePt t="81143" x="6153150" y="3517900"/>
          <p14:tracePt t="81147" x="6143625" y="3517900"/>
          <p14:tracePt t="81403" x="6153150" y="3517900"/>
          <p14:tracePt t="81431" x="6161088" y="3517900"/>
          <p14:tracePt t="81447" x="6161088" y="3509963"/>
          <p14:tracePt t="81511" x="6169025" y="3509963"/>
          <p14:tracePt t="81527" x="6169025" y="3502025"/>
          <p14:tracePt t="82945" x="6178550" y="3502025"/>
          <p14:tracePt t="82949" x="6186488" y="3502025"/>
          <p14:tracePt t="82961" x="6194425" y="3492500"/>
          <p14:tracePt t="83201" x="6203950" y="3492500"/>
          <p14:tracePt t="83205" x="6211888" y="3492500"/>
          <p14:tracePt t="83217" x="6221413" y="3492500"/>
          <p14:tracePt t="83221" x="6229350" y="3492500"/>
          <p14:tracePt t="83233" x="6237288" y="3492500"/>
          <p14:tracePt t="83315" x="6246813" y="3492500"/>
          <p14:tracePt t="83459" x="6254750" y="3492500"/>
          <p14:tracePt t="83463" x="6262688" y="3492500"/>
          <p14:tracePt t="83475" x="6272213" y="3492500"/>
          <p14:tracePt t="83479" x="6280150" y="3492500"/>
          <p14:tracePt t="83523" x="6288088" y="3492500"/>
          <p14:tracePt t="83555" x="6297613" y="3492500"/>
          <p14:tracePt t="83559" x="6305550" y="3492500"/>
          <p14:tracePt t="83571" x="6313488" y="3492500"/>
          <p14:tracePt t="83575" x="6323013" y="3492500"/>
          <p14:tracePt t="83587" x="6330950" y="3492500"/>
          <p14:tracePt t="83591" x="6338888" y="3492500"/>
          <p14:tracePt t="83603" x="6348413" y="3492500"/>
          <p14:tracePt t="83607" x="6356350" y="3492500"/>
          <p14:tracePt t="83619" x="6365875" y="3492500"/>
          <p14:tracePt t="83623" x="6373813" y="3492500"/>
          <p14:tracePt t="83635" x="6381750" y="3492500"/>
          <p14:tracePt t="83639" x="6391275" y="3492500"/>
          <p14:tracePt t="83651" x="6399213" y="3492500"/>
          <p14:tracePt t="83655" x="6407150" y="3492500"/>
          <p14:tracePt t="83667" x="6424613" y="3492500"/>
          <p14:tracePt t="83671" x="6442075" y="3492500"/>
          <p14:tracePt t="83687" x="6457950" y="3492500"/>
          <p14:tracePt t="83699" x="6467475" y="3492500"/>
          <p14:tracePt t="83715" x="6483350" y="3502025"/>
          <p14:tracePt t="83719" x="6492875" y="3502025"/>
          <p14:tracePt t="83731" x="6500813" y="3502025"/>
          <p14:tracePt t="83735" x="6510338" y="3502025"/>
          <p14:tracePt t="83751" x="6518275" y="3502025"/>
          <p14:tracePt t="83763" x="6535738" y="3502025"/>
          <p14:tracePt t="83779" x="6543675" y="3502025"/>
          <p14:tracePt t="83827" x="6551613" y="3502025"/>
          <p14:tracePt t="83971" x="6561138" y="3502025"/>
          <p14:tracePt t="83975" x="6561138" y="3509963"/>
          <p14:tracePt t="83987" x="6569075" y="3509963"/>
          <p14:tracePt t="84003" x="6577013" y="3509963"/>
          <p14:tracePt t="84147" x="6586538" y="3509963"/>
          <p14:tracePt t="84275" x="6594475" y="3509963"/>
          <p14:tracePt t="84659" x="6602413" y="3509963"/>
          <p14:tracePt t="84663" x="6611938" y="3509963"/>
          <p14:tracePt t="84675" x="6627813" y="3509963"/>
          <p14:tracePt t="84679" x="6637338" y="3509963"/>
          <p14:tracePt t="84691" x="6654800" y="3509963"/>
          <p14:tracePt t="84695" x="6662738" y="3509963"/>
          <p14:tracePt t="84707" x="6688138" y="3509963"/>
          <p14:tracePt t="84711" x="6705600" y="3509963"/>
          <p14:tracePt t="84727" x="6721475" y="3509963"/>
          <p14:tracePt t="84743" x="6731000" y="3509963"/>
          <p14:tracePt t="84757" x="6738938" y="3509963"/>
          <p14:tracePt t="84761" x="6746875" y="3509963"/>
          <p14:tracePt t="84773" x="6756400" y="3509963"/>
          <p14:tracePt t="84777" x="6772275" y="3509963"/>
          <p14:tracePt t="84793" x="6781800" y="3509963"/>
          <p14:tracePt t="84805" x="6789738" y="3509963"/>
          <p14:tracePt t="84837" x="6789738" y="3517900"/>
          <p14:tracePt t="84901" x="6799263" y="3517900"/>
          <p14:tracePt t="84933" x="6807200" y="3517900"/>
          <p14:tracePt t="84965" x="6815138" y="3517900"/>
          <p14:tracePt t="84969" x="6824663" y="3517900"/>
          <p14:tracePt t="84981" x="6832600" y="3517900"/>
          <p14:tracePt t="84985" x="6840538" y="3509963"/>
          <p14:tracePt t="84997" x="6850063" y="3509963"/>
          <p14:tracePt t="85001" x="6865938" y="3509963"/>
          <p14:tracePt t="85017" x="6875463" y="3509963"/>
          <p14:tracePt t="85029" x="6891338" y="3509963"/>
          <p14:tracePt t="85045" x="6908800" y="3509963"/>
          <p14:tracePt t="85061" x="6916738" y="3502025"/>
          <p14:tracePt t="85065" x="6934200" y="3502025"/>
          <p14:tracePt t="85093" x="6943725" y="3502025"/>
          <p14:tracePt t="85097" x="6951663" y="3502025"/>
          <p14:tracePt t="85109" x="6959600" y="3502025"/>
          <p14:tracePt t="85141" x="6969125" y="3502025"/>
          <p14:tracePt t="85145" x="6977063" y="3502025"/>
          <p14:tracePt t="85205" x="6985000" y="3502025"/>
          <p14:tracePt t="85285" x="6994525" y="3502025"/>
          <p14:tracePt t="85621" x="7002463" y="3502025"/>
          <p14:tracePt t="85641" x="7010400" y="3502025"/>
          <p14:tracePt t="85653" x="7019925" y="3502025"/>
          <p14:tracePt t="85657" x="7027863" y="3502025"/>
          <p14:tracePt t="85669" x="7035800" y="3492500"/>
          <p14:tracePt t="85673" x="7045325" y="3492500"/>
          <p14:tracePt t="85717" x="7053263" y="3492500"/>
          <p14:tracePt t="85813" x="7061200" y="3492500"/>
          <p14:tracePt t="85849" x="7070725" y="3492500"/>
          <p14:tracePt t="85861" x="7078663" y="3492500"/>
          <p14:tracePt t="85893" x="7078663" y="3484563"/>
          <p14:tracePt t="85897" x="7088188" y="3484563"/>
          <p14:tracePt t="85909" x="7088188" y="3475038"/>
          <p14:tracePt t="85913" x="7096125" y="3467100"/>
          <p14:tracePt t="85925" x="7104063" y="3467100"/>
          <p14:tracePt t="85957" x="7113588" y="3467100"/>
          <p14:tracePt t="85989" x="7121525" y="3467100"/>
          <p14:tracePt t="86005" x="7121525" y="3459163"/>
          <p14:tracePt t="86021" x="7129463" y="3459163"/>
          <p14:tracePt t="86037" x="7129463" y="3449638"/>
          <p14:tracePt t="86471" x="7129463" y="3441700"/>
          <p14:tracePt t="86475" x="7129463" y="3433763"/>
          <p14:tracePt t="86487" x="7088188" y="3373438"/>
          <p14:tracePt t="86491" x="7045325" y="3305175"/>
          <p14:tracePt t="86503" x="6977063" y="3246438"/>
          <p14:tracePt t="86507" x="6969125" y="3238500"/>
          <p14:tracePt t="86959" x="6969125" y="3246438"/>
          <p14:tracePt t="86963" x="6985000" y="3254375"/>
          <p14:tracePt t="86975" x="6994525" y="3279775"/>
          <p14:tracePt t="86979" x="7010400" y="3297238"/>
          <p14:tracePt t="86991" x="7019925" y="3305175"/>
          <p14:tracePt t="86995" x="7035800" y="3340100"/>
          <p14:tracePt t="87007" x="7061200" y="3355975"/>
          <p14:tracePt t="87011" x="7070725" y="3365500"/>
          <p14:tracePt t="87023" x="7078663" y="3373438"/>
          <p14:tracePt t="87027" x="7078663" y="3390900"/>
          <p14:tracePt t="87039" x="7088188" y="3408363"/>
          <p14:tracePt t="87043" x="7104063" y="3433763"/>
          <p14:tracePt t="87055" x="7113588" y="3433763"/>
          <p14:tracePt t="87059" x="7121525" y="3459163"/>
          <p14:tracePt t="87071" x="7121525" y="3484563"/>
          <p14:tracePt t="87075" x="7121525" y="3502025"/>
          <p14:tracePt t="87087" x="7121525" y="3527425"/>
          <p14:tracePt t="87091" x="7138988" y="3552825"/>
          <p14:tracePt t="87103" x="7154863" y="3568700"/>
          <p14:tracePt t="87107" x="7189788" y="3611563"/>
          <p14:tracePt t="87119" x="7197725" y="3646488"/>
          <p14:tracePt t="87123" x="7197725" y="3662363"/>
          <p14:tracePt t="87135" x="7205663" y="3679825"/>
          <p14:tracePt t="87139" x="7232650" y="3713163"/>
          <p14:tracePt t="87151" x="7248525" y="3738563"/>
          <p14:tracePt t="87155" x="7258050" y="3756025"/>
          <p14:tracePt t="87167" x="7283450" y="3763963"/>
          <p14:tracePt t="87171" x="7299325" y="3781425"/>
          <p14:tracePt t="87183" x="7308850" y="3806825"/>
          <p14:tracePt t="87187" x="7308850" y="3816350"/>
          <p14:tracePt t="87203" x="7308850" y="3824288"/>
          <p14:tracePt t="87215" x="7308850" y="3832225"/>
          <p14:tracePt t="87231" x="7308850" y="3841750"/>
          <p14:tracePt t="87235" x="7299325" y="3849688"/>
          <p14:tracePt t="87247" x="7283450" y="3857625"/>
          <p14:tracePt t="87251" x="7258050" y="3875088"/>
          <p14:tracePt t="87263" x="7240588" y="3875088"/>
          <p14:tracePt t="87267" x="7215188" y="3892550"/>
          <p14:tracePt t="87279" x="7197725" y="3900488"/>
          <p14:tracePt t="87283" x="7180263" y="3908425"/>
          <p14:tracePt t="87295" x="7164388" y="3917950"/>
          <p14:tracePt t="87299" x="7154863" y="3917950"/>
          <p14:tracePt t="87881" x="7154863" y="3925888"/>
          <p14:tracePt t="87885" x="7154863" y="3935413"/>
          <p14:tracePt t="87897" x="7154863" y="3976688"/>
          <p14:tracePt t="87901" x="7164388" y="3976688"/>
          <p14:tracePt t="87913" x="7164388" y="3994150"/>
          <p14:tracePt t="87917" x="7172325" y="3994150"/>
          <p14:tracePt t="87929" x="7180263" y="4002088"/>
          <p14:tracePt t="87933" x="7189788" y="4011613"/>
          <p14:tracePt t="87945" x="7205663" y="4027488"/>
          <p14:tracePt t="87949" x="7273925" y="4062413"/>
          <p14:tracePt t="87962" x="7308850" y="4070350"/>
          <p14:tracePt t="87965" x="7324725" y="4079875"/>
          <p14:tracePt t="87977" x="7367588" y="4079875"/>
          <p14:tracePt t="87981" x="7461250" y="4052888"/>
          <p14:tracePt t="87993" x="7469188" y="4027488"/>
          <p14:tracePt t="87997" x="7469188" y="4019550"/>
          <p14:tracePt t="88489" x="7504113" y="4019550"/>
          <p14:tracePt t="88505" x="7537450" y="4027488"/>
          <p14:tracePt t="88521" x="7562850" y="4062413"/>
          <p14:tracePt t="88525" x="7580313" y="4079875"/>
          <p14:tracePt t="88537" x="7597775" y="4095750"/>
          <p14:tracePt t="88541" x="7605713" y="4121150"/>
          <p14:tracePt t="88553" x="7631113" y="4156075"/>
          <p14:tracePt t="88557" x="7648575" y="4189413"/>
          <p14:tracePt t="88569" x="7656513" y="4224338"/>
          <p14:tracePt t="88573" x="7666038" y="4249738"/>
          <p14:tracePt t="88585" x="7681913" y="4283075"/>
          <p14:tracePt t="88589" x="7699375" y="4359275"/>
          <p14:tracePt t="88601" x="7707313" y="4394200"/>
          <p14:tracePt t="88605" x="7716838" y="4419600"/>
          <p14:tracePt t="88617" x="7724775" y="4478338"/>
          <p14:tracePt t="88621" x="7750175" y="4554538"/>
          <p14:tracePt t="88633" x="7793038" y="4691063"/>
          <p14:tracePt t="88637" x="7826375" y="4775200"/>
          <p14:tracePt t="88649" x="7861300" y="4878388"/>
          <p14:tracePt t="88653" x="7894638" y="4979988"/>
          <p14:tracePt t="88665" x="7920038" y="5141913"/>
          <p14:tracePt t="88669" x="7920038" y="5208588"/>
          <p14:tracePt t="88681" x="7920038" y="5286375"/>
          <p14:tracePt t="88685" x="7902575" y="5345113"/>
          <p14:tracePt t="88697" x="7869238" y="5395913"/>
          <p14:tracePt t="88701" x="7793038" y="5489575"/>
          <p14:tracePt t="88713" x="7742238" y="5532438"/>
          <p14:tracePt t="88717" x="7691438" y="5549900"/>
          <p14:tracePt t="88729" x="7648575" y="5557838"/>
          <p14:tracePt t="88733" x="7529513" y="5557838"/>
          <p14:tracePt t="88745" x="7469188" y="5557838"/>
          <p14:tracePt t="88749" x="7402513" y="5549900"/>
          <p14:tracePt t="88761" x="7324725" y="5514975"/>
          <p14:tracePt t="88765" x="7223125" y="5481638"/>
          <p14:tracePt t="88777" x="7027863" y="5395913"/>
          <p14:tracePt t="88781" x="6908800" y="5353050"/>
          <p14:tracePt t="88793" x="6807200" y="5302250"/>
          <p14:tracePt t="88797" x="6705600" y="5260975"/>
          <p14:tracePt t="88809" x="6627813" y="5235575"/>
          <p14:tracePt t="88813" x="6569075" y="5208588"/>
          <p14:tracePt t="88825" x="6518275" y="5175250"/>
          <p14:tracePt t="88829" x="6450013" y="5157788"/>
          <p14:tracePt t="88843" x="6391275" y="5132388"/>
          <p14:tracePt t="88847" x="6288088" y="5091113"/>
          <p14:tracePt t="88857" x="6229350" y="5064125"/>
          <p14:tracePt t="88861" x="6169025" y="5038725"/>
          <p14:tracePt t="88873" x="6092825" y="5005388"/>
          <p14:tracePt t="88877" x="6024563" y="4987925"/>
          <p14:tracePt t="88889" x="5940425" y="4954588"/>
          <p14:tracePt t="88893" x="5905500" y="4919663"/>
          <p14:tracePt t="88905" x="5889625" y="4911725"/>
          <p14:tracePt t="88909" x="5872163" y="4903788"/>
          <p14:tracePt t="88921" x="5846763" y="4878388"/>
          <p14:tracePt t="88925" x="5829300" y="4860925"/>
          <p14:tracePt t="88937" x="5821363" y="4852988"/>
          <p14:tracePt t="88941" x="5803900" y="4843463"/>
          <p14:tracePt t="88953" x="5795963" y="4843463"/>
          <p14:tracePt t="88958" x="5788025" y="4827588"/>
          <p14:tracePt t="88969" x="5778500" y="4818063"/>
          <p14:tracePt t="88985" x="5770563" y="4818063"/>
          <p14:tracePt t="88989" x="5770563" y="4810125"/>
          <p14:tracePt t="89001" x="5761038" y="4810125"/>
          <p14:tracePt t="89005" x="5753100" y="4810125"/>
          <p14:tracePt t="89017" x="5745163" y="4810125"/>
          <p14:tracePt t="89081" x="5745163" y="4802188"/>
          <p14:tracePt t="89085" x="5761038" y="4802188"/>
          <p14:tracePt t="89101" x="5761038" y="4767263"/>
          <p14:tracePt t="89113" x="5761038" y="4759325"/>
          <p14:tracePt t="89117" x="5761038" y="4724400"/>
          <p14:tracePt t="89129" x="5761038" y="4699000"/>
          <p14:tracePt t="89133" x="5761038" y="4673600"/>
          <p14:tracePt t="89145" x="5761038" y="4648200"/>
          <p14:tracePt t="89149" x="5761038" y="4622800"/>
          <p14:tracePt t="89161" x="5761038" y="4597400"/>
          <p14:tracePt t="89165" x="5761038" y="4564063"/>
          <p14:tracePt t="89179" x="5727700" y="4503738"/>
          <p14:tracePt t="89183" x="5710238" y="4470400"/>
          <p14:tracePt t="89195" x="5694363" y="4445000"/>
          <p14:tracePt t="89199" x="5668963" y="4419600"/>
          <p14:tracePt t="89211" x="5651500" y="4402138"/>
          <p14:tracePt t="89215" x="5616575" y="4384675"/>
          <p14:tracePt t="89227" x="5608638" y="4376738"/>
          <p14:tracePt t="89231" x="5583238" y="4368800"/>
          <p14:tracePt t="89243" x="5557838" y="4359275"/>
          <p14:tracePt t="89247" x="5524500" y="4341813"/>
          <p14:tracePt t="89259" x="5489575" y="4333875"/>
          <p14:tracePt t="89263" x="5464175" y="4325938"/>
          <p14:tracePt t="89275" x="5446713" y="4308475"/>
          <p14:tracePt t="89279" x="5421313" y="4300538"/>
          <p14:tracePt t="89291" x="5380038" y="4275138"/>
          <p14:tracePt t="89295" x="5353050" y="4257675"/>
          <p14:tracePt t="89307" x="5319713" y="4232275"/>
          <p14:tracePt t="89311" x="5294313" y="4214813"/>
          <p14:tracePt t="89323" x="5235575" y="4164013"/>
          <p14:tracePt t="89327" x="5192713" y="4113213"/>
          <p14:tracePt t="89339" x="5175250" y="4070350"/>
          <p14:tracePt t="89343" x="5141913" y="4019550"/>
          <p14:tracePt t="89355" x="5124450" y="3960813"/>
          <p14:tracePt t="89359" x="5091113" y="3867150"/>
          <p14:tracePt t="89371" x="5091113" y="3806825"/>
          <p14:tracePt t="89375" x="5081588" y="3763963"/>
          <p14:tracePt t="89387" x="5081588" y="3722688"/>
          <p14:tracePt t="89391" x="5073650" y="3671888"/>
          <p14:tracePt t="89403" x="5073650" y="3603625"/>
          <p14:tracePt t="89407" x="5073650" y="3568700"/>
          <p14:tracePt t="89419" x="5073650" y="3552825"/>
          <p14:tracePt t="89423" x="5073650" y="3517900"/>
          <p14:tracePt t="89435" x="5091113" y="3475038"/>
          <p14:tracePt t="89439" x="5099050" y="3459163"/>
          <p14:tracePt t="89451" x="5106988" y="3433763"/>
          <p14:tracePt t="89455" x="5116513" y="3408363"/>
          <p14:tracePt t="89467" x="5124450" y="3390900"/>
          <p14:tracePt t="89471" x="5132388" y="3373438"/>
          <p14:tracePt t="89483" x="5141913" y="3355975"/>
          <p14:tracePt t="89487" x="5141913" y="3348038"/>
          <p14:tracePt t="89499" x="5149850" y="3348038"/>
          <p14:tracePt t="89503" x="5157788" y="3340100"/>
          <p14:tracePt t="89515" x="5157788" y="3330575"/>
          <p14:tracePt t="89519" x="5167313" y="3330575"/>
          <p14:tracePt t="89531" x="5175250" y="3322638"/>
          <p14:tracePt t="89547" x="5183188" y="3314700"/>
          <p14:tracePt t="89551" x="5192713" y="3297238"/>
          <p14:tracePt t="89563" x="5200650" y="3271838"/>
          <p14:tracePt t="89567" x="5218113" y="3246438"/>
          <p14:tracePt t="89579" x="5243513" y="3211513"/>
          <p14:tracePt t="89583" x="5251450" y="3195638"/>
          <p14:tracePt t="89595" x="5268913" y="3160713"/>
          <p14:tracePt t="89599" x="5276850" y="3135313"/>
          <p14:tracePt t="89611" x="5286375" y="3101975"/>
          <p14:tracePt t="89615" x="5302250" y="3051175"/>
          <p14:tracePt t="89627" x="5311775" y="3016250"/>
          <p14:tracePt t="89631" x="5311775" y="3000375"/>
          <p14:tracePt t="89643" x="5327650" y="2974975"/>
          <p14:tracePt t="89647" x="5327650" y="2949575"/>
          <p14:tracePt t="89659" x="5327650" y="2922588"/>
          <p14:tracePt t="89663" x="5337175" y="2906713"/>
          <p14:tracePt t="89675" x="5337175" y="2881313"/>
          <p14:tracePt t="89679" x="5337175" y="2863850"/>
          <p14:tracePt t="89691" x="5353050" y="2830513"/>
          <p14:tracePt t="89695" x="5353050" y="2813050"/>
          <p14:tracePt t="89707" x="5362575" y="2787650"/>
          <p14:tracePt t="89711" x="5370513" y="2762250"/>
          <p14:tracePt t="89723" x="5380038" y="2744788"/>
          <p14:tracePt t="89727" x="5380038" y="2686050"/>
          <p14:tracePt t="89739" x="5387975" y="2660650"/>
          <p14:tracePt t="89743" x="5405438" y="2608263"/>
          <p14:tracePt t="89755" x="5413375" y="2557463"/>
          <p14:tracePt t="89759" x="5421313" y="2473325"/>
          <p14:tracePt t="89771" x="5430838" y="2430463"/>
          <p14:tracePt t="89775" x="5430838" y="2397125"/>
          <p14:tracePt t="89787" x="5438775" y="2362200"/>
          <p14:tracePt t="89791" x="5446713" y="2328863"/>
          <p14:tracePt t="89803" x="5464175" y="2268538"/>
          <p14:tracePt t="89807" x="5464175" y="2243138"/>
          <p14:tracePt t="89819" x="5472113" y="2209800"/>
          <p14:tracePt t="89823" x="5481638" y="2184400"/>
          <p14:tracePt t="89835" x="5489575" y="2149475"/>
          <p14:tracePt t="89840" x="5497513" y="2124075"/>
          <p14:tracePt t="89851" x="5497513" y="2108200"/>
          <p14:tracePt t="89855" x="5507038" y="2090738"/>
          <p14:tracePt t="89867" x="5514975" y="2065338"/>
          <p14:tracePt t="89871" x="5524500" y="2030413"/>
          <p14:tracePt t="89883" x="5532438" y="2014538"/>
          <p14:tracePt t="89887" x="5540375" y="1979613"/>
          <p14:tracePt t="89899" x="5549900" y="1954213"/>
          <p14:tracePt t="89903" x="5557838" y="1938338"/>
          <p14:tracePt t="89916" x="5557838" y="1928813"/>
          <p14:tracePt t="89919" x="5565775" y="1903413"/>
          <p14:tracePt t="89931" x="5565775" y="1895475"/>
          <p14:tracePt t="89935" x="5575300" y="1885950"/>
          <p14:tracePt t="89947" x="5575300" y="1870075"/>
          <p14:tracePt t="89951" x="5583238" y="1860550"/>
          <p14:tracePt t="89967" x="5583238" y="1852613"/>
          <p14:tracePt t="89979" x="5591175" y="1844675"/>
          <p14:tracePt t="89983" x="5591175" y="1835150"/>
          <p14:tracePt t="89995" x="5591175" y="1827213"/>
          <p14:tracePt t="89999" x="5591175" y="1809750"/>
          <p14:tracePt t="90011" x="5600700" y="1801813"/>
          <p14:tracePt t="90015" x="5608638" y="1784350"/>
          <p14:tracePt t="90027" x="5616575" y="1758950"/>
          <p14:tracePt t="90031" x="5626100" y="1758950"/>
          <p14:tracePt t="90043" x="5626100" y="1741488"/>
          <p14:tracePt t="90047" x="5626100" y="1733550"/>
          <p14:tracePt t="90059" x="5626100" y="1725613"/>
          <p14:tracePt t="90063" x="5634038" y="1716088"/>
          <p14:tracePt t="90075" x="5634038" y="1708150"/>
          <p14:tracePt t="90091" x="5641975" y="1690688"/>
          <p14:tracePt t="90095" x="5651500" y="1682750"/>
          <p14:tracePt t="90111" x="5651500" y="1674813"/>
          <p14:tracePt t="90123" x="5651500" y="1665288"/>
          <p14:tracePt t="90127" x="5651500" y="1657350"/>
          <p14:tracePt t="90139" x="5651500" y="1649413"/>
          <p14:tracePt t="90143" x="5651500" y="1639888"/>
          <p14:tracePt t="90155" x="5659438" y="1639888"/>
          <p14:tracePt t="90159" x="5659438" y="1631950"/>
          <p14:tracePt t="90171" x="5659438" y="1622425"/>
          <p14:tracePt t="90187" x="5659438" y="1614488"/>
          <p14:tracePt t="90191" x="5668963" y="1606550"/>
          <p14:tracePt t="90203" x="5676900" y="1589088"/>
          <p14:tracePt t="90219" x="5676900" y="1571625"/>
          <p14:tracePt t="90223" x="5676900" y="1563688"/>
          <p14:tracePt t="90239" x="5676900" y="1546225"/>
          <p14:tracePt t="90251" x="5684838" y="1546225"/>
          <p14:tracePt t="90255" x="5684838" y="1538288"/>
          <p14:tracePt t="90267" x="5694363" y="1530350"/>
          <p14:tracePt t="90271" x="5694363" y="1520825"/>
          <p14:tracePt t="90283" x="5694363" y="1512888"/>
          <p14:tracePt t="90303" x="5694363" y="1504950"/>
          <p14:tracePt t="90315" x="5702300" y="1495425"/>
          <p14:tracePt t="90319" x="5702300" y="1487488"/>
          <p14:tracePt t="90331" x="5702300" y="1477963"/>
          <p14:tracePt t="90347" x="5702300" y="1470025"/>
          <p14:tracePt t="90351" x="5702300" y="1462088"/>
          <p14:tracePt t="90363" x="5702300" y="1452563"/>
          <p14:tracePt t="90367" x="5702300" y="1444625"/>
          <p14:tracePt t="90383" x="5702300" y="1436688"/>
          <p14:tracePt t="90411" x="5702300" y="1427163"/>
          <p14:tracePt t="90443" x="5702300" y="1419225"/>
          <p14:tracePt t="90459" x="5702300" y="1411288"/>
          <p14:tracePt t="90491" x="5702300" y="1401763"/>
          <p14:tracePt t="90523" x="5710238" y="1393825"/>
          <p14:tracePt t="90539" x="5710238" y="1385888"/>
          <p14:tracePt t="91293" x="5719763" y="1385888"/>
          <p14:tracePt t="91329" x="5719763" y="1393825"/>
          <p14:tracePt t="91341" x="5727700" y="1393825"/>
          <p14:tracePt t="91405" x="5735638" y="1401763"/>
          <p14:tracePt t="91421" x="5735638" y="1411288"/>
          <p14:tracePt t="91425" x="5745163" y="1419225"/>
          <p14:tracePt t="91485" x="5745163" y="1427163"/>
          <p14:tracePt t="91501" x="5745163" y="1436688"/>
          <p14:tracePt t="91517" x="5753100" y="1436688"/>
          <p14:tracePt t="91521" x="5753100" y="1444625"/>
          <p14:tracePt t="91533" x="5753100" y="1452563"/>
          <p14:tracePt t="91581" x="5753100" y="1462088"/>
          <p14:tracePt t="91585" x="5753100" y="1470025"/>
          <p14:tracePt t="91597" x="5761038" y="1477963"/>
          <p14:tracePt t="91613" x="5761038" y="1487488"/>
          <p14:tracePt t="91617" x="5770563" y="1504950"/>
          <p14:tracePt t="91629" x="5770563" y="1520825"/>
          <p14:tracePt t="91633" x="5770563" y="1530350"/>
          <p14:tracePt t="91645" x="5778500" y="1546225"/>
          <p14:tracePt t="91649" x="5778500" y="1571625"/>
          <p14:tracePt t="91661" x="5788025" y="1606550"/>
          <p14:tracePt t="91665" x="5795963" y="1622425"/>
          <p14:tracePt t="91677" x="5795963" y="1639888"/>
          <p14:tracePt t="91681" x="5803900" y="1657350"/>
          <p14:tracePt t="91697" x="5803900" y="1674813"/>
          <p14:tracePt t="91709" x="5803900" y="1682750"/>
          <p14:tracePt t="91725" x="5813425" y="1682750"/>
          <p14:tracePt t="91805" x="5813425" y="1674813"/>
          <p14:tracePt t="91809" x="5813425" y="1665288"/>
          <p14:tracePt t="91821" x="5813425" y="1657350"/>
          <p14:tracePt t="91825" x="5813425" y="1639888"/>
          <p14:tracePt t="91837" x="5821363" y="1631950"/>
          <p14:tracePt t="91853" x="5821363" y="1622425"/>
          <p14:tracePt t="91869" x="5829300" y="1614488"/>
          <p14:tracePt t="92015" x="5829300" y="1589088"/>
          <p14:tracePt t="92019" x="5829300" y="1581150"/>
          <p14:tracePt t="92031" x="5829300" y="1571625"/>
          <p14:tracePt t="92035" x="5829300" y="1563688"/>
          <p14:tracePt t="92047" x="5829300" y="1555750"/>
          <p14:tracePt t="92063" x="5829300" y="1546225"/>
          <p14:tracePt t="92067" x="5829300" y="1538288"/>
          <p14:tracePt t="92079" x="5829300" y="1530350"/>
          <p14:tracePt t="92083" x="5829300" y="1520825"/>
          <p14:tracePt t="92095" x="5829300" y="1504950"/>
          <p14:tracePt t="92111" x="5829300" y="1495425"/>
          <p14:tracePt t="92127" x="5821363" y="1487488"/>
          <p14:tracePt t="92415" x="5821363" y="1477963"/>
          <p14:tracePt t="92419" x="5838825" y="1470025"/>
          <p14:tracePt t="92431" x="5854700" y="1452563"/>
          <p14:tracePt t="92435" x="5864225" y="1444625"/>
          <p14:tracePt t="92447" x="5880100" y="1419225"/>
          <p14:tracePt t="92451" x="5889625" y="1411288"/>
          <p14:tracePt t="92463" x="5897563" y="1393825"/>
          <p14:tracePt t="92467" x="5905500" y="1376363"/>
          <p14:tracePt t="92483" x="5905500" y="1368425"/>
          <p14:tracePt t="92495" x="5905500" y="1360488"/>
          <p14:tracePt t="92623" x="5905500" y="1376363"/>
          <p14:tracePt t="92627" x="5905500" y="1385888"/>
          <p14:tracePt t="92639" x="5915025" y="1401763"/>
          <p14:tracePt t="92643" x="5940425" y="1411288"/>
          <p14:tracePt t="92655" x="5957888" y="1436688"/>
          <p14:tracePt t="92659" x="6024563" y="1495425"/>
          <p14:tracePt t="92671" x="6076950" y="1520825"/>
          <p14:tracePt t="92675" x="6127750" y="1555750"/>
          <p14:tracePt t="92687" x="6169025" y="1571625"/>
          <p14:tracePt t="92691" x="6237288" y="1589088"/>
          <p14:tracePt t="92703" x="6313488" y="1622425"/>
          <p14:tracePt t="92707" x="6330950" y="1631950"/>
          <p14:tracePt t="92719" x="6365875" y="1639888"/>
          <p14:tracePt t="92723" x="6381750" y="1649413"/>
          <p14:tracePt t="92735" x="6399213" y="1657350"/>
          <p14:tracePt t="92739" x="6407150" y="1657350"/>
          <p14:tracePt t="92751" x="6416675" y="1657350"/>
          <p14:tracePt t="92815" x="6424613" y="1657350"/>
          <p14:tracePt t="92819" x="6424613" y="1649413"/>
          <p14:tracePt t="92851" x="6416675" y="1639888"/>
          <p14:tracePt t="92863" x="6407150" y="1639888"/>
          <p14:tracePt t="92867" x="6391275" y="1631950"/>
          <p14:tracePt t="92879" x="6365875" y="1614488"/>
          <p14:tracePt t="92883" x="6297613" y="1581150"/>
          <p14:tracePt t="92895" x="6246813" y="1538288"/>
          <p14:tracePt t="92899" x="6178550" y="1477963"/>
          <p14:tracePt t="92911" x="6102350" y="1411288"/>
          <p14:tracePt t="92915" x="5999163" y="1274763"/>
          <p14:tracePt t="92927" x="5932488" y="1181100"/>
          <p14:tracePt t="92931" x="5922963" y="1173163"/>
          <p14:tracePt t="93319" x="5932488" y="1173163"/>
          <p14:tracePt t="93435" x="5922963" y="1173163"/>
          <p14:tracePt t="93481" x="5915025" y="1173163"/>
          <p14:tracePt t="93501" x="5905500" y="1173163"/>
          <p14:tracePt t="93513" x="5897563" y="1173163"/>
          <p14:tracePt t="93517" x="5889625" y="1173163"/>
          <p14:tracePt t="93529" x="5872163" y="1173163"/>
          <p14:tracePt t="93533" x="5864225" y="1173163"/>
          <p14:tracePt t="93545" x="5864225" y="1181100"/>
          <p14:tracePt t="93549" x="5854700" y="1181100"/>
          <p14:tracePt t="93561" x="5838825" y="1181100"/>
          <p14:tracePt t="93577" x="5829300" y="1189038"/>
          <p14:tracePt t="93581" x="5821363" y="1198563"/>
          <p14:tracePt t="93593" x="5813425" y="1198563"/>
          <p14:tracePt t="93597" x="5795963" y="1216025"/>
          <p14:tracePt t="93609" x="5770563" y="1231900"/>
          <p14:tracePt t="93613" x="5753100" y="1241425"/>
          <p14:tracePt t="93625" x="5735638" y="1257300"/>
          <p14:tracePt t="93629" x="5710238" y="1282700"/>
          <p14:tracePt t="93641" x="5668963" y="1308100"/>
          <p14:tracePt t="93645" x="5634038" y="1343025"/>
          <p14:tracePt t="93657" x="5608638" y="1350963"/>
          <p14:tracePt t="93661" x="5583238" y="1376363"/>
          <p14:tracePt t="93673" x="5532438" y="1419225"/>
          <p14:tracePt t="93677" x="5514975" y="1444625"/>
          <p14:tracePt t="93689" x="5472113" y="1470025"/>
          <p14:tracePt t="93693" x="5446713" y="1487488"/>
          <p14:tracePt t="93705" x="5413375" y="1504950"/>
          <p14:tracePt t="93709" x="5362575" y="1546225"/>
          <p14:tracePt t="93721" x="5337175" y="1571625"/>
          <p14:tracePt t="93725" x="5302250" y="1589088"/>
          <p14:tracePt t="93737" x="5268913" y="1614488"/>
          <p14:tracePt t="93741" x="5218113" y="1657350"/>
          <p14:tracePt t="93753" x="5167313" y="1674813"/>
          <p14:tracePt t="93757" x="5132388" y="1700213"/>
          <p14:tracePt t="93769" x="5081588" y="1733550"/>
          <p14:tracePt t="93773" x="5038725" y="1751013"/>
          <p14:tracePt t="93785" x="4946650" y="1776413"/>
          <p14:tracePt t="93789" x="4886325" y="1801813"/>
          <p14:tracePt t="93801" x="4827588" y="1819275"/>
          <p14:tracePt t="93805" x="4749800" y="1835150"/>
          <p14:tracePt t="93817" x="4648200" y="1844675"/>
          <p14:tracePt t="93821" x="4521200" y="1860550"/>
          <p14:tracePt t="93833" x="4394200" y="1860550"/>
          <p14:tracePt t="93837" x="4257675" y="1870075"/>
          <p14:tracePt t="93849" x="4130675" y="1885950"/>
          <p14:tracePt t="93853" x="3908425" y="1911350"/>
          <p14:tracePt t="93865" x="3832225" y="1920875"/>
          <p14:tracePt t="93870" x="3773488" y="1928813"/>
          <p14:tracePt t="93881" x="3713163" y="1938338"/>
          <p14:tracePt t="93885" x="3679825" y="1946275"/>
          <p14:tracePt t="93897" x="3662363" y="1954213"/>
          <p14:tracePt t="93901" x="3654425" y="1963738"/>
          <p14:tracePt t="93913" x="3636963" y="1963738"/>
          <p14:tracePt t="93917" x="3619500" y="1979613"/>
          <p14:tracePt t="93929" x="3603625" y="1997075"/>
          <p14:tracePt t="93945" x="3586163" y="2022475"/>
          <p14:tracePt t="93949" x="3568700" y="2039938"/>
          <p14:tracePt t="93961" x="3560763" y="2047875"/>
          <p14:tracePt t="93965" x="3517900" y="2098675"/>
          <p14:tracePt t="93977" x="3509963" y="2124075"/>
          <p14:tracePt t="93981" x="3502025" y="2133600"/>
          <p14:tracePt t="93993" x="3492500" y="2159000"/>
          <p14:tracePt t="93997" x="3492500" y="2184400"/>
          <p14:tracePt t="94009" x="3492500" y="2192338"/>
          <p14:tracePt t="94013" x="3492500" y="2217738"/>
          <p14:tracePt t="94025" x="3509963" y="2243138"/>
          <p14:tracePt t="94029" x="3543300" y="2260600"/>
          <p14:tracePt t="94041" x="3619500" y="2311400"/>
          <p14:tracePt t="94045" x="3671888" y="2344738"/>
          <p14:tracePt t="94057" x="3748088" y="2379663"/>
          <p14:tracePt t="94061" x="3824288" y="2397125"/>
          <p14:tracePt t="94073" x="3943350" y="2422525"/>
          <p14:tracePt t="94077" x="4011613" y="2447925"/>
          <p14:tracePt t="94089" x="4087813" y="2455863"/>
          <p14:tracePt t="94093" x="4156075" y="2455863"/>
          <p14:tracePt t="94105" x="4214813" y="2455863"/>
          <p14:tracePt t="94109" x="4316413" y="2455863"/>
          <p14:tracePt t="94121" x="4376738" y="2455863"/>
          <p14:tracePt t="94125" x="4402138" y="2455863"/>
          <p14:tracePt t="94137" x="4445000" y="2455863"/>
          <p14:tracePt t="94141" x="4470400" y="2447925"/>
          <p14:tracePt t="94153" x="4486275" y="2438400"/>
          <p14:tracePt t="94157" x="4513263" y="2430463"/>
          <p14:tracePt t="94169" x="4521200" y="2422525"/>
          <p14:tracePt t="94173" x="4529138" y="2422525"/>
          <p14:tracePt t="94185" x="4538663" y="2413000"/>
          <p14:tracePt t="94189" x="4538663" y="2405063"/>
          <p14:tracePt t="94265" x="4529138" y="2405063"/>
          <p14:tracePt t="94269" x="4521200" y="2405063"/>
          <p14:tracePt t="94281" x="4521200" y="2397125"/>
          <p14:tracePt t="94601" x="4521200" y="2413000"/>
          <p14:tracePt t="94617" x="4564063" y="2473325"/>
          <p14:tracePt t="94621" x="4589463" y="2498725"/>
          <p14:tracePt t="94633" x="4622800" y="2532063"/>
          <p14:tracePt t="94637" x="4657725" y="2549525"/>
          <p14:tracePt t="94649" x="4733925" y="2592388"/>
          <p14:tracePt t="94653" x="4767263" y="2608263"/>
          <p14:tracePt t="94665" x="4802188" y="2617788"/>
          <p14:tracePt t="94669" x="4852988" y="2633663"/>
          <p14:tracePt t="94681" x="4894263" y="2651125"/>
          <p14:tracePt t="94685" x="4946650" y="2651125"/>
          <p14:tracePt t="94697" x="4987925" y="2676525"/>
          <p14:tracePt t="94701" x="5038725" y="2686050"/>
          <p14:tracePt t="94713" x="5099050" y="2693988"/>
          <p14:tracePt t="94717" x="5200650" y="2701925"/>
          <p14:tracePt t="94729" x="5260975" y="2711450"/>
          <p14:tracePt t="94733" x="5319713" y="2727325"/>
          <p14:tracePt t="94745" x="5362575" y="2736850"/>
          <p14:tracePt t="94749" x="5421313" y="2744788"/>
          <p14:tracePt t="94761" x="5524500" y="2762250"/>
          <p14:tracePt t="94765" x="5565775" y="2778125"/>
          <p14:tracePt t="94777" x="5591175" y="2778125"/>
          <p14:tracePt t="94781" x="5616575" y="2778125"/>
          <p14:tracePt t="94793" x="5651500" y="2787650"/>
          <p14:tracePt t="94797" x="5659438" y="2795588"/>
          <p14:tracePt t="94809" x="5668963" y="2795588"/>
          <p14:tracePt t="94813" x="5676900" y="2795588"/>
          <p14:tracePt t="94825" x="5676900" y="2805113"/>
          <p14:tracePt t="94841" x="5684838" y="2805113"/>
          <p14:tracePt t="94873" x="5684838" y="2813050"/>
          <p14:tracePt t="94889" x="5684838" y="2820988"/>
          <p14:tracePt t="94893" x="5684838" y="2830513"/>
          <p14:tracePt t="94905" x="5684838" y="2838450"/>
          <p14:tracePt t="94921" x="5676900" y="2838450"/>
          <p14:tracePt t="94925" x="5668963" y="2846388"/>
          <p14:tracePt t="94937" x="5668963" y="2855913"/>
          <p14:tracePt t="94941" x="5651500" y="2855913"/>
          <p14:tracePt t="94953" x="5626100" y="2855913"/>
          <p14:tracePt t="94957" x="5591175" y="2871788"/>
          <p14:tracePt t="94969" x="5565775" y="2889250"/>
          <p14:tracePt t="94973" x="5489575" y="2932113"/>
          <p14:tracePt t="94987" x="5413375" y="2949575"/>
          <p14:tracePt t="94991" x="5327650" y="2982913"/>
          <p14:tracePt t="95003" x="5226050" y="3016250"/>
          <p14:tracePt t="95007" x="5106988" y="3059113"/>
          <p14:tracePt t="95019" x="4946650" y="3076575"/>
          <p14:tracePt t="95023" x="4860925" y="3076575"/>
          <p14:tracePt t="95035" x="4792663" y="3076575"/>
          <p14:tracePt t="95039" x="4733925" y="3076575"/>
          <p14:tracePt t="95051" x="4673600" y="3076575"/>
          <p14:tracePt t="95055" x="4657725" y="3076575"/>
          <p14:tracePt t="95087" x="4673600" y="3076575"/>
          <p14:tracePt t="95099" x="4691063" y="3076575"/>
          <p14:tracePt t="95103" x="4699000" y="3076575"/>
          <p14:tracePt t="95115" x="4724400" y="3076575"/>
          <p14:tracePt t="95119" x="4759325" y="3067050"/>
          <p14:tracePt t="95131" x="4767263" y="3059113"/>
          <p14:tracePt t="95135" x="4802188" y="3051175"/>
          <p14:tracePt t="95147" x="4827588" y="3051175"/>
          <p14:tracePt t="95151" x="4860925" y="3041650"/>
          <p14:tracePt t="95163" x="4911725" y="3041650"/>
          <p14:tracePt t="95167" x="4946650" y="3041650"/>
          <p14:tracePt t="95179" x="4972050" y="3041650"/>
          <p14:tracePt t="95183" x="4979988" y="3041650"/>
          <p14:tracePt t="95195" x="4987925" y="3033713"/>
          <p14:tracePt t="95199" x="4997450" y="3033713"/>
          <p14:tracePt t="95211" x="5005388" y="3025775"/>
          <p14:tracePt t="95215" x="5013325" y="3025775"/>
          <p14:tracePt t="95227" x="5030788" y="3025775"/>
          <p14:tracePt t="95231" x="5038725" y="3016250"/>
          <p14:tracePt t="95243" x="5048250" y="3016250"/>
          <p14:tracePt t="95259" x="5056188" y="3016250"/>
          <p14:tracePt t="95279" x="5064125" y="3016250"/>
          <p14:tracePt t="95291" x="5073650" y="3016250"/>
          <p14:tracePt t="95307" x="5081588" y="3016250"/>
          <p14:tracePt t="95339" x="5091113" y="3016250"/>
          <p14:tracePt t="95355" x="5106988" y="3016250"/>
          <p14:tracePt t="95371" x="5116513" y="3016250"/>
          <p14:tracePt t="95375" x="5132388" y="3016250"/>
          <p14:tracePt t="95387" x="5157788" y="3016250"/>
          <p14:tracePt t="95391" x="5175250" y="3016250"/>
          <p14:tracePt t="95403" x="5192713" y="3016250"/>
          <p14:tracePt t="95407" x="5226050" y="3016250"/>
          <p14:tracePt t="95419" x="5294313" y="3016250"/>
          <p14:tracePt t="95423" x="5337175" y="3016250"/>
          <p14:tracePt t="95435" x="5395913" y="3016250"/>
          <p14:tracePt t="95439" x="5438775" y="3016250"/>
          <p14:tracePt t="95451" x="5481638" y="3025775"/>
          <p14:tracePt t="95455" x="5540375" y="3025775"/>
          <p14:tracePt t="95467" x="5575300" y="3025775"/>
          <p14:tracePt t="95471" x="5583238" y="3025775"/>
          <p14:tracePt t="95483" x="5600700" y="3025775"/>
          <p14:tracePt t="95487" x="5608638" y="3025775"/>
          <p14:tracePt t="95515" x="5616575" y="3025775"/>
          <p14:tracePt t="95739" x="5626100" y="3025775"/>
          <p14:tracePt t="95755" x="5634038" y="3025775"/>
          <p14:tracePt t="95803" x="5641975" y="3025775"/>
          <p14:tracePt t="96091" x="5641975" y="3016250"/>
          <p14:tracePt t="96095" x="5641975" y="3008313"/>
          <p14:tracePt t="96107" x="5641975" y="3000375"/>
          <p14:tracePt t="96111" x="5651500" y="2974975"/>
          <p14:tracePt t="96123" x="5676900" y="2949575"/>
          <p14:tracePt t="96127" x="5702300" y="2932113"/>
          <p14:tracePt t="96139" x="5719763" y="2914650"/>
          <p14:tracePt t="96143" x="5735638" y="2897188"/>
          <p14:tracePt t="96155" x="5795963" y="2863850"/>
          <p14:tracePt t="96159" x="5872163" y="2830513"/>
          <p14:tracePt t="96171" x="5948363" y="2795588"/>
          <p14:tracePt t="96175" x="6024563" y="2762250"/>
          <p14:tracePt t="96187" x="6102350" y="2719388"/>
          <p14:tracePt t="96191" x="6254750" y="2660650"/>
          <p14:tracePt t="96203" x="6338888" y="2625725"/>
          <p14:tracePt t="96207" x="6442075" y="2592388"/>
          <p14:tracePt t="96219" x="6551613" y="2541588"/>
          <p14:tracePt t="96223" x="6654800" y="2506663"/>
          <p14:tracePt t="96235" x="6865938" y="2438400"/>
          <p14:tracePt t="96239" x="6951663" y="2397125"/>
          <p14:tracePt t="96251" x="7053263" y="2344738"/>
          <p14:tracePt t="96255" x="7146925" y="2293938"/>
          <p14:tracePt t="96267" x="7283450" y="2200275"/>
          <p14:tracePt t="96271" x="7367588" y="2133600"/>
          <p14:tracePt t="96283" x="7443788" y="2055813"/>
          <p14:tracePt t="96287" x="7512050" y="2005013"/>
          <p14:tracePt t="96299" x="7572375" y="1938338"/>
          <p14:tracePt t="96303" x="7656513" y="1852613"/>
          <p14:tracePt t="96315" x="7681913" y="1835150"/>
          <p14:tracePt t="96319" x="7691438" y="1819275"/>
          <p14:tracePt t="96331" x="7699375" y="1793875"/>
          <p14:tracePt t="96335" x="7699375" y="1784350"/>
          <p14:tracePt t="96347" x="7699375" y="1766888"/>
          <p14:tracePt t="96351" x="7699375" y="1758950"/>
          <p14:tracePt t="96363" x="7699375" y="1751013"/>
          <p14:tracePt t="96367" x="7699375" y="1741488"/>
          <p14:tracePt t="96379" x="7699375" y="1725613"/>
          <p14:tracePt t="96383" x="7699375" y="1716088"/>
          <p14:tracePt t="96399" x="7699375" y="1708150"/>
          <p14:tracePt t="96413" x="7699375" y="1700213"/>
          <p14:tracePt t="96433" x="7699375" y="1690688"/>
          <p14:tracePt t="96445" x="7691438" y="1682750"/>
          <p14:tracePt t="96449" x="7681913" y="1674813"/>
          <p14:tracePt t="96461" x="7673975" y="1665288"/>
          <p14:tracePt t="96465" x="7656513" y="1657350"/>
          <p14:tracePt t="96477" x="7631113" y="1649413"/>
          <p14:tracePt t="96481" x="7597775" y="1639888"/>
          <p14:tracePt t="96493" x="7562850" y="1631950"/>
          <p14:tracePt t="96497" x="7521575" y="1622425"/>
          <p14:tracePt t="96509" x="7478713" y="1614488"/>
          <p14:tracePt t="96513" x="7453313" y="1606550"/>
          <p14:tracePt t="96525" x="7410450" y="1597025"/>
          <p14:tracePt t="96529" x="7385050" y="1597025"/>
          <p14:tracePt t="96541" x="7359650" y="1597025"/>
          <p14:tracePt t="96545" x="7316788" y="1589088"/>
          <p14:tracePt t="96557" x="7283450" y="1581150"/>
          <p14:tracePt t="96561" x="7265988" y="1571625"/>
          <p14:tracePt t="96573" x="7240588" y="1571625"/>
          <p14:tracePt t="96577" x="7232650" y="1571625"/>
          <p14:tracePt t="96589" x="7232650" y="1563688"/>
          <p14:tracePt t="96637" x="7232650" y="1555750"/>
          <p14:tracePt t="96669" x="7232650" y="1546225"/>
          <p14:tracePt t="96673" x="7240588" y="1546225"/>
          <p14:tracePt t="96701" x="7240588" y="1538288"/>
          <p14:tracePt t="96765" x="7232650" y="1538288"/>
          <p14:tracePt t="96769" x="7223125" y="1530350"/>
          <p14:tracePt t="96781" x="7189788" y="1520825"/>
          <p14:tracePt t="96785" x="7164388" y="1512888"/>
          <p14:tracePt t="96797" x="7138988" y="1504950"/>
          <p14:tracePt t="96801" x="7096125" y="1487488"/>
          <p14:tracePt t="96813" x="7053263" y="1477963"/>
          <p14:tracePt t="96817" x="6985000" y="1462088"/>
          <p14:tracePt t="96829" x="6959600" y="1452563"/>
          <p14:tracePt t="96833" x="6934200" y="1444625"/>
          <p14:tracePt t="96845" x="6926263" y="1436688"/>
          <p14:tracePt t="96849" x="6916738" y="1427163"/>
          <p14:tracePt t="96893" x="6926263" y="1427163"/>
          <p14:tracePt t="96897" x="6934200" y="1427163"/>
          <p14:tracePt t="96913" x="6943725" y="1427163"/>
          <p14:tracePt t="96925" x="6959600" y="1427163"/>
          <p14:tracePt t="96941" x="6977063" y="1427163"/>
          <p14:tracePt t="96945" x="6985000" y="1427163"/>
          <p14:tracePt t="96957" x="6994525" y="1427163"/>
          <p14:tracePt t="96961" x="7010400" y="1427163"/>
          <p14:tracePt t="97025" x="7002463" y="1427163"/>
          <p14:tracePt t="97037" x="6994525" y="1427163"/>
          <p14:tracePt t="97041" x="6977063" y="1427163"/>
          <p14:tracePt t="97053" x="6969125" y="1427163"/>
          <p14:tracePt t="97057" x="6959600" y="1427163"/>
          <p14:tracePt t="97069" x="6951663" y="1419225"/>
          <p14:tracePt t="97073" x="6943725" y="1419225"/>
          <p14:tracePt t="97133" x="6951663" y="1419225"/>
          <p14:tracePt t="97149" x="6959600" y="1419225"/>
          <p14:tracePt t="97153" x="6977063" y="1419225"/>
          <p14:tracePt t="97165" x="6985000" y="1419225"/>
          <p14:tracePt t="97181" x="7010400" y="1427163"/>
          <p14:tracePt t="97185" x="7019925" y="1427163"/>
          <p14:tracePt t="97197" x="7027863" y="1427163"/>
          <p14:tracePt t="97201" x="7045325" y="1436688"/>
          <p14:tracePt t="97213" x="7045325" y="1444625"/>
          <p14:tracePt t="97265" x="7035800" y="1444625"/>
          <p14:tracePt t="97277" x="7027863" y="1444625"/>
          <p14:tracePt t="97281" x="7019925" y="1444625"/>
          <p14:tracePt t="97293" x="7002463" y="1444625"/>
          <p14:tracePt t="97297" x="6977063" y="1452563"/>
          <p14:tracePt t="97309" x="6951663" y="1452563"/>
          <p14:tracePt t="97313" x="6926263" y="1452563"/>
          <p14:tracePt t="97325" x="6908800" y="1452563"/>
          <p14:tracePt t="97329" x="6850063" y="1477963"/>
          <p14:tracePt t="97341" x="6815138" y="1487488"/>
          <p14:tracePt t="97345" x="6772275" y="1495425"/>
          <p14:tracePt t="97357" x="6738938" y="1504950"/>
          <p14:tracePt t="97361" x="6696075" y="1512888"/>
          <p14:tracePt t="97373" x="6670675" y="1530350"/>
          <p14:tracePt t="97377" x="6645275" y="1538288"/>
          <p14:tracePt t="97389" x="6627813" y="1546225"/>
          <p14:tracePt t="97393" x="6611938" y="1555750"/>
          <p14:tracePt t="97405" x="6594475" y="1571625"/>
          <p14:tracePt t="97409" x="6577013" y="1571625"/>
          <p14:tracePt t="97421" x="6577013" y="1581150"/>
          <p14:tracePt t="97425" x="6569075" y="1581150"/>
          <p14:tracePt t="97485" x="6569075" y="1589088"/>
          <p14:tracePt t="97533" x="6577013" y="1589088"/>
          <p14:tracePt t="97537" x="6586538" y="1589088"/>
          <p14:tracePt t="97549" x="6586538" y="1597025"/>
          <p14:tracePt t="97553" x="6586538" y="1606550"/>
          <p14:tracePt t="97565" x="6594475" y="1606550"/>
          <p14:tracePt t="97581" x="6602413" y="1606550"/>
          <p14:tracePt t="97585" x="6602413" y="1614488"/>
          <p14:tracePt t="97597" x="6602413" y="1622425"/>
          <p14:tracePt t="97601" x="6602413" y="1631950"/>
          <p14:tracePt t="97613" x="6611938" y="1639888"/>
          <p14:tracePt t="97617" x="6619875" y="1657350"/>
          <p14:tracePt t="97629" x="6619875" y="1674813"/>
          <p14:tracePt t="97633" x="6619875" y="1690688"/>
          <p14:tracePt t="97649" x="6619875" y="1708150"/>
          <p14:tracePt t="97661" x="6619875" y="1716088"/>
          <p14:tracePt t="97665" x="6619875" y="1725613"/>
          <p14:tracePt t="97677" x="6619875" y="1741488"/>
          <p14:tracePt t="97693" x="6619875" y="1751013"/>
          <p14:tracePt t="97697" x="6619875" y="1758950"/>
          <p14:tracePt t="97805" x="6611938" y="1758950"/>
          <p14:tracePt t="97951" x="6619875" y="1758950"/>
          <p14:tracePt t="97955" x="6645275" y="1758950"/>
          <p14:tracePt t="97967" x="6654800" y="1758950"/>
          <p14:tracePt t="97971" x="6680200" y="1758950"/>
          <p14:tracePt t="97983" x="6721475" y="1751013"/>
          <p14:tracePt t="97987" x="6756400" y="1751013"/>
          <p14:tracePt t="97999" x="6781800" y="1741488"/>
          <p14:tracePt t="98003" x="6799263" y="1741488"/>
          <p14:tracePt t="98015" x="6832600" y="1733550"/>
          <p14:tracePt t="98019" x="6850063" y="1733550"/>
          <p14:tracePt t="98031" x="6858000" y="1725613"/>
          <p14:tracePt t="98035" x="6875463" y="1716088"/>
          <p14:tracePt t="98047" x="6891338" y="1716088"/>
          <p14:tracePt t="98051" x="6900863" y="1716088"/>
          <p14:tracePt t="98063" x="6908800" y="1716088"/>
          <p14:tracePt t="98067" x="6926263" y="1716088"/>
          <p14:tracePt t="98083" x="6943725" y="1708150"/>
          <p14:tracePt t="98095" x="6951663" y="1708150"/>
          <p14:tracePt t="98099" x="6951663" y="1700213"/>
          <p14:tracePt t="98111" x="6959600" y="1700213"/>
          <p14:tracePt t="98115" x="6969125" y="1700213"/>
          <p14:tracePt t="98131" x="6977063" y="1700213"/>
          <p14:tracePt t="98143" x="6977063" y="1690688"/>
          <p14:tracePt t="98147" x="6985000" y="1690688"/>
          <p14:tracePt t="98207" x="6977063" y="1690688"/>
          <p14:tracePt t="98211" x="6969125" y="1690688"/>
          <p14:tracePt t="98223" x="6959600" y="1690688"/>
          <p14:tracePt t="98239" x="6934200" y="1690688"/>
          <p14:tracePt t="98243" x="6926263" y="1690688"/>
          <p14:tracePt t="98255" x="6908800" y="1690688"/>
          <p14:tracePt t="98259" x="6883400" y="1690688"/>
          <p14:tracePt t="98271" x="6850063" y="1690688"/>
          <p14:tracePt t="98275" x="6832600" y="1690688"/>
          <p14:tracePt t="98287" x="6807200" y="1690688"/>
          <p14:tracePt t="98291" x="6781800" y="1690688"/>
          <p14:tracePt t="98303" x="6772275" y="1690688"/>
          <p14:tracePt t="98307" x="6756400" y="1690688"/>
          <p14:tracePt t="98367" x="6764338" y="1700213"/>
          <p14:tracePt t="98371" x="6772275" y="1700213"/>
          <p14:tracePt t="98383" x="6799263" y="1700213"/>
          <p14:tracePt t="98399" x="6815138" y="1708150"/>
          <p14:tracePt t="98403" x="6840538" y="1708150"/>
          <p14:tracePt t="98415" x="6858000" y="1708150"/>
          <p14:tracePt t="98419" x="6883400" y="1708150"/>
          <p14:tracePt t="98431" x="6908800" y="1708150"/>
          <p14:tracePt t="98435" x="6934200" y="1708150"/>
          <p14:tracePt t="98447" x="6951663" y="1708150"/>
          <p14:tracePt t="98451" x="6994525" y="1690688"/>
          <p14:tracePt t="98463" x="7010400" y="1690688"/>
          <p14:tracePt t="98467" x="7027863" y="1690688"/>
          <p14:tracePt t="98479" x="7035800" y="1682750"/>
          <p14:tracePt t="98483" x="7053263" y="1682750"/>
          <p14:tracePt t="98495" x="7078663" y="1682750"/>
          <p14:tracePt t="98511" x="7088188" y="1682750"/>
          <p14:tracePt t="98559" x="7088188" y="1674813"/>
          <p14:tracePt t="98563" x="7078663" y="1674813"/>
          <p14:tracePt t="98579" x="7061200" y="1674813"/>
          <p14:tracePt t="98595" x="7045325" y="1665288"/>
          <p14:tracePt t="98607" x="7027863" y="1665288"/>
          <p14:tracePt t="98623" x="7019925" y="1665288"/>
          <p14:tracePt t="98627" x="7019925" y="1657350"/>
          <p14:tracePt t="98639" x="7010400" y="1657350"/>
          <p14:tracePt t="98751" x="7002463" y="1674813"/>
          <p14:tracePt t="98755" x="6994525" y="1682750"/>
          <p14:tracePt t="98767" x="6977063" y="1700213"/>
          <p14:tracePt t="98771" x="6943725" y="1716088"/>
          <p14:tracePt t="98783" x="6875463" y="1741488"/>
          <p14:tracePt t="98787" x="6815138" y="1766888"/>
          <p14:tracePt t="98799" x="6756400" y="1793875"/>
          <p14:tracePt t="98803" x="6670675" y="1819275"/>
          <p14:tracePt t="98815" x="6577013" y="1860550"/>
          <p14:tracePt t="98819" x="6407150" y="1911350"/>
          <p14:tracePt t="98831" x="6323013" y="1946275"/>
          <p14:tracePt t="98835" x="6221413" y="1971675"/>
          <p14:tracePt t="98847" x="6143625" y="2005013"/>
          <p14:tracePt t="98851" x="6024563" y="2039938"/>
          <p14:tracePt t="98863" x="5948363" y="2055813"/>
          <p14:tracePt t="98867" x="5905500" y="2073275"/>
          <p14:tracePt t="98879" x="5854700" y="2090738"/>
          <p14:tracePt t="98883" x="5821363" y="2108200"/>
          <p14:tracePt t="98895" x="5770563" y="2133600"/>
          <p14:tracePt t="98899" x="5761038" y="2149475"/>
          <p14:tracePt t="98911" x="5735638" y="2174875"/>
          <p14:tracePt t="98915" x="5727700" y="2192338"/>
          <p14:tracePt t="98927" x="5710238" y="2217738"/>
          <p14:tracePt t="98931" x="5702300" y="2235200"/>
          <p14:tracePt t="98943" x="5694363" y="2260600"/>
          <p14:tracePt t="98947" x="5684838" y="2286000"/>
          <p14:tracePt t="98959" x="5676900" y="2311400"/>
          <p14:tracePt t="98963" x="5668963" y="2336800"/>
          <p14:tracePt t="98975" x="5668963" y="2354263"/>
          <p14:tracePt t="98979" x="5659438" y="2379663"/>
          <p14:tracePt t="98991" x="5659438" y="2397125"/>
          <p14:tracePt t="98995" x="5651500" y="2413000"/>
          <p14:tracePt t="99007" x="5651500" y="2447925"/>
          <p14:tracePt t="99011" x="5651500" y="2463800"/>
          <p14:tracePt t="99023" x="5651500" y="2473325"/>
          <p14:tracePt t="99027" x="5651500" y="2498725"/>
          <p14:tracePt t="99039" x="5641975" y="2524125"/>
          <p14:tracePt t="99043" x="5634038" y="2532063"/>
          <p14:tracePt t="99055" x="5634038" y="2557463"/>
          <p14:tracePt t="99059" x="5634038" y="2582863"/>
          <p14:tracePt t="99071" x="5634038" y="2592388"/>
          <p14:tracePt t="99075" x="5616575" y="2625725"/>
          <p14:tracePt t="99087" x="5616575" y="2651125"/>
          <p14:tracePt t="99091" x="5608638" y="2668588"/>
          <p14:tracePt t="99103" x="5608638" y="2693988"/>
          <p14:tracePt t="99107" x="5591175" y="2727325"/>
          <p14:tracePt t="99119" x="5583238" y="2752725"/>
          <p14:tracePt t="99123" x="5575300" y="2778125"/>
          <p14:tracePt t="99135" x="5565775" y="2805113"/>
          <p14:tracePt t="99140" x="5565775" y="2813050"/>
          <p14:tracePt t="99151" x="5549900" y="2855913"/>
          <p14:tracePt t="99155" x="5540375" y="2881313"/>
          <p14:tracePt t="99167" x="5540375" y="2897188"/>
          <p14:tracePt t="99171" x="5524500" y="2932113"/>
          <p14:tracePt t="99183" x="5524500" y="2940050"/>
          <p14:tracePt t="99187" x="5514975" y="2974975"/>
          <p14:tracePt t="99199" x="5514975" y="2990850"/>
          <p14:tracePt t="99203" x="5507038" y="3008313"/>
          <p14:tracePt t="99215" x="5507038" y="3025775"/>
          <p14:tracePt t="99219" x="5489575" y="3059113"/>
          <p14:tracePt t="99231" x="5481638" y="3094038"/>
          <p14:tracePt t="99235" x="5472113" y="3119438"/>
          <p14:tracePt t="99247" x="5464175" y="3144838"/>
          <p14:tracePt t="99251" x="5464175" y="3152775"/>
          <p14:tracePt t="99263" x="5456238" y="3186113"/>
          <p14:tracePt t="99267" x="5456238" y="3195638"/>
          <p14:tracePt t="99279" x="5456238" y="3203575"/>
          <p14:tracePt t="99283" x="5456238" y="3211513"/>
          <p14:tracePt t="99295" x="5456238" y="3221038"/>
          <p14:tracePt t="99311" x="5456238" y="3238500"/>
          <p14:tracePt t="99315" x="5456238" y="3246438"/>
          <p14:tracePt t="99331" x="5464175" y="3254375"/>
          <p14:tracePt t="99343" x="5464175" y="3263900"/>
          <p14:tracePt t="99359" x="5464175" y="3271838"/>
          <p14:tracePt t="99363" x="5464175" y="3297238"/>
          <p14:tracePt t="99377" x="5472113" y="3305175"/>
          <p14:tracePt t="99381" x="5481638" y="3314700"/>
          <p14:tracePt t="99393" x="5481638" y="3322638"/>
          <p14:tracePt t="99409" x="5481638" y="3340100"/>
          <p14:tracePt t="99413" x="5489575" y="3348038"/>
          <p14:tracePt t="99425" x="5497513" y="3348038"/>
          <p14:tracePt t="99429" x="5507038" y="3355975"/>
          <p14:tracePt t="99441" x="5507038" y="3365500"/>
          <p14:tracePt t="99445" x="5514975" y="3373438"/>
          <p14:tracePt t="99457" x="5532438" y="3373438"/>
          <p14:tracePt t="99461" x="5532438" y="3382963"/>
          <p14:tracePt t="99473" x="5540375" y="3390900"/>
          <p14:tracePt t="99477" x="5557838" y="3390900"/>
          <p14:tracePt t="99493" x="5575300" y="3390900"/>
          <p14:tracePt t="99505" x="5583238" y="3390900"/>
          <p14:tracePt t="99509" x="5600700" y="3390900"/>
          <p14:tracePt t="99521" x="5626100" y="3390900"/>
          <p14:tracePt t="99525" x="5634038" y="3382963"/>
          <p14:tracePt t="99537" x="5651500" y="3365500"/>
          <p14:tracePt t="99541" x="5668963" y="3355975"/>
          <p14:tracePt t="99553" x="5694363" y="3340100"/>
          <p14:tracePt t="99557" x="5710238" y="3322638"/>
          <p14:tracePt t="99573" x="5719763" y="3305175"/>
          <p14:tracePt t="99585" x="5727700" y="3297238"/>
          <p14:tracePt t="99589" x="5735638" y="3279775"/>
          <p14:tracePt t="99601" x="5735638" y="3271838"/>
          <p14:tracePt t="99605" x="5745163" y="3271838"/>
          <p14:tracePt t="99617" x="5753100" y="3263900"/>
          <p14:tracePt t="99621" x="5761038" y="3238500"/>
          <p14:tracePt t="99633" x="5761038" y="3228975"/>
          <p14:tracePt t="99637" x="5761038" y="3221038"/>
          <p14:tracePt t="99649" x="5770563" y="3211513"/>
          <p14:tracePt t="99653" x="5778500" y="3203575"/>
          <p14:tracePt t="99665" x="5788025" y="3195638"/>
          <p14:tracePt t="99669" x="5788025" y="3186113"/>
          <p14:tracePt t="99681" x="5788025" y="3178175"/>
          <p14:tracePt t="99697" x="5788025" y="3170238"/>
          <p14:tracePt t="99701" x="5788025" y="3160713"/>
          <p14:tracePt t="99713" x="5795963" y="3160713"/>
          <p14:tracePt t="99729" x="5803900" y="3160713"/>
          <p14:tracePt t="99733" x="5803900" y="3152775"/>
          <p14:tracePt t="99745" x="5803900" y="3144838"/>
          <p14:tracePt t="99749" x="5803900" y="3135313"/>
          <p14:tracePt t="99765" x="5803900" y="3127375"/>
          <p14:tracePt t="99777" x="5813425" y="3119438"/>
          <p14:tracePt t="99781" x="5813425" y="3109913"/>
          <p14:tracePt t="99793" x="5813425" y="3094038"/>
          <p14:tracePt t="99797" x="5821363" y="3094038"/>
          <p14:tracePt t="99809" x="5821363" y="3076575"/>
          <p14:tracePt t="99813" x="5829300" y="3059113"/>
          <p14:tracePt t="99829" x="5829300" y="3051175"/>
          <p14:tracePt t="99841" x="5829300" y="3033713"/>
          <p14:tracePt t="99845" x="5829300" y="3008313"/>
          <p14:tracePt t="99857" x="5829300" y="2982913"/>
          <p14:tracePt t="99861" x="5829300" y="2957513"/>
          <p14:tracePt t="99873" x="5829300" y="2940050"/>
          <p14:tracePt t="99877" x="5829300" y="2914650"/>
          <p14:tracePt t="99889" x="5829300" y="2889250"/>
          <p14:tracePt t="99893" x="5829300" y="2871788"/>
          <p14:tracePt t="99905" x="5829300" y="2855913"/>
          <p14:tracePt t="99909" x="5829300" y="2846388"/>
          <p14:tracePt t="99921" x="5829300" y="2838450"/>
          <p14:tracePt t="99925" x="5821363" y="2820988"/>
          <p14:tracePt t="99937" x="5821363" y="2813050"/>
          <p14:tracePt t="99953" x="5821363" y="2805113"/>
          <p14:tracePt t="99957" x="5821363" y="2787650"/>
          <p14:tracePt t="99969" x="5821363" y="2778125"/>
          <p14:tracePt t="99973" x="5821363" y="2770188"/>
          <p14:tracePt t="99985" x="5821363" y="2762250"/>
          <p14:tracePt t="99989" x="5821363" y="2744788"/>
          <p14:tracePt t="100001" x="5821363" y="2719388"/>
          <p14:tracePt t="100005" x="5821363" y="2711450"/>
          <p14:tracePt t="100017" x="5821363" y="2701925"/>
          <p14:tracePt t="100021" x="5821363" y="2693988"/>
          <p14:tracePt t="100033" x="5829300" y="2686050"/>
          <p14:tracePt t="100037" x="5829300" y="2676525"/>
          <p14:tracePt t="100049" x="5829300" y="2668588"/>
          <p14:tracePt t="100053" x="5829300" y="2660650"/>
          <p14:tracePt t="100065" x="5829300" y="2651125"/>
          <p14:tracePt t="100069" x="5829300" y="2633663"/>
          <p14:tracePt t="100085" x="5829300" y="2617788"/>
          <p14:tracePt t="100097" x="5829300" y="2608263"/>
          <p14:tracePt t="100101" x="5829300" y="2600325"/>
          <p14:tracePt t="100113" x="5838825" y="2582863"/>
          <p14:tracePt t="100117" x="5838825" y="2574925"/>
          <p14:tracePt t="100209" x="5829300" y="2574925"/>
          <p14:tracePt t="100213" x="5821363" y="2574925"/>
          <p14:tracePt t="100225" x="5813425" y="2574925"/>
          <p14:tracePt t="100229" x="5803900" y="2574925"/>
          <p14:tracePt t="100241" x="5795963" y="2582863"/>
          <p14:tracePt t="100245" x="5770563" y="2600325"/>
          <p14:tracePt t="100257" x="5753100" y="2617788"/>
          <p14:tracePt t="100261" x="5735638" y="2625725"/>
          <p14:tracePt t="100273" x="5719763" y="2633663"/>
          <p14:tracePt t="100277" x="5710238" y="2651125"/>
          <p14:tracePt t="100289" x="5694363" y="2651125"/>
          <p14:tracePt t="100293" x="5694363" y="2660650"/>
          <p14:tracePt t="100305" x="5684838" y="2660650"/>
          <p14:tracePt t="100321" x="5668963" y="2668588"/>
          <p14:tracePt t="100325" x="5641975" y="2676525"/>
          <p14:tracePt t="100337" x="5641975" y="2686050"/>
          <p14:tracePt t="100341" x="5616575" y="2686050"/>
          <p14:tracePt t="100353" x="5600700" y="2693988"/>
          <p14:tracePt t="100357" x="5565775" y="2701925"/>
          <p14:tracePt t="100369" x="5557838" y="2701925"/>
          <p14:tracePt t="100385" x="5549900" y="2711450"/>
          <p14:tracePt t="100433" x="5557838" y="2711450"/>
          <p14:tracePt t="100513" x="5540375" y="2711450"/>
          <p14:tracePt t="100529" x="5524500" y="2719388"/>
          <p14:tracePt t="100533" x="5497513" y="2727325"/>
          <p14:tracePt t="100545" x="5464175" y="2744788"/>
          <p14:tracePt t="100549" x="5456238" y="2752725"/>
          <p14:tracePt t="100561" x="5438775" y="2752725"/>
          <p14:tracePt t="100565" x="5421313" y="2762250"/>
          <p14:tracePt t="100577" x="5413375" y="2762250"/>
          <p14:tracePt t="100581" x="5405438" y="2770188"/>
          <p14:tracePt t="100593" x="5395913" y="2778125"/>
          <p14:tracePt t="100609" x="5395913" y="2787650"/>
          <p14:tracePt t="100613" x="5387975" y="2787650"/>
          <p14:tracePt t="100625" x="5380038" y="2795588"/>
          <p14:tracePt t="100629" x="5370513" y="2805113"/>
          <p14:tracePt t="100645" x="5362575" y="2813050"/>
          <p14:tracePt t="100657" x="5353050" y="2820988"/>
          <p14:tracePt t="100661" x="5353050" y="2830513"/>
          <p14:tracePt t="100677" x="5353050" y="2838450"/>
          <p14:tracePt t="100689" x="5345113" y="2846388"/>
          <p14:tracePt t="100801" x="5337175" y="2846388"/>
          <p14:tracePt t="100817" x="5337175" y="2855913"/>
          <p14:tracePt t="100833" x="5327650" y="2855913"/>
          <p14:tracePt t="100963" x="5353050" y="2855913"/>
          <p14:tracePt t="100967" x="5353050" y="2863850"/>
          <p14:tracePt t="100979" x="5370513" y="2863850"/>
          <p14:tracePt t="100983" x="5380038" y="2863850"/>
          <p14:tracePt t="100995" x="5405438" y="2863850"/>
          <p14:tracePt t="100999" x="5446713" y="2863850"/>
          <p14:tracePt t="101011" x="5464175" y="2863850"/>
          <p14:tracePt t="101015" x="5472113" y="2863850"/>
          <p14:tracePt t="101027" x="5489575" y="2863850"/>
          <p14:tracePt t="101031" x="5507038" y="2863850"/>
          <p14:tracePt t="101043" x="5514975" y="2855913"/>
          <p14:tracePt t="101047" x="5532438" y="2855913"/>
          <p14:tracePt t="101059" x="5540375" y="2855913"/>
          <p14:tracePt t="101063" x="5565775" y="2855913"/>
          <p14:tracePt t="101075" x="5600700" y="2855913"/>
          <p14:tracePt t="101079" x="5608638" y="2855913"/>
          <p14:tracePt t="101091" x="5634038" y="2855913"/>
          <p14:tracePt t="101095" x="5651500" y="2855913"/>
          <p14:tracePt t="101107" x="5668963" y="2855913"/>
          <p14:tracePt t="101111" x="5684838" y="2855913"/>
          <p14:tracePt t="101123" x="5702300" y="2855913"/>
          <p14:tracePt t="101139" x="5719763" y="2855913"/>
          <p14:tracePt t="101143" x="5753100" y="2855913"/>
          <p14:tracePt t="101155" x="5761038" y="2855913"/>
          <p14:tracePt t="101159" x="5778500" y="2855913"/>
          <p14:tracePt t="101175" x="5788025" y="2855913"/>
          <p14:tracePt t="101187" x="5795963" y="2855913"/>
          <p14:tracePt t="101191" x="5803900" y="2855913"/>
          <p14:tracePt t="101207" x="5813425" y="2855913"/>
          <p14:tracePt t="101219" x="5829300" y="2855913"/>
          <p14:tracePt t="101223" x="5846763" y="2855913"/>
          <p14:tracePt t="101235" x="5864225" y="2846388"/>
          <p14:tracePt t="101239" x="5872163" y="2846388"/>
          <p14:tracePt t="101251" x="5897563" y="2846388"/>
          <p14:tracePt t="101255" x="5922963" y="2846388"/>
          <p14:tracePt t="101267" x="5932488" y="2846388"/>
          <p14:tracePt t="101271" x="5948363" y="2846388"/>
          <p14:tracePt t="101283" x="5957888" y="2846388"/>
          <p14:tracePt t="101287" x="5965825" y="2846388"/>
          <p14:tracePt t="101491" x="5973763" y="2846388"/>
          <p14:tracePt t="101587" x="5973763" y="2863850"/>
          <p14:tracePt t="101591" x="5983288" y="2871788"/>
          <p14:tracePt t="101603" x="5983288" y="2906713"/>
          <p14:tracePt t="101607" x="5983288" y="2957513"/>
          <p14:tracePt t="101619" x="5983288" y="2982913"/>
          <p14:tracePt t="101623" x="5983288" y="3016250"/>
          <p14:tracePt t="101635" x="5973763" y="3041650"/>
          <p14:tracePt t="101639" x="5965825" y="3067050"/>
          <p14:tracePt t="101651" x="5932488" y="3119438"/>
          <p14:tracePt t="101655" x="5922963" y="3135313"/>
          <p14:tracePt t="101667" x="5905500" y="3152775"/>
          <p14:tracePt t="101671" x="5897563" y="3152775"/>
          <p14:tracePt t="101683" x="5889625" y="3152775"/>
          <p14:tracePt t="101687" x="5880100" y="3152775"/>
          <p14:tracePt t="101699" x="5872163" y="3152775"/>
          <p14:tracePt t="101703" x="5864225" y="3152775"/>
          <p14:tracePt t="101715" x="5854700" y="3152775"/>
          <p14:tracePt t="101719" x="5838825" y="3152775"/>
          <p14:tracePt t="101735" x="5821363" y="3152775"/>
          <p14:tracePt t="101747" x="5813425" y="3144838"/>
          <p14:tracePt t="101751" x="5788025" y="3144838"/>
          <p14:tracePt t="101763" x="5778500" y="3135313"/>
          <p14:tracePt t="101767" x="5770563" y="3135313"/>
          <p14:tracePt t="101779" x="5761038" y="3135313"/>
          <p14:tracePt t="101783" x="5753100" y="3135313"/>
          <p14:tracePt t="101795" x="5745163" y="3127375"/>
          <p14:tracePt t="101799" x="5735638" y="3127375"/>
          <p14:tracePt t="101811" x="5727700" y="3127375"/>
          <p14:tracePt t="101815" x="5719763" y="3127375"/>
          <p14:tracePt t="101827" x="5710238" y="3127375"/>
          <p14:tracePt t="101831" x="5702300" y="3127375"/>
          <p14:tracePt t="101843" x="5684838" y="3127375"/>
          <p14:tracePt t="101847" x="5668963" y="3135313"/>
          <p14:tracePt t="101859" x="5659438" y="3135313"/>
          <p14:tracePt t="101863" x="5626100" y="3135313"/>
          <p14:tracePt t="101875" x="5600700" y="3144838"/>
          <p14:tracePt t="101879" x="5591175" y="3144838"/>
          <p14:tracePt t="101891" x="5575300" y="3152775"/>
          <p14:tracePt t="101895" x="5557838" y="3152775"/>
          <p14:tracePt t="101907" x="5549900" y="3152775"/>
          <p14:tracePt t="101911" x="5540375" y="3152775"/>
          <p14:tracePt t="101923" x="5532438" y="3152775"/>
          <p14:tracePt t="101927" x="5524500" y="3152775"/>
          <p14:tracePt t="101939" x="5514975" y="3152775"/>
          <p14:tracePt t="101943" x="5507038" y="3152775"/>
          <p14:tracePt t="101959" x="5507038" y="3144838"/>
          <p14:tracePt t="101971" x="5507038" y="3135313"/>
          <p14:tracePt t="101975" x="5507038" y="3127375"/>
          <p14:tracePt t="101987" x="5507038" y="3109913"/>
          <p14:tracePt t="101991" x="5507038" y="3094038"/>
          <p14:tracePt t="102003" x="5514975" y="3067050"/>
          <p14:tracePt t="102007" x="5532438" y="3033713"/>
          <p14:tracePt t="102019" x="5540375" y="3000375"/>
          <p14:tracePt t="102023" x="5549900" y="2974975"/>
          <p14:tracePt t="102035" x="5565775" y="2949575"/>
          <p14:tracePt t="102039" x="5575300" y="2932113"/>
          <p14:tracePt t="102051" x="5591175" y="2881313"/>
          <p14:tracePt t="102055" x="5600700" y="2863850"/>
          <p14:tracePt t="102067" x="5608638" y="2846388"/>
          <p14:tracePt t="102071" x="5616575" y="2820988"/>
          <p14:tracePt t="102083" x="5616575" y="2813050"/>
          <p14:tracePt t="102087" x="5616575" y="2795588"/>
          <p14:tracePt t="102099" x="5616575" y="2778125"/>
          <p14:tracePt t="102103" x="5626100" y="2762250"/>
          <p14:tracePt t="102115" x="5626100" y="2744788"/>
          <p14:tracePt t="102119" x="5626100" y="2727325"/>
          <p14:tracePt t="102131" x="5626100" y="2719388"/>
          <p14:tracePt t="102135" x="5626100" y="2711450"/>
          <p14:tracePt t="102147" x="5626100" y="2701925"/>
          <p14:tracePt t="102151" x="5626100" y="2693988"/>
          <p14:tracePt t="102163" x="5634038" y="2676525"/>
          <p14:tracePt t="102167" x="5634038" y="2668588"/>
          <p14:tracePt t="102179" x="5634038" y="2651125"/>
          <p14:tracePt t="102183" x="5634038" y="2633663"/>
          <p14:tracePt t="102195" x="5641975" y="2617788"/>
          <p14:tracePt t="102199" x="5641975" y="2600325"/>
          <p14:tracePt t="102211" x="5641975" y="2592388"/>
          <p14:tracePt t="102215" x="5641975" y="2582863"/>
          <p14:tracePt t="102227" x="5641975" y="2566988"/>
          <p14:tracePt t="102231" x="5641975" y="2557463"/>
          <p14:tracePt t="102243" x="5641975" y="2549525"/>
          <p14:tracePt t="102247" x="5641975" y="2541588"/>
          <p14:tracePt t="102259" x="5641975" y="2532063"/>
          <p14:tracePt t="102275" x="5641975" y="2524125"/>
          <p14:tracePt t="102279" x="5641975" y="2516188"/>
          <p14:tracePt t="102295" x="5641975" y="2506663"/>
          <p14:tracePt t="102307" x="5651500" y="2498725"/>
          <p14:tracePt t="102325" x="5659438" y="2489200"/>
          <p14:tracePt t="102329" x="5659438" y="2481263"/>
          <p14:tracePt t="102341" x="5659438" y="2473325"/>
          <p14:tracePt t="102425" x="5651500" y="2473325"/>
          <p14:tracePt t="102437" x="5634038" y="2489200"/>
          <p14:tracePt t="102441" x="5616575" y="2498725"/>
          <p14:tracePt t="102453" x="5583238" y="2524125"/>
          <p14:tracePt t="102457" x="5557838" y="2549525"/>
          <p14:tracePt t="102469" x="5540375" y="2557463"/>
          <p14:tracePt t="102473" x="5514975" y="2592388"/>
          <p14:tracePt t="102485" x="5497513" y="2617788"/>
          <p14:tracePt t="102489" x="5472113" y="2651125"/>
          <p14:tracePt t="102501" x="5456238" y="2668588"/>
          <p14:tracePt t="102505" x="5456238" y="2686050"/>
          <p14:tracePt t="102517" x="5446713" y="2701925"/>
          <p14:tracePt t="102521" x="5438775" y="2719388"/>
          <p14:tracePt t="102533" x="5438775" y="2744788"/>
          <p14:tracePt t="102537" x="5438775" y="2762250"/>
          <p14:tracePt t="102549" x="5430838" y="2762250"/>
          <p14:tracePt t="102553" x="5430838" y="2787650"/>
          <p14:tracePt t="102565" x="5421313" y="2795588"/>
          <p14:tracePt t="102569" x="5421313" y="2805113"/>
          <p14:tracePt t="102581" x="5413375" y="2820988"/>
          <p14:tracePt t="102585" x="5413375" y="2830513"/>
          <p14:tracePt t="102597" x="5413375" y="2855913"/>
          <p14:tracePt t="102601" x="5413375" y="2863850"/>
          <p14:tracePt t="102617" x="5413375" y="2871788"/>
          <p14:tracePt t="102629" x="5413375" y="2881313"/>
          <p14:tracePt t="102633" x="5430838" y="2897188"/>
          <p14:tracePt t="102645" x="5430838" y="2914650"/>
          <p14:tracePt t="102649" x="5438775" y="2932113"/>
          <p14:tracePt t="102661" x="5446713" y="2949575"/>
          <p14:tracePt t="102665" x="5446713" y="2957513"/>
          <p14:tracePt t="102677" x="5456238" y="2982913"/>
          <p14:tracePt t="102681" x="5464175" y="3000375"/>
          <p14:tracePt t="102693" x="5472113" y="3016250"/>
          <p14:tracePt t="102697" x="5489575" y="3033713"/>
          <p14:tracePt t="102709" x="5497513" y="3041650"/>
          <p14:tracePt t="102713" x="5507038" y="3051175"/>
          <p14:tracePt t="102725" x="5524500" y="3059113"/>
          <p14:tracePt t="102729" x="5532438" y="3067050"/>
          <p14:tracePt t="102741" x="5549900" y="3076575"/>
          <p14:tracePt t="102745" x="5583238" y="3076575"/>
          <p14:tracePt t="102757" x="5591175" y="3076575"/>
          <p14:tracePt t="102761" x="5616575" y="3076575"/>
          <p14:tracePt t="102773" x="5634038" y="3076575"/>
          <p14:tracePt t="102777" x="5651500" y="3076575"/>
          <p14:tracePt t="102789" x="5676900" y="3076575"/>
          <p14:tracePt t="102793" x="5702300" y="3076575"/>
          <p14:tracePt t="102805" x="5710238" y="3076575"/>
          <p14:tracePt t="102809" x="5735638" y="3059113"/>
          <p14:tracePt t="102821" x="5770563" y="3051175"/>
          <p14:tracePt t="102825" x="5795963" y="3041650"/>
          <p14:tracePt t="102837" x="5803900" y="3041650"/>
          <p14:tracePt t="102841" x="5821363" y="3033713"/>
          <p14:tracePt t="102853" x="5838825" y="3025775"/>
          <p14:tracePt t="102857" x="5864225" y="3000375"/>
          <p14:tracePt t="102869" x="5872163" y="2990850"/>
          <p14:tracePt t="102873" x="5889625" y="2965450"/>
          <p14:tracePt t="102885" x="5905500" y="2949575"/>
          <p14:tracePt t="102889" x="5932488" y="2914650"/>
          <p14:tracePt t="102901" x="5948363" y="2889250"/>
          <p14:tracePt t="102905" x="5965825" y="2863850"/>
          <p14:tracePt t="102919" x="5973763" y="2846388"/>
          <p14:tracePt t="102921" x="5983288" y="2830513"/>
          <p14:tracePt t="102933" x="5991225" y="2805113"/>
          <p14:tracePt t="102937" x="5999163" y="2787650"/>
          <p14:tracePt t="102949" x="6008688" y="2778125"/>
          <p14:tracePt t="102953" x="6008688" y="2770188"/>
          <p14:tracePt t="102965" x="6008688" y="2744788"/>
          <p14:tracePt t="102969" x="6008688" y="2719388"/>
          <p14:tracePt t="102981" x="6008688" y="2693988"/>
          <p14:tracePt t="102985" x="6008688" y="2660650"/>
          <p14:tracePt t="102997" x="6008688" y="2643188"/>
          <p14:tracePt t="103001" x="6008688" y="2600325"/>
          <p14:tracePt t="103013" x="6008688" y="2582863"/>
          <p14:tracePt t="103017" x="5999163" y="2557463"/>
          <p14:tracePt t="103029" x="5999163" y="2541588"/>
          <p14:tracePt t="103033" x="5999163" y="2524125"/>
          <p14:tracePt t="103045" x="5991225" y="2516188"/>
          <p14:tracePt t="103049" x="5973763" y="2516188"/>
          <p14:tracePt t="103061" x="5973763" y="2506663"/>
          <p14:tracePt t="103065" x="5965825" y="2498725"/>
          <p14:tracePt t="103077" x="5948363" y="2489200"/>
          <p14:tracePt t="103081" x="5940425" y="2489200"/>
          <p14:tracePt t="103097" x="5932488" y="2489200"/>
          <p14:tracePt t="103109" x="5922963" y="2481263"/>
          <p14:tracePt t="103125" x="5915025" y="2481263"/>
          <p14:tracePt t="103129" x="5897563" y="2481263"/>
          <p14:tracePt t="103141" x="5889625" y="2481263"/>
          <p14:tracePt t="103145" x="5880100" y="2481263"/>
          <p14:tracePt t="103157" x="5872163" y="2481263"/>
          <p14:tracePt t="103161" x="5872163" y="2489200"/>
          <p14:tracePt t="103173" x="5864225" y="2498725"/>
          <p14:tracePt t="103177" x="5864225" y="2506663"/>
          <p14:tracePt t="103189" x="5854700" y="2506663"/>
          <p14:tracePt t="103193" x="5854700" y="2516188"/>
          <p14:tracePt t="103205" x="5846763" y="2524125"/>
          <p14:tracePt t="103237" x="5846763" y="2532063"/>
          <p14:tracePt t="103285" x="5854700" y="2532063"/>
          <p14:tracePt t="103301" x="5864225" y="2532063"/>
          <p14:tracePt t="103321" x="5864225" y="2524125"/>
          <p14:tracePt t="103333" x="5846763" y="2498725"/>
          <p14:tracePt t="103337" x="5838825" y="2473325"/>
          <p14:tracePt t="103349" x="5829300" y="2455863"/>
          <p14:tracePt t="103353" x="5821363" y="2430463"/>
          <p14:tracePt t="103365" x="5813425" y="2405063"/>
          <p14:tracePt t="103369" x="5803900" y="2379663"/>
          <p14:tracePt t="103381" x="5795963" y="2371725"/>
          <p14:tracePt t="103385" x="5795963" y="2354263"/>
          <p14:tracePt t="103397" x="5795963" y="2344738"/>
          <p14:tracePt t="103401" x="5795963" y="2328863"/>
          <p14:tracePt t="103413" x="5795963" y="2319338"/>
          <p14:tracePt t="103417" x="5795963" y="2311400"/>
          <p14:tracePt t="103497" x="5778500" y="2311400"/>
          <p14:tracePt t="103509" x="5770563" y="2311400"/>
          <p14:tracePt t="103513" x="5770563" y="2336800"/>
          <p14:tracePt t="103529" x="5761038" y="2344738"/>
          <p14:tracePt t="103541" x="5761038" y="2354263"/>
          <p14:tracePt t="103557" x="5761038" y="2362200"/>
          <p14:tracePt t="103589" x="5770563" y="2362200"/>
          <p14:tracePt t="103593" x="5788025" y="2362200"/>
          <p14:tracePt t="103609" x="5795963" y="2362200"/>
          <p14:tracePt t="103621" x="5813425" y="2354263"/>
          <p14:tracePt t="103625" x="5813425" y="2344738"/>
          <p14:tracePt t="103705" x="5813425" y="2336800"/>
          <p14:tracePt t="103717" x="5803900" y="2336800"/>
          <p14:tracePt t="103721" x="5795963" y="2336800"/>
          <p14:tracePt t="103733" x="5788025" y="2336800"/>
          <p14:tracePt t="103737" x="5770563" y="2336800"/>
          <p14:tracePt t="103749" x="5770563" y="2328863"/>
          <p14:tracePt t="103781" x="5761038" y="2328863"/>
          <p14:tracePt t="103797" x="5753100" y="2328863"/>
          <p14:tracePt t="103831" x="5745163" y="2328863"/>
          <p14:tracePt t="103847" x="5735638" y="2328863"/>
          <p14:tracePt t="103863" x="5735638" y="2336800"/>
          <p14:tracePt t="103879" x="5727700" y="2336800"/>
          <p14:tracePt t="103915" x="5727700" y="2354263"/>
          <p14:tracePt t="103927" x="5727700" y="2362200"/>
          <p14:tracePt t="103931" x="5727700" y="2371725"/>
          <p14:tracePt t="103943" x="5727700" y="2387600"/>
          <p14:tracePt t="103947" x="5719763" y="2397125"/>
          <p14:tracePt t="103959" x="5710238" y="2422525"/>
          <p14:tracePt t="103963" x="5710238" y="2438400"/>
          <p14:tracePt t="103975" x="5710238" y="2447925"/>
          <p14:tracePt t="103979" x="5710238" y="2455863"/>
          <p14:tracePt t="103991" x="5710238" y="2463800"/>
          <p14:tracePt t="104011" x="5710238" y="2473325"/>
          <p14:tracePt t="104023" x="5710238" y="2481263"/>
          <p14:tracePt t="104039" x="5710238" y="2489200"/>
          <p14:tracePt t="104087" x="5710238" y="2506663"/>
          <p14:tracePt t="104103" x="5710238" y="2524125"/>
          <p14:tracePt t="104107" x="5710238" y="2532063"/>
          <p14:tracePt t="104119" x="5710238" y="2541588"/>
          <p14:tracePt t="104123" x="5710238" y="2557463"/>
          <p14:tracePt t="104135" x="5710238" y="2574925"/>
          <p14:tracePt t="104139" x="5710238" y="2582863"/>
          <p14:tracePt t="104151" x="5710238" y="2600325"/>
          <p14:tracePt t="104155" x="5710238" y="2608263"/>
          <p14:tracePt t="104167" x="5710238" y="2617788"/>
          <p14:tracePt t="104171" x="5710238" y="2633663"/>
          <p14:tracePt t="104183" x="5710238" y="2651125"/>
          <p14:tracePt t="104187" x="5710238" y="2668588"/>
          <p14:tracePt t="104199" x="5710238" y="2676525"/>
          <p14:tracePt t="104203" x="5710238" y="2693988"/>
          <p14:tracePt t="104215" x="5710238" y="2711450"/>
          <p14:tracePt t="104219" x="5710238" y="2727325"/>
          <p14:tracePt t="104231" x="5710238" y="2744788"/>
          <p14:tracePt t="104235" x="5710238" y="2762250"/>
          <p14:tracePt t="104247" x="5710238" y="2770188"/>
          <p14:tracePt t="104251" x="5710238" y="2787650"/>
          <p14:tracePt t="104263" x="5710238" y="2805113"/>
          <p14:tracePt t="104267" x="5710238" y="2820988"/>
          <p14:tracePt t="104279" x="5702300" y="2838450"/>
          <p14:tracePt t="104283" x="5702300" y="2855913"/>
          <p14:tracePt t="104295" x="5694363" y="2871788"/>
          <p14:tracePt t="104299" x="5694363" y="2881313"/>
          <p14:tracePt t="104311" x="5694363" y="2889250"/>
          <p14:tracePt t="104315" x="5684838" y="2897188"/>
          <p14:tracePt t="104327" x="5684838" y="2914650"/>
          <p14:tracePt t="104331" x="5684838" y="2922588"/>
          <p14:tracePt t="104343" x="5684838" y="2932113"/>
          <p14:tracePt t="104359" x="5684838" y="2949575"/>
          <p14:tracePt t="104363" x="5684838" y="2957513"/>
          <p14:tracePt t="104379" x="5676900" y="2965450"/>
          <p14:tracePt t="104391" x="5676900" y="2974975"/>
          <p14:tracePt t="104395" x="5668963" y="2990850"/>
          <p14:tracePt t="104407" x="5668963" y="3008313"/>
          <p14:tracePt t="104411" x="5668963" y="3016250"/>
          <p14:tracePt t="104423" x="5659438" y="3041650"/>
          <p14:tracePt t="104427" x="5659438" y="3067050"/>
          <p14:tracePt t="104439" x="5659438" y="3076575"/>
          <p14:tracePt t="104443" x="5659438" y="3094038"/>
          <p14:tracePt t="104455" x="5651500" y="3109913"/>
          <p14:tracePt t="104459" x="5651500" y="3119438"/>
          <p14:tracePt t="104471" x="5651500" y="3144838"/>
          <p14:tracePt t="104475" x="5651500" y="3160713"/>
          <p14:tracePt t="104487" x="5641975" y="3170238"/>
          <p14:tracePt t="104491" x="5641975" y="3186113"/>
          <p14:tracePt t="104503" x="5634038" y="3195638"/>
          <p14:tracePt t="104507" x="5634038" y="3211513"/>
          <p14:tracePt t="104519" x="5626100" y="3238500"/>
          <p14:tracePt t="104523" x="5626100" y="3246438"/>
          <p14:tracePt t="104539" x="5608638" y="3263900"/>
          <p14:tracePt t="104551" x="5608638" y="3271838"/>
          <p14:tracePt t="104567" x="5608638" y="3279775"/>
          <p14:tracePt t="104571" x="5608638" y="3289300"/>
          <p14:tracePt t="104583" x="5600700" y="3289300"/>
          <p14:tracePt t="104587" x="5600700" y="3305175"/>
          <p14:tracePt t="104599" x="5591175" y="3305175"/>
          <p14:tracePt t="104603" x="5591175" y="3314700"/>
          <p14:tracePt t="104615" x="5583238" y="3330575"/>
          <p14:tracePt t="104619" x="5583238" y="3340100"/>
          <p14:tracePt t="104635" x="5575300" y="3348038"/>
          <p14:tracePt t="104699" x="5575300" y="3340100"/>
          <p14:tracePt t="104711" x="5575300" y="3330575"/>
          <p14:tracePt t="104715" x="5583238" y="3322638"/>
          <p14:tracePt t="104727" x="5583238" y="3305175"/>
          <p14:tracePt t="104731" x="5583238" y="3289300"/>
          <p14:tracePt t="104743" x="5591175" y="3271838"/>
          <p14:tracePt t="104747" x="5591175" y="3254375"/>
          <p14:tracePt t="104759" x="5600700" y="3246438"/>
          <p14:tracePt t="104763" x="5600700" y="3221038"/>
          <p14:tracePt t="104775" x="5608638" y="3195638"/>
          <p14:tracePt t="104779" x="5616575" y="3186113"/>
          <p14:tracePt t="104791" x="5626100" y="3178175"/>
          <p14:tracePt t="104795" x="5626100" y="3152775"/>
          <p14:tracePt t="104807" x="5626100" y="3135313"/>
          <p14:tracePt t="104811" x="5634038" y="3127375"/>
          <p14:tracePt t="104823" x="5641975" y="3109913"/>
          <p14:tracePt t="104827" x="5641975" y="3094038"/>
          <p14:tracePt t="104841" x="5651500" y="3067050"/>
          <p14:tracePt t="104845" x="5659438" y="3041650"/>
          <p14:tracePt t="104855" x="5668963" y="3016250"/>
          <p14:tracePt t="104859" x="5676900" y="2990850"/>
          <p14:tracePt t="104871" x="5684838" y="2965450"/>
          <p14:tracePt t="104875" x="5694363" y="2949575"/>
          <p14:tracePt t="104887" x="5694363" y="2932113"/>
          <p14:tracePt t="104903" x="5694363" y="2914650"/>
          <p14:tracePt t="104907" x="5694363" y="2897188"/>
          <p14:tracePt t="104923" x="5702300" y="2881313"/>
          <p14:tracePt t="104935" x="5702300" y="2871788"/>
          <p14:tracePt t="104951" x="5710238" y="2863850"/>
          <p14:tracePt t="104967" x="5710238" y="2855913"/>
          <p14:tracePt t="104983" x="5719763" y="2838450"/>
          <p14:tracePt t="104987" x="5719763" y="2830513"/>
          <p14:tracePt t="105003" x="5719763" y="2820988"/>
          <p14:tracePt t="105015" x="5719763" y="2813050"/>
          <p14:tracePt t="105019" x="5719763" y="2805113"/>
          <p14:tracePt t="105031" x="5727700" y="2805113"/>
          <p14:tracePt t="105035" x="5727700" y="2787650"/>
          <p14:tracePt t="105051" x="5735638" y="2770188"/>
          <p14:tracePt t="105063" x="5745163" y="2762250"/>
          <p14:tracePt t="105079" x="5745163" y="2752725"/>
          <p14:tracePt t="105083" x="5745163" y="2736850"/>
          <p14:tracePt t="105095" x="5745163" y="2727325"/>
          <p14:tracePt t="105099" x="5745163" y="2719388"/>
          <p14:tracePt t="105111" x="5753100" y="2701925"/>
          <p14:tracePt t="105115" x="5753100" y="2693988"/>
          <p14:tracePt t="105127" x="5761038" y="2676525"/>
          <p14:tracePt t="105131" x="5761038" y="2660650"/>
          <p14:tracePt t="105143" x="5770563" y="2651125"/>
          <p14:tracePt t="105147" x="5770563" y="2633663"/>
          <p14:tracePt t="105159" x="5778500" y="2608263"/>
          <p14:tracePt t="105163" x="5788025" y="2582863"/>
          <p14:tracePt t="105175" x="5788025" y="2557463"/>
          <p14:tracePt t="105179" x="5795963" y="2541588"/>
          <p14:tracePt t="105191" x="5795963" y="2532063"/>
          <p14:tracePt t="105195" x="5795963" y="2524125"/>
          <p14:tracePt t="105207" x="5795963" y="2516188"/>
          <p14:tracePt t="105289" x="5803900" y="2516188"/>
          <p14:tracePt t="105305" x="5813425" y="2516188"/>
          <p14:tracePt t="105309" x="5821363" y="2516188"/>
          <p14:tracePt t="105325" x="5829300" y="2516188"/>
          <p14:tracePt t="105337" x="5838825" y="2516188"/>
          <p14:tracePt t="105353" x="5864225" y="2506663"/>
          <p14:tracePt t="105357" x="5872163" y="2498725"/>
          <p14:tracePt t="105369" x="5880100" y="2498725"/>
          <p14:tracePt t="105373" x="5897563" y="2489200"/>
          <p14:tracePt t="105385" x="5922963" y="2473325"/>
          <p14:tracePt t="105389" x="5932488" y="2463800"/>
          <p14:tracePt t="105401" x="5940425" y="2463800"/>
          <p14:tracePt t="105405" x="5957888" y="2455863"/>
          <p14:tracePt t="105417" x="5965825" y="2447925"/>
          <p14:tracePt t="105421" x="5983288" y="2430463"/>
          <p14:tracePt t="105433" x="5991225" y="2430463"/>
          <p14:tracePt t="105449" x="6008688" y="2413000"/>
          <p14:tracePt t="105453" x="6016625" y="2413000"/>
          <p14:tracePt t="105465" x="6024563" y="2405063"/>
          <p14:tracePt t="105625" x="6016625" y="2405063"/>
          <p14:tracePt t="105629" x="6008688" y="2405063"/>
          <p14:tracePt t="105641" x="5999163" y="2405063"/>
          <p14:tracePt t="105645" x="5991225" y="2405063"/>
          <p14:tracePt t="105657" x="5983288" y="2405063"/>
          <p14:tracePt t="105673" x="5965825" y="2405063"/>
          <p14:tracePt t="105689" x="5957888" y="2405063"/>
          <p14:tracePt t="105693" x="5948363" y="2405063"/>
          <p14:tracePt t="105705" x="5940425" y="2405063"/>
          <p14:tracePt t="105725" x="5932488" y="2405063"/>
          <p14:tracePt t="105737" x="5922963" y="2405063"/>
          <p14:tracePt t="105757" x="5905500" y="2405063"/>
          <p14:tracePt t="105769" x="5897563" y="2405063"/>
          <p14:tracePt t="105785" x="5897563" y="2413000"/>
          <p14:tracePt t="105853" x="5905500" y="2413000"/>
          <p14:tracePt t="105865" x="5922963" y="2397125"/>
          <p14:tracePt t="105869" x="5940425" y="2387600"/>
          <p14:tracePt t="105881" x="5948363" y="2387600"/>
          <p14:tracePt t="105885" x="5957888" y="2371725"/>
          <p14:tracePt t="105897" x="5973763" y="2344738"/>
          <p14:tracePt t="105901" x="5991225" y="2336800"/>
          <p14:tracePt t="105913" x="5999163" y="2328863"/>
          <p14:tracePt t="105917" x="6016625" y="2319338"/>
          <p14:tracePt t="105929" x="6024563" y="2303463"/>
          <p14:tracePt t="105933" x="6059488" y="2278063"/>
          <p14:tracePt t="105945" x="6076950" y="2260600"/>
          <p14:tracePt t="105949" x="6092825" y="2252663"/>
          <p14:tracePt t="105961" x="6110288" y="2227263"/>
          <p14:tracePt t="105965" x="6127750" y="2209800"/>
          <p14:tracePt t="105977" x="6127750" y="2184400"/>
          <p14:tracePt t="105981" x="6143625" y="2166938"/>
          <p14:tracePt t="105993" x="6153150" y="2149475"/>
          <p14:tracePt t="105997" x="6169025" y="2124075"/>
          <p14:tracePt t="106009" x="6178550" y="2090738"/>
          <p14:tracePt t="106013" x="6186488" y="2065338"/>
          <p14:tracePt t="106025" x="6203950" y="2039938"/>
          <p14:tracePt t="106029" x="6203950" y="2022475"/>
          <p14:tracePt t="106041" x="6211888" y="1997075"/>
          <p14:tracePt t="106045" x="6229350" y="1971675"/>
          <p14:tracePt t="106057" x="6229350" y="1954213"/>
          <p14:tracePt t="106061" x="6237288" y="1928813"/>
          <p14:tracePt t="106073" x="6246813" y="1903413"/>
          <p14:tracePt t="106077" x="6272213" y="1870075"/>
          <p14:tracePt t="106089" x="6280150" y="1844675"/>
          <p14:tracePt t="106093" x="6305550" y="1819275"/>
          <p14:tracePt t="106105" x="6323013" y="1801813"/>
          <p14:tracePt t="106109" x="6330950" y="1784350"/>
          <p14:tracePt t="106121" x="6365875" y="1751013"/>
          <p14:tracePt t="106125" x="6381750" y="1733550"/>
          <p14:tracePt t="106137" x="6399213" y="1708150"/>
          <p14:tracePt t="106141" x="6432550" y="1690688"/>
          <p14:tracePt t="106153" x="6475413" y="1639888"/>
          <p14:tracePt t="106157" x="6492875" y="1622425"/>
          <p14:tracePt t="106169" x="6526213" y="1606550"/>
          <p14:tracePt t="106173" x="6543675" y="1597025"/>
          <p14:tracePt t="106185" x="6569075" y="1581150"/>
          <p14:tracePt t="106189" x="6611938" y="1563688"/>
          <p14:tracePt t="106201" x="6637338" y="1555750"/>
          <p14:tracePt t="106205" x="6670675" y="1546225"/>
          <p14:tracePt t="106217" x="6688138" y="1546225"/>
          <p14:tracePt t="106221" x="6738938" y="1538288"/>
          <p14:tracePt t="106233" x="6764338" y="1530350"/>
          <p14:tracePt t="106237" x="6799263" y="1520825"/>
          <p14:tracePt t="106249" x="6824663" y="1520825"/>
          <p14:tracePt t="106253" x="6858000" y="1520825"/>
          <p14:tracePt t="106265" x="6883400" y="1520825"/>
          <p14:tracePt t="106269" x="6900863" y="1520825"/>
          <p14:tracePt t="106281" x="6916738" y="1520825"/>
          <p14:tracePt t="106285" x="6934200" y="1520825"/>
          <p14:tracePt t="106297" x="6951663" y="1520825"/>
          <p14:tracePt t="106301" x="6969125" y="1520825"/>
          <p14:tracePt t="106313" x="6985000" y="1520825"/>
          <p14:tracePt t="106317" x="6994525" y="1520825"/>
          <p14:tracePt t="106329" x="7002463" y="1520825"/>
          <p14:tracePt t="106333" x="7019925" y="1520825"/>
          <p14:tracePt t="106345" x="7035800" y="1520825"/>
          <p14:tracePt t="106361" x="7053263" y="1530350"/>
          <p14:tracePt t="106365" x="7070725" y="1530350"/>
          <p14:tracePt t="106377" x="7088188" y="1538288"/>
          <p14:tracePt t="106381" x="7096125" y="1538288"/>
          <p14:tracePt t="106393" x="7113588" y="1538288"/>
          <p14:tracePt t="106409" x="7121525" y="1538288"/>
          <p14:tracePt t="106457" x="7129463" y="1538288"/>
          <p14:tracePt t="106489" x="7138988" y="1538288"/>
          <p14:tracePt t="106493" x="7154863" y="1538288"/>
          <p14:tracePt t="106505" x="7154863" y="1546225"/>
          <p14:tracePt t="106509" x="7164388" y="1546225"/>
          <p14:tracePt t="106521" x="7180263" y="1546225"/>
          <p14:tracePt t="106525" x="7189788" y="1546225"/>
          <p14:tracePt t="106537" x="7205663" y="1546225"/>
          <p14:tracePt t="106541" x="7215188" y="1546225"/>
          <p14:tracePt t="106553" x="7223125" y="1546225"/>
          <p14:tracePt t="106557" x="7248525" y="1546225"/>
          <p14:tracePt t="106569" x="7258050" y="1546225"/>
          <p14:tracePt t="106573" x="7273925" y="1546225"/>
          <p14:tracePt t="106585" x="7283450" y="1546225"/>
          <p14:tracePt t="106589" x="7299325" y="1546225"/>
          <p14:tracePt t="106601" x="7316788" y="1555750"/>
          <p14:tracePt t="106605" x="7334250" y="1555750"/>
          <p14:tracePt t="106617" x="7350125" y="1555750"/>
          <p14:tracePt t="106621" x="7359650" y="1555750"/>
          <p14:tracePt t="106633" x="7377113" y="1555750"/>
          <p14:tracePt t="106637" x="7385050" y="1555750"/>
          <p14:tracePt t="106653" x="7392988" y="1555750"/>
          <p14:tracePt t="106665" x="7402513" y="1555750"/>
          <p14:tracePt t="106975" x="7427913" y="1555750"/>
          <p14:tracePt t="106987" x="7435850" y="1555750"/>
          <p14:tracePt t="106991" x="7443788" y="1546225"/>
          <p14:tracePt t="107003" x="7461250" y="1546225"/>
          <p14:tracePt t="107007" x="7461250" y="1538288"/>
          <p14:tracePt t="107019" x="7478713" y="1538288"/>
          <p14:tracePt t="107023" x="7486650" y="1538288"/>
          <p14:tracePt t="107039" x="7504113" y="1530350"/>
          <p14:tracePt t="107067" x="7512050" y="1530350"/>
          <p14:tracePt t="107199" x="7504113" y="1530350"/>
          <p14:tracePt t="107215" x="7494588" y="1530350"/>
          <p14:tracePt t="107227" x="7486650" y="1530350"/>
          <p14:tracePt t="107243" x="7478713" y="1538288"/>
          <p14:tracePt t="107247" x="7469188" y="1538288"/>
          <p14:tracePt t="107259" x="7453313" y="1546225"/>
          <p14:tracePt t="107263" x="7443788" y="1546225"/>
          <p14:tracePt t="107275" x="7418388" y="1555750"/>
          <p14:tracePt t="107279" x="7410450" y="1555750"/>
          <p14:tracePt t="107291" x="7392988" y="1555750"/>
          <p14:tracePt t="107295" x="7377113" y="1555750"/>
          <p14:tracePt t="107307" x="7359650" y="1563688"/>
          <p14:tracePt t="107323" x="7350125" y="1563688"/>
          <p14:tracePt t="107327" x="7342188" y="1563688"/>
          <p14:tracePt t="107423" x="7350125" y="1563688"/>
          <p14:tracePt t="107439" x="7350125" y="1555750"/>
          <p14:tracePt t="107451" x="7359650" y="1546225"/>
          <p14:tracePt t="107515" x="7367588" y="1546225"/>
          <p14:tracePt t="107579" x="7350125" y="1538288"/>
          <p14:tracePt t="107583" x="7324725" y="1530350"/>
          <p14:tracePt t="107595" x="7291388" y="1520825"/>
          <p14:tracePt t="107599" x="7240588" y="1520825"/>
          <p14:tracePt t="107611" x="7146925" y="1520825"/>
          <p14:tracePt t="107615" x="7061200" y="1520825"/>
          <p14:tracePt t="107627" x="6959600" y="1520825"/>
          <p14:tracePt t="107631" x="6875463" y="1520825"/>
          <p14:tracePt t="107643" x="6799263" y="1530350"/>
          <p14:tracePt t="107647" x="6705600" y="1546225"/>
          <p14:tracePt t="107659" x="6654800" y="1546225"/>
          <p14:tracePt t="107663" x="6611938" y="1555750"/>
          <p14:tracePt t="107675" x="6577013" y="1563688"/>
          <p14:tracePt t="107679" x="6535738" y="1563688"/>
          <p14:tracePt t="107691" x="6518275" y="1571625"/>
          <p14:tracePt t="107695" x="6510338" y="1571625"/>
          <p14:tracePt t="107707" x="6483350" y="1571625"/>
          <p14:tracePt t="107711" x="6467475" y="1581150"/>
          <p14:tracePt t="107723" x="6442075" y="1597025"/>
          <p14:tracePt t="107727" x="6424613" y="1606550"/>
          <p14:tracePt t="107739" x="6407150" y="1614488"/>
          <p14:tracePt t="107743" x="6381750" y="1622425"/>
          <p14:tracePt t="107755" x="6365875" y="1639888"/>
          <p14:tracePt t="107759" x="6348413" y="1657350"/>
          <p14:tracePt t="107773" x="6313488" y="1674813"/>
          <p14:tracePt t="107777" x="6272213" y="1708150"/>
          <p14:tracePt t="107787" x="6246813" y="1725613"/>
          <p14:tracePt t="107791" x="6211888" y="1766888"/>
          <p14:tracePt t="107803" x="6194425" y="1793875"/>
          <p14:tracePt t="107807" x="6178550" y="1835150"/>
          <p14:tracePt t="107819" x="6161088" y="1878013"/>
          <p14:tracePt t="107823" x="6143625" y="1911350"/>
          <p14:tracePt t="107835" x="6110288" y="1971675"/>
          <p14:tracePt t="107839" x="6092825" y="2005013"/>
          <p14:tracePt t="107851" x="6067425" y="2030413"/>
          <p14:tracePt t="107855" x="6059488" y="2055813"/>
          <p14:tracePt t="107867" x="6024563" y="2098675"/>
          <p14:tracePt t="107871" x="6008688" y="2124075"/>
          <p14:tracePt t="107883" x="5983288" y="2159000"/>
          <p14:tracePt t="107887" x="5965825" y="2192338"/>
          <p14:tracePt t="107899" x="5940425" y="2217738"/>
          <p14:tracePt t="107903" x="5905500" y="2268538"/>
          <p14:tracePt t="107915" x="5897563" y="2286000"/>
          <p14:tracePt t="107922" x="5880100" y="2311400"/>
          <p14:tracePt t="107931" x="5872163" y="2311400"/>
          <p14:tracePt t="107935" x="5854700" y="2336800"/>
          <p14:tracePt t="107947" x="5854700" y="2344738"/>
          <p14:tracePt t="107963" x="5846763" y="2354263"/>
          <p14:tracePt t="107967" x="5838825" y="2362200"/>
          <p14:tracePt t="107983" x="5829300" y="2379663"/>
          <p14:tracePt t="107995" x="5821363" y="2379663"/>
          <p14:tracePt t="107999" x="5821363" y="2387600"/>
          <p14:tracePt t="108011" x="5813425" y="2387600"/>
          <p14:tracePt t="108015" x="5813425" y="2397125"/>
          <p14:tracePt t="108027" x="5813425" y="2405063"/>
          <p14:tracePt t="108031" x="5803900" y="2413000"/>
          <p14:tracePt t="108171" x="5795963" y="2413000"/>
          <p14:tracePt t="108187" x="5788025" y="2413000"/>
          <p14:tracePt t="108203" x="5778500" y="2413000"/>
          <p14:tracePt t="108207" x="5761038" y="2413000"/>
          <p14:tracePt t="108219" x="5745163" y="2405063"/>
          <p14:tracePt t="108223" x="5727700" y="2405063"/>
          <p14:tracePt t="108235" x="5710238" y="2397125"/>
          <p14:tracePt t="108253" x="5702300" y="2397125"/>
          <p14:tracePt t="108257" x="5684838" y="2397125"/>
          <p14:tracePt t="108273" x="5668963" y="2397125"/>
          <p14:tracePt t="108285" x="5659438" y="2397125"/>
          <p14:tracePt t="108381" x="5668963" y="2397125"/>
          <p14:tracePt t="108385" x="5668963" y="2387600"/>
          <p14:tracePt t="108397" x="5676900" y="2387600"/>
          <p14:tracePt t="108417" x="5694363" y="2387600"/>
          <p14:tracePt t="108429" x="5702300" y="2387600"/>
          <p14:tracePt t="108445" x="5702300" y="2379663"/>
          <p14:tracePt t="108449" x="5719763" y="2362200"/>
          <p14:tracePt t="108461" x="5727700" y="2354263"/>
          <p14:tracePt t="108465" x="5727700" y="2344738"/>
          <p14:tracePt t="108477" x="5745163" y="2336800"/>
          <p14:tracePt t="108481" x="5745163" y="2328863"/>
          <p14:tracePt t="108493" x="5753100" y="2319338"/>
          <p14:tracePt t="108509" x="5753100" y="2311400"/>
          <p14:tracePt t="108513" x="5761038" y="2303463"/>
          <p14:tracePt t="108529" x="5770563" y="2293938"/>
          <p14:tracePt t="108557" x="5770563" y="2286000"/>
          <p14:tracePt t="108561" x="5778500" y="2278063"/>
          <p14:tracePt t="108589" x="5788025" y="2278063"/>
          <p14:tracePt t="108593" x="5788025" y="2268538"/>
          <p14:tracePt t="108605" x="5803900" y="2260600"/>
          <p14:tracePt t="108621" x="5813425" y="2252663"/>
          <p14:tracePt t="108625" x="5829300" y="2243138"/>
          <p14:tracePt t="108637" x="5846763" y="2227263"/>
          <p14:tracePt t="108641" x="5854700" y="2227263"/>
          <p14:tracePt t="108653" x="5864225" y="2217738"/>
          <p14:tracePt t="108657" x="5880100" y="2217738"/>
          <p14:tracePt t="108669" x="5889625" y="2217738"/>
          <p14:tracePt t="108673" x="5897563" y="2209800"/>
          <p14:tracePt t="108685" x="5915025" y="2209800"/>
          <p14:tracePt t="108689" x="5932488" y="2200275"/>
          <p14:tracePt t="108701" x="5940425" y="2200275"/>
          <p14:tracePt t="108705" x="5965825" y="2192338"/>
          <p14:tracePt t="108717" x="5991225" y="2184400"/>
          <p14:tracePt t="108721" x="6016625" y="2174875"/>
          <p14:tracePt t="108733" x="6034088" y="2174875"/>
          <p14:tracePt t="108737" x="6059488" y="2166938"/>
          <p14:tracePt t="108749" x="6067425" y="2166938"/>
          <p14:tracePt t="108765" x="6076950" y="2166938"/>
          <p14:tracePt t="108769" x="6076950" y="2159000"/>
          <p14:tracePt t="109053" x="6076950" y="2149475"/>
          <p14:tracePt t="109089" x="6076950" y="2141538"/>
          <p14:tracePt t="109101" x="6084888" y="2141538"/>
          <p14:tracePt t="109105" x="6084888" y="2133600"/>
          <p14:tracePt t="109149" x="6092825" y="2133600"/>
          <p14:tracePt t="109153" x="6102350" y="2133600"/>
          <p14:tracePt t="109165" x="6102350" y="2124075"/>
          <p14:tracePt t="109169" x="6127750" y="2124075"/>
          <p14:tracePt t="109181" x="6127750" y="2116138"/>
          <p14:tracePt t="109185" x="6143625" y="2116138"/>
          <p14:tracePt t="109197" x="6143625" y="2108200"/>
          <p14:tracePt t="109201" x="6153150" y="2098675"/>
          <p14:tracePt t="109217" x="6153150" y="2082800"/>
          <p14:tracePt t="109229" x="6143625" y="2082800"/>
          <p14:tracePt t="109233" x="6143625" y="2073275"/>
          <p14:tracePt t="109245" x="6127750" y="2073275"/>
          <p14:tracePt t="109249" x="6110288" y="2055813"/>
          <p14:tracePt t="109261" x="6084888" y="2047875"/>
          <p14:tracePt t="109265" x="6049963" y="2039938"/>
          <p14:tracePt t="109277" x="5983288" y="1971675"/>
          <p14:tracePt t="109281" x="5948363" y="1938338"/>
          <p14:tracePt t="109293" x="5922963" y="1911350"/>
          <p14:tracePt t="109297" x="5846763" y="1870075"/>
          <p14:tracePt t="109309" x="5829300" y="1860550"/>
          <p14:tracePt t="109453" x="5813425" y="1860550"/>
          <p14:tracePt t="109457" x="5803900" y="1860550"/>
          <p14:tracePt t="109469" x="5795963" y="1860550"/>
          <p14:tracePt t="109485" x="5795963" y="1870075"/>
          <p14:tracePt t="109489" x="5803900" y="1878013"/>
          <p14:tracePt t="109501" x="5821363" y="1878013"/>
          <p14:tracePt t="109505" x="5846763" y="1911350"/>
          <p14:tracePt t="109517" x="5880100" y="1928813"/>
          <p14:tracePt t="109521" x="5897563" y="1954213"/>
          <p14:tracePt t="109533" x="5915025" y="1989138"/>
          <p14:tracePt t="109537" x="5932488" y="2030413"/>
          <p14:tracePt t="109549" x="5948363" y="2098675"/>
          <p14:tracePt t="109553" x="5965825" y="2116138"/>
          <p14:tracePt t="109565" x="5965825" y="2141538"/>
          <p14:tracePt t="109569" x="5973763" y="2159000"/>
          <p14:tracePt t="109581" x="5973763" y="2200275"/>
          <p14:tracePt t="109585" x="5983288" y="2235200"/>
          <p14:tracePt t="109597" x="5983288" y="2260600"/>
          <p14:tracePt t="109601" x="5991225" y="2303463"/>
          <p14:tracePt t="109613" x="5999163" y="2336800"/>
          <p14:tracePt t="109617" x="6024563" y="2430463"/>
          <p14:tracePt t="109629" x="6034088" y="2463800"/>
          <p14:tracePt t="109633" x="6042025" y="2506663"/>
          <p14:tracePt t="109645" x="6049963" y="2532063"/>
          <p14:tracePt t="109649" x="6067425" y="2574925"/>
          <p14:tracePt t="109661" x="6067425" y="2600325"/>
          <p14:tracePt t="109665" x="6076950" y="2633663"/>
          <p14:tracePt t="109677" x="6092825" y="2651125"/>
          <p14:tracePt t="109681" x="6092825" y="2686050"/>
          <p14:tracePt t="109693" x="6118225" y="2744788"/>
          <p14:tracePt t="109697" x="6135688" y="2770188"/>
          <p14:tracePt t="109709" x="6143625" y="2805113"/>
          <p14:tracePt t="109713" x="6161088" y="2838450"/>
          <p14:tracePt t="109725" x="6161088" y="2881313"/>
          <p14:tracePt t="109729" x="6178550" y="2940050"/>
          <p14:tracePt t="109743" x="6186488" y="2965450"/>
          <p14:tracePt t="109747" x="6186488" y="2990850"/>
          <p14:tracePt t="109759" x="6186488" y="3008313"/>
          <p14:tracePt t="109763" x="6186488" y="3016250"/>
          <p14:tracePt t="109775" x="6186488" y="3025775"/>
          <p14:tracePt t="109779" x="6186488" y="3033713"/>
          <p14:tracePt t="109791" x="6178550" y="3033713"/>
          <p14:tracePt t="109807" x="6169025" y="3041650"/>
          <p14:tracePt t="109811" x="6161088" y="3051175"/>
          <p14:tracePt t="109823" x="6161088" y="3059113"/>
          <p14:tracePt t="109839" x="6143625" y="3059113"/>
          <p14:tracePt t="109843" x="6135688" y="3059113"/>
          <p14:tracePt t="109871" x="6127750" y="3059113"/>
          <p14:tracePt t="109875" x="6110288" y="3059113"/>
          <p14:tracePt t="109887" x="6102350" y="3067050"/>
          <p14:tracePt t="109891" x="6084888" y="3076575"/>
          <p14:tracePt t="109903" x="6076950" y="3084513"/>
          <p14:tracePt t="109907" x="6067425" y="3084513"/>
          <p14:tracePt t="109919" x="6042025" y="3094038"/>
          <p14:tracePt t="109923" x="6034088" y="3094038"/>
          <p14:tracePt t="109935" x="6008688" y="3101975"/>
          <p14:tracePt t="109939" x="5991225" y="3101975"/>
          <p14:tracePt t="109951" x="5965825" y="3101975"/>
          <p14:tracePt t="109955" x="5957888" y="3109913"/>
          <p14:tracePt t="109967" x="5948363" y="3119438"/>
          <p14:tracePt t="109971" x="5940425" y="3127375"/>
          <p14:tracePt t="109983" x="5932488" y="3127375"/>
          <p14:tracePt t="109987" x="5915025" y="3144838"/>
          <p14:tracePt t="109999" x="5905500" y="3144838"/>
          <p14:tracePt t="110004" x="5897563" y="3152775"/>
          <p14:tracePt t="110015" x="5889625" y="3160713"/>
          <p14:tracePt t="110019" x="5864225" y="3186113"/>
          <p14:tracePt t="110031" x="5864225" y="3195638"/>
          <p14:tracePt t="110035" x="5864225" y="3211513"/>
          <p14:tracePt t="110047" x="5854700" y="3228975"/>
          <p14:tracePt t="110051" x="5846763" y="3246438"/>
          <p14:tracePt t="110063" x="5846763" y="3254375"/>
          <p14:tracePt t="110131" x="5854700" y="3246438"/>
          <p14:tracePt t="110143" x="5872163" y="3238500"/>
          <p14:tracePt t="110147" x="5880100" y="3221038"/>
          <p14:tracePt t="110159" x="5880100" y="3211513"/>
          <p14:tracePt t="110163" x="5897563" y="3203575"/>
          <p14:tracePt t="110175" x="5897563" y="3186113"/>
          <p14:tracePt t="110179" x="5897563" y="3178175"/>
          <p14:tracePt t="110191" x="5915025" y="3160713"/>
          <p14:tracePt t="110195" x="5915025" y="3144838"/>
          <p14:tracePt t="110207" x="5932488" y="3127375"/>
          <p14:tracePt t="110211" x="5940425" y="3119438"/>
          <p14:tracePt t="110223" x="5948363" y="3101975"/>
          <p14:tracePt t="110227" x="5948363" y="3094038"/>
          <p14:tracePt t="110239" x="5948363" y="3084513"/>
          <p14:tracePt t="110243" x="5965825" y="3059113"/>
          <p14:tracePt t="110255" x="5973763" y="3041650"/>
          <p14:tracePt t="110259" x="5983288" y="3033713"/>
          <p14:tracePt t="110271" x="5983288" y="3016250"/>
          <p14:tracePt t="110275" x="5983288" y="2990850"/>
          <p14:tracePt t="110287" x="5991225" y="2982913"/>
          <p14:tracePt t="110291" x="5991225" y="2974975"/>
          <p14:tracePt t="110303" x="5991225" y="2957513"/>
          <p14:tracePt t="110319" x="5991225" y="2940050"/>
          <p14:tracePt t="110323" x="5991225" y="2932113"/>
          <p14:tracePt t="110335" x="5991225" y="2922588"/>
          <p14:tracePt t="110339" x="5991225" y="2914650"/>
          <p14:tracePt t="110351" x="5991225" y="2906713"/>
          <p14:tracePt t="110355" x="5991225" y="2889250"/>
          <p14:tracePt t="110367" x="5999163" y="2863850"/>
          <p14:tracePt t="110371" x="5999163" y="2846388"/>
          <p14:tracePt t="110383" x="6008688" y="2820988"/>
          <p14:tracePt t="110387" x="6008688" y="2770188"/>
          <p14:tracePt t="110399" x="6008688" y="2744788"/>
          <p14:tracePt t="110403" x="6016625" y="2727325"/>
          <p14:tracePt t="110415" x="6016625" y="2719388"/>
          <p14:tracePt t="110419" x="6016625" y="2701925"/>
          <p14:tracePt t="110431" x="6016625" y="2686050"/>
          <p14:tracePt t="110435" x="6016625" y="2676525"/>
          <p14:tracePt t="110447" x="6016625" y="2668588"/>
          <p14:tracePt t="110451" x="6016625" y="2660650"/>
          <p14:tracePt t="110463" x="6016625" y="2651125"/>
          <p14:tracePt t="110467" x="6016625" y="2633663"/>
          <p14:tracePt t="110483" x="6024563" y="2617788"/>
          <p14:tracePt t="110495" x="6034088" y="2600325"/>
          <p14:tracePt t="110499" x="6042025" y="2600325"/>
          <p14:tracePt t="110511" x="6042025" y="2592388"/>
          <p14:tracePt t="110515" x="6042025" y="2582863"/>
          <p14:tracePt t="110543" x="6042025" y="2574925"/>
          <p14:tracePt t="110559" x="6049963" y="2574925"/>
          <p14:tracePt t="110563" x="6059488" y="2574925"/>
          <p14:tracePt t="110575" x="6067425" y="2566988"/>
          <p14:tracePt t="110579" x="6067425" y="2557463"/>
          <p14:tracePt t="110595" x="6076950" y="2549525"/>
          <p14:tracePt t="110607" x="6084888" y="2541588"/>
          <p14:tracePt t="110611" x="6092825" y="2524125"/>
          <p14:tracePt t="110623" x="6102350" y="2524125"/>
          <p14:tracePt t="110627" x="6110288" y="2516188"/>
          <p14:tracePt t="110643" x="6118225" y="2506663"/>
          <p14:tracePt t="110655" x="6118225" y="2498725"/>
          <p14:tracePt t="110659" x="6127750" y="2498725"/>
          <p14:tracePt t="110675" x="6135688" y="2498725"/>
          <p14:tracePt t="110863" x="6143625" y="2489200"/>
          <p14:tracePt t="110867" x="6153150" y="2489200"/>
          <p14:tracePt t="110883" x="6169025" y="2481263"/>
          <p14:tracePt t="110895" x="6178550" y="2481263"/>
          <p14:tracePt t="110899" x="6203950" y="2473325"/>
          <p14:tracePt t="110911" x="6221413" y="2473325"/>
          <p14:tracePt t="110915" x="6229350" y="2473325"/>
          <p14:tracePt t="110927" x="6237288" y="2463800"/>
          <p14:tracePt t="110931" x="6262688" y="2463800"/>
          <p14:tracePt t="110943" x="6272213" y="2455863"/>
          <p14:tracePt t="110947" x="6288088" y="2455863"/>
          <p14:tracePt t="110959" x="6297613" y="2447925"/>
          <p14:tracePt t="110975" x="6305550" y="2447925"/>
          <p14:tracePt t="111103" x="6297613" y="2447925"/>
          <p14:tracePt t="111107" x="6288088" y="2447925"/>
          <p14:tracePt t="111119" x="6280150" y="2447925"/>
          <p14:tracePt t="111135" x="6262688" y="2447925"/>
          <p14:tracePt t="111139" x="6254750" y="2447925"/>
          <p14:tracePt t="111151" x="6246813" y="2447925"/>
          <p14:tracePt t="111155" x="6237288" y="2447925"/>
          <p14:tracePt t="111167" x="6229350" y="2455863"/>
          <p14:tracePt t="111233" x="6246813" y="2455863"/>
          <p14:tracePt t="111237" x="6246813" y="2463800"/>
          <p14:tracePt t="111253" x="6254750" y="2463800"/>
          <p14:tracePt t="111265" x="6262688" y="2463800"/>
          <p14:tracePt t="111269" x="6272213" y="2463800"/>
          <p14:tracePt t="111281" x="6297613" y="2463800"/>
          <p14:tracePt t="111285" x="6323013" y="2463800"/>
          <p14:tracePt t="111297" x="6348413" y="2463800"/>
          <p14:tracePt t="111301" x="6424613" y="2463800"/>
          <p14:tracePt t="111313" x="6492875" y="2447925"/>
          <p14:tracePt t="111317" x="6543675" y="2447925"/>
          <p14:tracePt t="111329" x="6602413" y="2447925"/>
          <p14:tracePt t="111333" x="6662738" y="2438400"/>
          <p14:tracePt t="111345" x="6764338" y="2413000"/>
          <p14:tracePt t="111349" x="6824663" y="2405063"/>
          <p14:tracePt t="111361" x="6883400" y="2397125"/>
          <p14:tracePt t="111365" x="6943725" y="2397125"/>
          <p14:tracePt t="111377" x="6985000" y="2387600"/>
          <p14:tracePt t="111381" x="7061200" y="2387600"/>
          <p14:tracePt t="111393" x="7078663" y="2387600"/>
          <p14:tracePt t="111397" x="7113588" y="2387600"/>
          <p14:tracePt t="111409" x="7138988" y="2387600"/>
          <p14:tracePt t="111413" x="7180263" y="2387600"/>
          <p14:tracePt t="111425" x="7189788" y="2387600"/>
          <p14:tracePt t="111429" x="7205663" y="2387600"/>
          <p14:tracePt t="111441" x="7223125" y="2387600"/>
          <p14:tracePt t="111445" x="7240588" y="2387600"/>
          <p14:tracePt t="111457" x="7273925" y="2379663"/>
          <p14:tracePt t="111461" x="7291388" y="2379663"/>
          <p14:tracePt t="111473" x="7299325" y="2379663"/>
          <p14:tracePt t="111477" x="7316788" y="2379663"/>
          <p14:tracePt t="111489" x="7334250" y="2379663"/>
          <p14:tracePt t="111505" x="7350125" y="2379663"/>
          <p14:tracePt t="111665" x="7342188" y="2379663"/>
          <p14:tracePt t="111681" x="7334250" y="2379663"/>
          <p14:tracePt t="111729" x="7324725" y="2379663"/>
          <p14:tracePt t="111733" x="7316788" y="2379663"/>
          <p14:tracePt t="111749" x="7308850" y="2379663"/>
          <p14:tracePt t="111761" x="7299325" y="2379663"/>
          <p14:tracePt t="111825" x="7291388" y="2379663"/>
          <p14:tracePt t="111845" x="7283450" y="2362200"/>
          <p14:tracePt t="111857" x="7283450" y="2336800"/>
          <p14:tracePt t="111861" x="7283450" y="2311400"/>
          <p14:tracePt t="111873" x="7283450" y="2278063"/>
          <p14:tracePt t="111877" x="7283450" y="2252663"/>
          <p14:tracePt t="111889" x="7273925" y="2174875"/>
          <p14:tracePt t="111893" x="7273925" y="2116138"/>
          <p14:tracePt t="111905" x="7273925" y="2073275"/>
          <p14:tracePt t="111909" x="7265988" y="2039938"/>
          <p14:tracePt t="111921" x="7265988" y="1963738"/>
          <p14:tracePt t="111925" x="7258050" y="1946275"/>
          <p14:tracePt t="111937" x="7258050" y="1911350"/>
          <p14:tracePt t="111941" x="7248525" y="1885950"/>
          <p14:tracePt t="111953" x="7248525" y="1852613"/>
          <p14:tracePt t="111957" x="7248525" y="1827213"/>
          <p14:tracePt t="111969" x="7240588" y="1809750"/>
          <p14:tracePt t="111973" x="7240588" y="1784350"/>
          <p14:tracePt t="111985" x="7240588" y="1766888"/>
          <p14:tracePt t="111989" x="7232650" y="1733550"/>
          <p14:tracePt t="112001" x="7232650" y="1700213"/>
          <p14:tracePt t="112005" x="7223125" y="1665288"/>
          <p14:tracePt t="112017" x="7215188" y="1639888"/>
          <p14:tracePt t="112021" x="7215188" y="1614488"/>
          <p14:tracePt t="112033" x="7215188" y="1589088"/>
          <p14:tracePt t="112037" x="7215188" y="1581150"/>
          <p14:tracePt t="112049" x="7215188" y="1571625"/>
          <p14:tracePt t="112053" x="7215188" y="1563688"/>
          <p14:tracePt t="112081" x="7215188" y="1555750"/>
          <p14:tracePt t="112129" x="7215188" y="1546225"/>
          <p14:tracePt t="112161" x="7215188" y="1538288"/>
          <p14:tracePt t="112289" x="7205663" y="1538288"/>
          <p14:tracePt t="112305" x="7197725" y="1538288"/>
          <p14:tracePt t="112321" x="7189788" y="1538288"/>
          <p14:tracePt t="112325" x="7180263" y="1538288"/>
          <p14:tracePt t="112353" x="7172325" y="1538288"/>
          <p14:tracePt t="112561" x="7180263" y="1538288"/>
          <p14:tracePt t="112565" x="7197725" y="1538288"/>
          <p14:tracePt t="112577" x="7205663" y="1546225"/>
          <p14:tracePt t="112581" x="7215188" y="1555750"/>
          <p14:tracePt t="112593" x="7223125" y="1555750"/>
          <p14:tracePt t="112597" x="7232650" y="1555750"/>
          <p14:tracePt t="112625" x="7240588" y="1563688"/>
          <p14:tracePt t="112787" x="7232650" y="1563688"/>
          <p14:tracePt t="112791" x="7223125" y="1555750"/>
          <p14:tracePt t="112803" x="7197725" y="1546225"/>
          <p14:tracePt t="112807" x="7189788" y="1538288"/>
          <p14:tracePt t="112819" x="7180263" y="1530350"/>
          <p14:tracePt t="112823" x="7172325" y="1530350"/>
          <p14:tracePt t="112835" x="7164388" y="1530350"/>
          <p14:tracePt t="112839" x="7164388" y="1520825"/>
          <p14:tracePt t="112947" x="7180263" y="1520825"/>
          <p14:tracePt t="112963" x="7189788" y="1520825"/>
          <p14:tracePt t="112967" x="7205663" y="1520825"/>
          <p14:tracePt t="112983" x="7223125" y="1520825"/>
          <p14:tracePt t="112999" x="7232650" y="1520825"/>
          <p14:tracePt t="113011" x="7240588" y="1520825"/>
          <p14:tracePt t="113015" x="7248525" y="1520825"/>
          <p14:tracePt t="113299" x="7240588" y="1520825"/>
          <p14:tracePt t="113559" x="7248525" y="1520825"/>
          <p14:tracePt t="113571" x="7265988" y="1512888"/>
          <p14:tracePt t="113575" x="7283450" y="1504950"/>
          <p14:tracePt t="113587" x="7291388" y="1504950"/>
          <p14:tracePt t="113591" x="7299325" y="1495425"/>
          <p14:tracePt t="113603" x="7316788" y="1495425"/>
          <p14:tracePt t="113619" x="7324725" y="1487488"/>
          <p14:tracePt t="113719" x="7316788" y="1487488"/>
          <p14:tracePt t="113731" x="7299325" y="1487488"/>
          <p14:tracePt t="113747" x="7273925" y="1487488"/>
          <p14:tracePt t="113751" x="7258050" y="1487488"/>
          <p14:tracePt t="113763" x="7248525" y="1487488"/>
          <p14:tracePt t="113767" x="7240588" y="1487488"/>
          <p14:tracePt t="113779" x="7232650" y="1487488"/>
          <p14:tracePt t="113783" x="7223125" y="1487488"/>
          <p14:tracePt t="113795" x="7215188" y="1487488"/>
          <p14:tracePt t="113859" x="7232650" y="1487488"/>
          <p14:tracePt t="113875" x="7240588" y="1487488"/>
          <p14:tracePt t="113879" x="7248525" y="1487488"/>
          <p14:tracePt t="113891" x="7265988" y="1495425"/>
          <p14:tracePt t="113895" x="7283450" y="1495425"/>
          <p14:tracePt t="113907" x="7308850" y="1504950"/>
          <p14:tracePt t="113911" x="7324725" y="1504950"/>
          <p14:tracePt t="113923" x="7334250" y="1512888"/>
          <p14:tracePt t="113927" x="7359650" y="1520825"/>
          <p14:tracePt t="113939" x="7392988" y="1538288"/>
          <p14:tracePt t="113943" x="7418388" y="1538288"/>
          <p14:tracePt t="113955" x="7435850" y="1546225"/>
          <p14:tracePt t="113971" x="7453313" y="1546225"/>
          <p14:tracePt t="113975" x="7461250" y="1546225"/>
          <p14:tracePt t="114003" x="7469188" y="1546225"/>
          <p14:tracePt t="114007" x="7478713" y="1546225"/>
          <p14:tracePt t="114115" x="7469188" y="1546225"/>
          <p14:tracePt t="114119" x="7453313" y="1546225"/>
          <p14:tracePt t="114131" x="7435850" y="1546225"/>
          <p14:tracePt t="114135" x="7427913" y="1546225"/>
          <p14:tracePt t="114147" x="7392988" y="1546225"/>
          <p14:tracePt t="114151" x="7359650" y="1546225"/>
          <p14:tracePt t="114165" x="7308850" y="1546225"/>
          <p14:tracePt t="114169" x="7248525" y="1555750"/>
          <p14:tracePt t="114181" x="7197725" y="1563688"/>
          <p14:tracePt t="114185" x="7154863" y="1571625"/>
          <p14:tracePt t="114197" x="7096125" y="1597025"/>
          <p14:tracePt t="114201" x="7061200" y="1614488"/>
          <p14:tracePt t="114213" x="7045325" y="1639888"/>
          <p14:tracePt t="114217" x="7019925" y="1665288"/>
          <p14:tracePt t="114229" x="6994525" y="1700213"/>
          <p14:tracePt t="114233" x="6959600" y="1758950"/>
          <p14:tracePt t="114245" x="6951663" y="1809750"/>
          <p14:tracePt t="114249" x="6943725" y="1844675"/>
          <p14:tracePt t="114261" x="6943725" y="1895475"/>
          <p14:tracePt t="114265" x="6943725" y="1997075"/>
          <p14:tracePt t="114277" x="6943725" y="2073275"/>
          <p14:tracePt t="114281" x="6951663" y="2133600"/>
          <p14:tracePt t="114293" x="6977063" y="2192338"/>
          <p14:tracePt t="114297" x="6994525" y="2252663"/>
          <p14:tracePt t="114309" x="7027863" y="2354263"/>
          <p14:tracePt t="114313" x="7035800" y="2413000"/>
          <p14:tracePt t="114325" x="7053263" y="2463800"/>
          <p14:tracePt t="114329" x="7061200" y="2498725"/>
          <p14:tracePt t="114341" x="7061200" y="2516188"/>
          <p14:tracePt t="114345" x="7070725" y="2549525"/>
          <p14:tracePt t="114357" x="7070725" y="2557463"/>
          <p14:tracePt t="114361" x="7070725" y="2566988"/>
          <p14:tracePt t="114389" x="7070725" y="2574925"/>
          <p14:tracePt t="114485" x="7061200" y="2574925"/>
          <p14:tracePt t="114489" x="7035800" y="2557463"/>
          <p14:tracePt t="114501" x="7010400" y="2549525"/>
          <p14:tracePt t="114505" x="6977063" y="2541588"/>
          <p14:tracePt t="114517" x="6934200" y="2532063"/>
          <p14:tracePt t="114521" x="6900863" y="2524125"/>
          <p14:tracePt t="114533" x="6840538" y="2524125"/>
          <p14:tracePt t="114537" x="6781800" y="2524125"/>
          <p14:tracePt t="114549" x="6731000" y="2524125"/>
          <p14:tracePt t="114553" x="6680200" y="2524125"/>
          <p14:tracePt t="114565" x="6627813" y="2524125"/>
          <p14:tracePt t="114569" x="6594475" y="2524125"/>
          <p14:tracePt t="114581" x="6577013" y="2524125"/>
          <p14:tracePt t="114585" x="6561138" y="2524125"/>
          <p14:tracePt t="114597" x="6551613" y="2524125"/>
          <p14:tracePt t="114601" x="6526213" y="2532063"/>
          <p14:tracePt t="114629" x="6518275" y="2532063"/>
          <p14:tracePt t="114633" x="6510338" y="2541588"/>
          <p14:tracePt t="114661" x="6500813" y="2541588"/>
          <p14:tracePt t="114665" x="6500813" y="2549525"/>
          <p14:tracePt t="114677" x="6492875" y="2549525"/>
          <p14:tracePt t="114693" x="6483350" y="2549525"/>
          <p14:tracePt t="114773" x="6483350" y="2557463"/>
          <p14:tracePt t="115029" x="6475413" y="2557463"/>
          <p14:tracePt t="115045" x="6467475" y="2557463"/>
          <p14:tracePt t="115077" x="6457950" y="2557463"/>
          <p14:tracePt t="115237" x="6450013" y="2557463"/>
          <p14:tracePt t="115253" x="6442075" y="2557463"/>
          <p14:tracePt t="115257" x="6416675" y="2557463"/>
          <p14:tracePt t="115269" x="6399213" y="2557463"/>
          <p14:tracePt t="115273" x="6391275" y="2557463"/>
          <p14:tracePt t="115285" x="6365875" y="2557463"/>
          <p14:tracePt t="115289" x="6330950" y="2557463"/>
          <p14:tracePt t="115301" x="6313488" y="2557463"/>
          <p14:tracePt t="115305" x="6280150" y="2557463"/>
          <p14:tracePt t="115317" x="6254750" y="2557463"/>
          <p14:tracePt t="115321" x="6246813" y="2557463"/>
          <p14:tracePt t="115333" x="6221413" y="2549525"/>
          <p14:tracePt t="115337" x="6221413" y="2541588"/>
          <p14:tracePt t="115349" x="6211888" y="2532063"/>
          <p14:tracePt t="115365" x="6203950" y="2532063"/>
          <p14:tracePt t="115369" x="6203950" y="2516188"/>
          <p14:tracePt t="115385" x="6203950" y="2506663"/>
          <p14:tracePt t="115413" x="6203950" y="2498725"/>
          <p14:tracePt t="115433" x="6203950" y="2489200"/>
          <p14:tracePt t="115445" x="6211888" y="2489200"/>
          <p14:tracePt t="115477" x="6211888" y="2481263"/>
          <p14:tracePt t="115481" x="6221413" y="2481263"/>
          <p14:tracePt t="115493" x="6221413" y="2473325"/>
          <p14:tracePt t="115959" x="6237288" y="2473325"/>
          <p14:tracePt t="115963" x="6254750" y="2473325"/>
          <p14:tracePt t="115975" x="6262688" y="2481263"/>
          <p14:tracePt t="115979" x="6280150" y="2489200"/>
          <p14:tracePt t="115991" x="6297613" y="2498725"/>
          <p14:tracePt t="115995" x="6305550" y="2498725"/>
          <p14:tracePt t="116007" x="6313488" y="2498725"/>
          <p14:tracePt t="116011" x="6330950" y="2506663"/>
          <p14:tracePt t="116027" x="6348413" y="2516188"/>
          <p14:tracePt t="116039" x="6356350" y="2516188"/>
          <p14:tracePt t="116043" x="6356350" y="2524125"/>
          <p14:tracePt t="116055" x="6365875" y="2524125"/>
          <p14:tracePt t="116059" x="6373813" y="2524125"/>
          <p14:tracePt t="116071" x="6391275" y="2524125"/>
          <p14:tracePt t="116075" x="6399213" y="2524125"/>
          <p14:tracePt t="116091" x="6407150" y="2524125"/>
          <p14:tracePt t="116103" x="6416675" y="2524125"/>
          <p14:tracePt t="116119" x="6424613" y="2524125"/>
          <p14:tracePt t="116247" x="6416675" y="2524125"/>
          <p14:tracePt t="116251" x="6407150" y="2516188"/>
          <p14:tracePt t="116263" x="6391275" y="2506663"/>
          <p14:tracePt t="116267" x="6365875" y="2506663"/>
          <p14:tracePt t="116279" x="6348413" y="2506663"/>
          <p14:tracePt t="116283" x="6313488" y="2498725"/>
          <p14:tracePt t="116295" x="6305550" y="2489200"/>
          <p14:tracePt t="116299" x="6280150" y="2489200"/>
          <p14:tracePt t="116311" x="6272213" y="2489200"/>
          <p14:tracePt t="116395" x="6280150" y="2489200"/>
          <p14:tracePt t="116423" x="6288088" y="2489200"/>
          <p14:tracePt t="116427" x="6313488" y="2489200"/>
          <p14:tracePt t="116443" x="6330950" y="2489200"/>
          <p14:tracePt t="116455" x="6338888" y="2489200"/>
          <p14:tracePt t="116459" x="6348413" y="2489200"/>
          <p14:tracePt t="116471" x="6356350" y="2489200"/>
          <p14:tracePt t="116475" x="6365875" y="2489200"/>
          <p14:tracePt t="116487" x="6373813" y="2489200"/>
          <p14:tracePt t="116491" x="6381750" y="2489200"/>
          <p14:tracePt t="116503" x="6391275" y="2489200"/>
          <p14:tracePt t="116507" x="6399213" y="2489200"/>
          <p14:tracePt t="116519" x="6407150" y="2498725"/>
          <p14:tracePt t="116535" x="6416675" y="2498725"/>
          <p14:tracePt t="116539" x="6424613" y="2498725"/>
          <p14:tracePt t="116727" x="6432550" y="2498725"/>
          <p14:tracePt t="116823" x="6442075" y="2498725"/>
          <p14:tracePt t="116839" x="6442075" y="2506663"/>
          <p14:tracePt t="116855" x="6450013" y="2506663"/>
          <p14:tracePt t="116919" x="6457950" y="2506663"/>
          <p14:tracePt t="116923" x="6467475" y="2506663"/>
          <p14:tracePt t="117047" x="6467475" y="2516188"/>
          <p14:tracePt t="117051" x="6457950" y="2516188"/>
          <p14:tracePt t="117079" x="6450013" y="2516188"/>
          <p14:tracePt t="117083" x="6442075" y="2516188"/>
          <p14:tracePt t="117225" x="6442075" y="2506663"/>
          <p14:tracePt t="117273" x="6432550" y="2506663"/>
          <p14:tracePt t="117277" x="6424613" y="2506663"/>
          <p14:tracePt t="117289" x="6407150" y="2506663"/>
          <p14:tracePt t="117293" x="6399213" y="2506663"/>
          <p14:tracePt t="117305" x="6381750" y="2506663"/>
          <p14:tracePt t="117309" x="6373813" y="2506663"/>
          <p14:tracePt t="117321" x="6356350" y="2506663"/>
          <p14:tracePt t="117325" x="6330950" y="2498725"/>
          <p14:tracePt t="117337" x="6323013" y="2498725"/>
          <p14:tracePt t="117341" x="6305550" y="2489200"/>
          <p14:tracePt t="117353" x="6288088" y="2489200"/>
          <p14:tracePt t="117357" x="6288088" y="2481263"/>
          <p14:tracePt t="117369" x="6272213" y="2473325"/>
          <p14:tracePt t="117373" x="6262688" y="2473325"/>
          <p14:tracePt t="117385" x="6262688" y="2463800"/>
          <p14:tracePt t="117389" x="6254750" y="2463800"/>
          <p14:tracePt t="117401" x="6246813" y="2455863"/>
          <p14:tracePt t="117417" x="6237288" y="2447925"/>
          <p14:tracePt t="117433" x="6229350" y="2447925"/>
          <p14:tracePt t="117437" x="6221413" y="2438400"/>
          <p14:tracePt t="117449" x="6211888" y="2430463"/>
          <p14:tracePt t="117453" x="6203950" y="2413000"/>
          <p14:tracePt t="117465" x="6186488" y="2405063"/>
          <p14:tracePt t="117469" x="6169025" y="2405063"/>
          <p14:tracePt t="117481" x="6161088" y="2397125"/>
          <p14:tracePt t="117485" x="6153150" y="2397125"/>
          <p14:tracePt t="117497" x="6143625" y="2387600"/>
          <p14:tracePt t="117513" x="6135688" y="2387600"/>
          <p14:tracePt t="117517" x="6127750" y="2379663"/>
          <p14:tracePt t="117545" x="6118225" y="2379663"/>
          <p14:tracePt t="117833" x="6118225" y="2387600"/>
          <p14:tracePt t="117945" x="6118225" y="2397125"/>
          <p14:tracePt t="117961" x="6118225" y="2405063"/>
          <p14:tracePt t="118025" x="6118225" y="2413000"/>
          <p14:tracePt t="118041" x="6110288" y="2422525"/>
          <p14:tracePt t="118105" x="6110288" y="2430463"/>
          <p14:tracePt t="118137" x="6102350" y="2430463"/>
          <p14:tracePt t="118249" x="6102350" y="2438400"/>
          <p14:tracePt t="118253" x="6102350" y="2447925"/>
          <p14:tracePt t="118265" x="6102350" y="2455863"/>
          <p14:tracePt t="118269" x="6102350" y="2463800"/>
          <p14:tracePt t="118281" x="6092825" y="2481263"/>
          <p14:tracePt t="118297" x="6092825" y="2489200"/>
          <p14:tracePt t="118301" x="6092825" y="2498725"/>
          <p14:tracePt t="118313" x="6092825" y="2506663"/>
          <p14:tracePt t="118329" x="6084888" y="2506663"/>
          <p14:tracePt t="118333" x="6084888" y="2516188"/>
          <p14:tracePt t="118345" x="6084888" y="2524125"/>
          <p14:tracePt t="118361" x="6076950" y="2524125"/>
          <p14:tracePt t="118377" x="6076950" y="2532063"/>
          <p14:tracePt t="118393" x="6076950" y="2549525"/>
          <p14:tracePt t="118409" x="6076950" y="2557463"/>
          <p14:tracePt t="118413" x="6076950" y="2566988"/>
          <p14:tracePt t="118425" x="6067425" y="2566988"/>
          <p14:tracePt t="118429" x="6067425" y="2582863"/>
          <p14:tracePt t="118441" x="6067425" y="2592388"/>
          <p14:tracePt t="118445" x="6059488" y="2592388"/>
          <p14:tracePt t="118457" x="6059488" y="2600325"/>
          <p14:tracePt t="118461" x="6049963" y="2608263"/>
          <p14:tracePt t="118473" x="6049963" y="2617788"/>
          <p14:tracePt t="118477" x="6049963" y="2625725"/>
          <p14:tracePt t="118489" x="6049963" y="2633663"/>
          <p14:tracePt t="118493" x="6049963" y="2643188"/>
          <p14:tracePt t="118505" x="6042025" y="2660650"/>
          <p14:tracePt t="118509" x="6034088" y="2676525"/>
          <p14:tracePt t="118521" x="6024563" y="2686050"/>
          <p14:tracePt t="118525" x="6016625" y="2701925"/>
          <p14:tracePt t="118537" x="6008688" y="2727325"/>
          <p14:tracePt t="118541" x="6008688" y="2736850"/>
          <p14:tracePt t="118553" x="6008688" y="2744788"/>
          <p14:tracePt t="118557" x="6008688" y="2770188"/>
          <p14:tracePt t="118569" x="5999163" y="2778125"/>
          <p14:tracePt t="118573" x="5999163" y="2795588"/>
          <p14:tracePt t="118585" x="5999163" y="2805113"/>
          <p14:tracePt t="118589" x="5999163" y="2813050"/>
          <p14:tracePt t="118603" x="5991225" y="2813050"/>
          <p14:tracePt t="118619" x="5991225" y="2820988"/>
          <p14:tracePt t="118795" x="5999163" y="2820988"/>
          <p14:tracePt t="118799" x="6008688" y="2820988"/>
          <p14:tracePt t="118811" x="6024563" y="2820988"/>
          <p14:tracePt t="118815" x="6034088" y="2820988"/>
          <p14:tracePt t="118827" x="6049963" y="2813050"/>
          <p14:tracePt t="118831" x="6084888" y="2813050"/>
          <p14:tracePt t="118843" x="6102350" y="2805113"/>
          <p14:tracePt t="118847" x="6127750" y="2805113"/>
          <p14:tracePt t="118859" x="6153150" y="2805113"/>
          <p14:tracePt t="118863" x="6169025" y="2805113"/>
          <p14:tracePt t="118875" x="6203950" y="2805113"/>
          <p14:tracePt t="118879" x="6221413" y="2805113"/>
          <p14:tracePt t="118891" x="6237288" y="2805113"/>
          <p14:tracePt t="118907" x="6229350" y="2805113"/>
          <p14:tracePt t="118911" x="6186488" y="2805113"/>
          <p14:tracePt t="118923" x="6143625" y="2770188"/>
          <p14:tracePt t="118927" x="6110288" y="2719388"/>
          <p14:tracePt t="118939" x="6084888" y="2668588"/>
          <p14:tracePt t="118943" x="6067425" y="2633663"/>
          <p14:tracePt t="119235" x="6024563" y="2608263"/>
          <p14:tracePt t="119239" x="6016625" y="2608263"/>
          <p14:tracePt t="119251" x="5965825" y="2600325"/>
          <p14:tracePt t="119283" x="5973763" y="2600325"/>
          <p14:tracePt t="119287" x="5991225" y="2617788"/>
          <p14:tracePt t="119299" x="5991225" y="2643188"/>
          <p14:tracePt t="119303" x="6008688" y="2676525"/>
          <p14:tracePt t="119315" x="6016625" y="2711450"/>
          <p14:tracePt t="119319" x="6067425" y="2787650"/>
          <p14:tracePt t="119331" x="6084888" y="2830513"/>
          <p14:tracePt t="119335" x="6110288" y="2871788"/>
          <p14:tracePt t="119347" x="6118225" y="2914650"/>
          <p14:tracePt t="119351" x="6127750" y="2949575"/>
          <p14:tracePt t="119363" x="6127750" y="2990850"/>
          <p14:tracePt t="119367" x="6135688" y="3025775"/>
          <p14:tracePt t="119379" x="6135688" y="3041650"/>
          <p14:tracePt t="119383" x="6135688" y="3084513"/>
          <p14:tracePt t="119395" x="6135688" y="3109913"/>
          <p14:tracePt t="119399" x="6135688" y="3135313"/>
          <p14:tracePt t="119411" x="6135688" y="3160713"/>
          <p14:tracePt t="119415" x="6118225" y="3178175"/>
          <p14:tracePt t="119427" x="6102350" y="3178175"/>
          <p14:tracePt t="119431" x="6092825" y="3178175"/>
          <p14:tracePt t="119443" x="6084888" y="3178175"/>
          <p14:tracePt t="119447" x="6076950" y="3178175"/>
          <p14:tracePt t="119459" x="6067425" y="3186113"/>
          <p14:tracePt t="119463" x="6059488" y="3186113"/>
          <p14:tracePt t="119475" x="6034088" y="3186113"/>
          <p14:tracePt t="119479" x="6024563" y="3186113"/>
          <p14:tracePt t="119491" x="6008688" y="3186113"/>
          <p14:tracePt t="119495" x="5991225" y="3186113"/>
          <p14:tracePt t="119507" x="5973763" y="3195638"/>
          <p14:tracePt t="119511" x="5957888" y="3195638"/>
          <p14:tracePt t="119523" x="5948363" y="3195638"/>
          <p14:tracePt t="119527" x="5932488" y="3195638"/>
          <p14:tracePt t="119539" x="5915025" y="3195638"/>
          <p14:tracePt t="119555" x="5905500" y="3195638"/>
          <p14:tracePt t="119559" x="5889625" y="3195638"/>
          <p14:tracePt t="119575" x="5880100" y="3195638"/>
          <p14:tracePt t="119587" x="5872163" y="3195638"/>
          <p14:tracePt t="119607" x="5864225" y="3195638"/>
          <p14:tracePt t="119619" x="5854700" y="3195638"/>
          <p14:tracePt t="119635" x="5846763" y="3195638"/>
          <p14:tracePt t="119639" x="5846763" y="3186113"/>
          <p14:tracePt t="119651" x="5838825" y="3186113"/>
          <p14:tracePt t="119655" x="5829300" y="3170238"/>
          <p14:tracePt t="119667" x="5821363" y="3170238"/>
          <p14:tracePt t="119671" x="5821363" y="3160713"/>
          <p14:tracePt t="119683" x="5821363" y="3152775"/>
          <p14:tracePt t="119687" x="5803900" y="3144838"/>
          <p14:tracePt t="119699" x="5795963" y="3135313"/>
          <p14:tracePt t="119703" x="5795963" y="3127375"/>
          <p14:tracePt t="119715" x="5788025" y="3119438"/>
          <p14:tracePt t="119719" x="5778500" y="3101975"/>
          <p14:tracePt t="119731" x="5761038" y="3076575"/>
          <p14:tracePt t="119735" x="5745163" y="3059113"/>
          <p14:tracePt t="119751" x="5727700" y="3041650"/>
          <p14:tracePt t="119763" x="5710238" y="3033713"/>
          <p14:tracePt t="119767" x="5702300" y="3016250"/>
          <p14:tracePt t="119779" x="5694363" y="3008313"/>
          <p14:tracePt t="119783" x="5676900" y="3000375"/>
          <p14:tracePt t="119795" x="5651500" y="2990850"/>
          <p14:tracePt t="119799" x="5634038" y="2982913"/>
          <p14:tracePt t="119811" x="5616575" y="2965450"/>
          <p14:tracePt t="119815" x="5600700" y="2965450"/>
          <p14:tracePt t="119827" x="5600700" y="2957513"/>
          <p14:tracePt t="119831" x="5591175" y="2957513"/>
          <p14:tracePt t="119843" x="5583238" y="2957513"/>
          <p14:tracePt t="119859" x="5575300" y="2957513"/>
          <p14:tracePt t="119863" x="5565775" y="2957513"/>
          <p14:tracePt t="119879" x="5557838" y="2957513"/>
          <p14:tracePt t="119891" x="5549900" y="2957513"/>
          <p14:tracePt t="119895" x="5549900" y="2965450"/>
          <p14:tracePt t="119907" x="5532438" y="2974975"/>
          <p14:tracePt t="119911" x="5524500" y="2982913"/>
          <p14:tracePt t="119923" x="5524500" y="2990850"/>
          <p14:tracePt t="119927" x="5514975" y="3000375"/>
          <p14:tracePt t="119939" x="5507038" y="3000375"/>
          <p14:tracePt t="119943" x="5497513" y="3000375"/>
          <p14:tracePt t="119955" x="5497513" y="3008313"/>
          <p14:tracePt t="120019" x="5489575" y="3008313"/>
          <p14:tracePt t="120023" x="5481638" y="3008313"/>
          <p14:tracePt t="120035" x="5472113" y="3008313"/>
          <p14:tracePt t="120053" x="5464175" y="3008313"/>
          <p14:tracePt t="120057" x="5456238" y="3008313"/>
          <p14:tracePt t="120069" x="5456238" y="3000375"/>
          <p14:tracePt t="120133" x="5456238" y="2990850"/>
          <p14:tracePt t="120165" x="5464175" y="2974975"/>
          <p14:tracePt t="120169" x="5481638" y="2957513"/>
          <p14:tracePt t="120181" x="5489575" y="2949575"/>
          <p14:tracePt t="120185" x="5497513" y="2932113"/>
          <p14:tracePt t="120197" x="5524500" y="2914650"/>
          <p14:tracePt t="120201" x="5549900" y="2889250"/>
          <p14:tracePt t="120213" x="5575300" y="2881313"/>
          <p14:tracePt t="120217" x="5591175" y="2863850"/>
          <p14:tracePt t="120229" x="5600700" y="2855913"/>
          <p14:tracePt t="120233" x="5608638" y="2855913"/>
          <p14:tracePt t="120245" x="5626100" y="2855913"/>
          <p14:tracePt t="120249" x="5634038" y="2846388"/>
          <p14:tracePt t="120261" x="5641975" y="2846388"/>
          <p14:tracePt t="120265" x="5651500" y="2846388"/>
          <p14:tracePt t="120293" x="5659438" y="2846388"/>
          <p14:tracePt t="120325" x="5668963" y="2846388"/>
          <p14:tracePt t="120425" x="5659438" y="2846388"/>
          <p14:tracePt t="120453" x="5651500" y="2846388"/>
          <p14:tracePt t="120469" x="5641975" y="2846388"/>
          <p14:tracePt t="120725" x="5651500" y="2846388"/>
          <p14:tracePt t="120741" x="5651500" y="2855913"/>
          <p14:tracePt t="120789" x="5659438" y="2855913"/>
          <p14:tracePt t="120793" x="5668963" y="2855913"/>
          <p14:tracePt t="120809" x="5684838" y="2855913"/>
          <p14:tracePt t="120821" x="5694363" y="2855913"/>
          <p14:tracePt t="120825" x="5702300" y="2855913"/>
          <p14:tracePt t="120837" x="5710238" y="2855913"/>
          <p14:tracePt t="120841" x="5719763" y="2855913"/>
          <p14:tracePt t="120853" x="5727700" y="2855913"/>
          <p14:tracePt t="120857" x="5735638" y="2855913"/>
          <p14:tracePt t="120869" x="5745163" y="2855913"/>
          <p14:tracePt t="120873" x="5761038" y="2855913"/>
          <p14:tracePt t="120885" x="5770563" y="2855913"/>
          <p14:tracePt t="120901" x="5788025" y="2855913"/>
          <p14:tracePt t="120905" x="5795963" y="2855913"/>
          <p14:tracePt t="120917" x="5803900" y="2855913"/>
          <p14:tracePt t="120933" x="5813425" y="2855913"/>
          <p14:tracePt t="120937" x="5821363" y="2855913"/>
          <p14:tracePt t="120981" x="5813425" y="2855913"/>
          <p14:tracePt t="120985" x="5803900" y="2855913"/>
          <p14:tracePt t="120997" x="5795963" y="2855913"/>
          <p14:tracePt t="121001" x="5778500" y="2846388"/>
          <p14:tracePt t="121013" x="5745163" y="2830513"/>
          <p14:tracePt t="121017" x="5710238" y="2830513"/>
          <p14:tracePt t="121029" x="5684838" y="2830513"/>
          <p14:tracePt t="121033" x="5626100" y="2820988"/>
          <p14:tracePt t="121045" x="5583238" y="2820988"/>
          <p14:tracePt t="121049" x="5472113" y="2820988"/>
          <p14:tracePt t="121061" x="5395913" y="2820988"/>
          <p14:tracePt t="121065" x="5345113" y="2820988"/>
          <p14:tracePt t="121077" x="5294313" y="2820988"/>
          <p14:tracePt t="121081" x="5226050" y="2838450"/>
          <p14:tracePt t="121093" x="5208588" y="2838450"/>
          <p14:tracePt t="121097" x="5183188" y="2846388"/>
          <p14:tracePt t="121109" x="5175250" y="2855913"/>
          <p14:tracePt t="121125" x="5175250" y="2863850"/>
          <p14:tracePt t="121141" x="5183188" y="2863850"/>
          <p14:tracePt t="121145" x="5192713" y="2863850"/>
          <p14:tracePt t="121157" x="5200650" y="2863850"/>
          <p14:tracePt t="121161" x="5208588" y="2863850"/>
          <p14:tracePt t="121173" x="5218113" y="2863850"/>
          <p14:tracePt t="121177" x="5218113" y="2855913"/>
          <p14:tracePt t="121189" x="5226050" y="2855913"/>
          <p14:tracePt t="121193" x="5243513" y="2820988"/>
          <p14:tracePt t="121205" x="5251450" y="2805113"/>
          <p14:tracePt t="121209" x="5260975" y="2787650"/>
          <p14:tracePt t="121221" x="5268913" y="2762250"/>
          <p14:tracePt t="121225" x="5286375" y="2736850"/>
          <p14:tracePt t="121237" x="5294313" y="2711450"/>
          <p14:tracePt t="121241" x="5327650" y="2660650"/>
          <p14:tracePt t="121253" x="5345113" y="2608263"/>
          <p14:tracePt t="121257" x="5353050" y="2549525"/>
          <p14:tracePt t="121269" x="5380038" y="2430463"/>
          <p14:tracePt t="121273" x="5387975" y="2362200"/>
          <p14:tracePt t="121285" x="5395913" y="2303463"/>
          <p14:tracePt t="121289" x="5395913" y="2243138"/>
          <p14:tracePt t="121301" x="5395913" y="2184400"/>
          <p14:tracePt t="121305" x="5395913" y="2098675"/>
          <p14:tracePt t="121317" x="5395913" y="2039938"/>
          <p14:tracePt t="121321" x="5395913" y="1989138"/>
          <p14:tracePt t="121333" x="5395913" y="1938338"/>
          <p14:tracePt t="121337" x="5405438" y="1852613"/>
          <p14:tracePt t="121349" x="5405438" y="1809750"/>
          <p14:tracePt t="121353" x="5405438" y="1766888"/>
          <p14:tracePt t="121365" x="5405438" y="1725613"/>
          <p14:tracePt t="121369" x="5405438" y="1690688"/>
          <p14:tracePt t="121381" x="5405438" y="1639888"/>
          <p14:tracePt t="121385" x="5413375" y="1622425"/>
          <p14:tracePt t="121397" x="5413375" y="1614488"/>
          <p14:tracePt t="121401" x="5413375" y="1606550"/>
          <p14:tracePt t="121413" x="5421313" y="1589088"/>
          <p14:tracePt t="121417" x="5421313" y="1581150"/>
          <p14:tracePt t="121429" x="5430838" y="1563688"/>
          <p14:tracePt t="121433" x="5430838" y="1546225"/>
          <p14:tracePt t="121445" x="5430838" y="1538288"/>
          <p14:tracePt t="121449" x="5438775" y="1504950"/>
          <p14:tracePt t="121461" x="5446713" y="1487488"/>
          <p14:tracePt t="121465" x="5456238" y="1470025"/>
          <p14:tracePt t="121477" x="5464175" y="1452563"/>
          <p14:tracePt t="121481" x="5464175" y="1444625"/>
          <p14:tracePt t="121493" x="5472113" y="1436688"/>
          <p14:tracePt t="121497" x="5489575" y="1427163"/>
          <p14:tracePt t="121509" x="5489575" y="1419225"/>
          <p14:tracePt t="121513" x="5507038" y="1393825"/>
          <p14:tracePt t="121525" x="5532438" y="1385888"/>
          <p14:tracePt t="121529" x="5549900" y="1368425"/>
          <p14:tracePt t="121543" x="5549900" y="1350963"/>
          <p14:tracePt t="121547" x="5565775" y="1343025"/>
          <p14:tracePt t="121559" x="5565775" y="1333500"/>
          <p14:tracePt t="121563" x="5583238" y="1333500"/>
          <p14:tracePt t="121591" x="5591175" y="1333500"/>
          <p14:tracePt t="121595" x="5600700" y="1333500"/>
          <p14:tracePt t="121799" x="5608638" y="1325563"/>
          <p14:tracePt t="121815" x="5608638" y="1308100"/>
          <p14:tracePt t="121819" x="5616575" y="1308100"/>
          <p14:tracePt t="121831" x="5634038" y="1300163"/>
          <p14:tracePt t="121835" x="5634038" y="1292225"/>
          <p14:tracePt t="121851" x="5641975" y="1282700"/>
          <p14:tracePt t="121863" x="5651500" y="1282700"/>
          <p14:tracePt t="121879" x="5651500" y="1274763"/>
          <p14:tracePt t="122007" x="5651500" y="1282700"/>
          <p14:tracePt t="122011" x="5659438" y="1292225"/>
          <p14:tracePt t="122023" x="5659438" y="1308100"/>
          <p14:tracePt t="122027" x="5659438" y="1317625"/>
          <p14:tracePt t="122039" x="5668963" y="1325563"/>
          <p14:tracePt t="122043" x="5668963" y="1343025"/>
          <p14:tracePt t="122055" x="5668963" y="1350963"/>
          <p14:tracePt t="122059" x="5668963" y="1360488"/>
          <p14:tracePt t="122071" x="5668963" y="1368425"/>
          <p14:tracePt t="122075" x="5676900" y="1368425"/>
          <p14:tracePt t="122103" x="5676900" y="1376363"/>
          <p14:tracePt t="122135" x="5684838" y="1376363"/>
          <p14:tracePt t="122139" x="5684838" y="1385888"/>
          <p14:tracePt t="122151" x="5694363" y="1385888"/>
          <p14:tracePt t="122155" x="5702300" y="1385888"/>
          <p14:tracePt t="122167" x="5710238" y="1385888"/>
          <p14:tracePt t="122183" x="5719763" y="1385888"/>
          <p14:tracePt t="122199" x="5719763" y="1393825"/>
          <p14:tracePt t="122215" x="5727700" y="1401763"/>
          <p14:tracePt t="122247" x="5735638" y="1401763"/>
          <p14:tracePt t="122631" x="5745163" y="1411288"/>
          <p14:tracePt t="122635" x="5745163" y="1419225"/>
          <p14:tracePt t="122647" x="5753100" y="1444625"/>
          <p14:tracePt t="122651" x="5761038" y="1462088"/>
          <p14:tracePt t="122663" x="5778500" y="1495425"/>
          <p14:tracePt t="122667" x="5788025" y="1530350"/>
          <p14:tracePt t="122679" x="5795963" y="1589088"/>
          <p14:tracePt t="122683" x="5813425" y="1716088"/>
          <p14:tracePt t="122695" x="5821363" y="1801813"/>
          <p14:tracePt t="122699" x="5821363" y="1885950"/>
          <p14:tracePt t="122711" x="5821363" y="1979613"/>
          <p14:tracePt t="122715" x="5795963" y="2108200"/>
          <p14:tracePt t="122727" x="5770563" y="2192338"/>
          <p14:tracePt t="122731" x="5753100" y="2268538"/>
          <p14:tracePt t="122743" x="5727700" y="2354263"/>
          <p14:tracePt t="122747" x="5710238" y="2422525"/>
          <p14:tracePt t="122759" x="5659438" y="2532063"/>
          <p14:tracePt t="122763" x="5651500" y="2582863"/>
          <p14:tracePt t="122775" x="5626100" y="2633663"/>
          <p14:tracePt t="122779" x="5616575" y="2660650"/>
          <p14:tracePt t="122791" x="5600700" y="2701925"/>
          <p14:tracePt t="122795" x="5591175" y="2701925"/>
          <p14:tracePt t="122807" x="5591175" y="2711450"/>
          <p14:tracePt t="122811" x="5591175" y="2719388"/>
          <p14:tracePt t="122823" x="5583238" y="2719388"/>
          <p14:tracePt t="122827" x="5583238" y="2727325"/>
          <p14:tracePt t="122839" x="5583238" y="2744788"/>
          <p14:tracePt t="122855" x="5583238" y="2752725"/>
          <p14:tracePt t="122859" x="5575300" y="2770188"/>
          <p14:tracePt t="122871" x="5575300" y="2778125"/>
          <p14:tracePt t="122875" x="5565775" y="2795588"/>
          <p14:tracePt t="122887" x="5565775" y="2805113"/>
          <p14:tracePt t="122891" x="5565775" y="2813050"/>
          <p14:tracePt t="122903" x="5557838" y="2830513"/>
          <p14:tracePt t="122907" x="5557838" y="2838450"/>
          <p14:tracePt t="122935" x="5557838" y="2846388"/>
          <p14:tracePt t="122971" x="5557838" y="2855913"/>
          <p14:tracePt t="122987" x="5575300" y="2863850"/>
          <p14:tracePt t="122999" x="5591175" y="2863850"/>
          <p14:tracePt t="123003" x="5600700" y="2863850"/>
          <p14:tracePt t="123015" x="5634038" y="2863850"/>
          <p14:tracePt t="123019" x="5668963" y="2871788"/>
          <p14:tracePt t="123033" x="5676900" y="2871788"/>
          <p14:tracePt t="123037" x="5694363" y="2871788"/>
          <p14:tracePt t="123049" x="5719763" y="2871788"/>
          <p14:tracePt t="123053" x="5727700" y="2871788"/>
          <p14:tracePt t="123065" x="5735638" y="2881313"/>
          <p14:tracePt t="123069" x="5745163" y="2881313"/>
          <p14:tracePt t="123081" x="5753100" y="2881313"/>
          <p14:tracePt t="123113" x="5761038" y="2881313"/>
          <p14:tracePt t="123213" x="5753100" y="2881313"/>
          <p14:tracePt t="123229" x="5735638" y="2881313"/>
          <p14:tracePt t="123245" x="5719763" y="2881313"/>
          <p14:tracePt t="123257" x="5710238" y="2881313"/>
          <p14:tracePt t="123261" x="5684838" y="2881313"/>
          <p14:tracePt t="123273" x="5651500" y="2889250"/>
          <p14:tracePt t="123277" x="5626100" y="2897188"/>
          <p14:tracePt t="123289" x="5600700" y="2897188"/>
          <p14:tracePt t="123293" x="5575300" y="2897188"/>
          <p14:tracePt t="123305" x="5532438" y="2897188"/>
          <p14:tracePt t="123309" x="5507038" y="2897188"/>
          <p14:tracePt t="123321" x="5481638" y="2906713"/>
          <p14:tracePt t="123325" x="5472113" y="2906713"/>
          <p14:tracePt t="123337" x="5464175" y="2906713"/>
          <p14:tracePt t="123341" x="5456238" y="2906713"/>
          <p14:tracePt t="123353" x="5446713" y="2906713"/>
          <p14:tracePt t="123401" x="5456238" y="2906713"/>
          <p14:tracePt t="123417" x="5472113" y="2922588"/>
          <p14:tracePt t="123433" x="5489575" y="2922588"/>
          <p14:tracePt t="123437" x="5507038" y="2932113"/>
          <p14:tracePt t="123453" x="5524500" y="2932113"/>
          <p14:tracePt t="123465" x="5532438" y="2932113"/>
          <p14:tracePt t="123481" x="5549900" y="2932113"/>
          <p14:tracePt t="123485" x="5565775" y="2922588"/>
          <p14:tracePt t="123497" x="5575300" y="2922588"/>
          <p14:tracePt t="123501" x="5591175" y="2906713"/>
          <p14:tracePt t="123513" x="5616575" y="2897188"/>
          <p14:tracePt t="123517" x="5616575" y="2889250"/>
          <p14:tracePt t="123529" x="5641975" y="2881313"/>
          <p14:tracePt t="123533" x="5668963" y="2881313"/>
          <p14:tracePt t="123545" x="5676900" y="2871788"/>
          <p14:tracePt t="123549" x="5684838" y="2871788"/>
          <p14:tracePt t="123561" x="5694363" y="2871788"/>
          <p14:tracePt t="123565" x="5710238" y="2871788"/>
          <p14:tracePt t="123577" x="5719763" y="2871788"/>
          <p14:tracePt t="123657" x="5710238" y="2871788"/>
          <p14:tracePt t="123673" x="5702300" y="2871788"/>
          <p14:tracePt t="123689" x="5694363" y="2871788"/>
          <p14:tracePt t="123705" x="5684838" y="2871788"/>
          <p14:tracePt t="123721" x="5676900" y="2871788"/>
          <p14:tracePt t="123737" x="5668963" y="2871788"/>
          <p14:tracePt t="123753" x="5659438" y="2871788"/>
          <p14:tracePt t="123757" x="5659438" y="2881313"/>
          <p14:tracePt t="123769" x="5641975" y="2881313"/>
          <p14:tracePt t="123785" x="5641975" y="2889250"/>
          <p14:tracePt t="123837" x="5651500" y="2871788"/>
          <p14:tracePt t="123849" x="5659438" y="2871788"/>
          <p14:tracePt t="123853" x="5668963" y="2838450"/>
          <p14:tracePt t="123865" x="5668963" y="2830513"/>
          <p14:tracePt t="123869" x="5668963" y="2795588"/>
          <p14:tracePt t="123881" x="5668963" y="2770188"/>
          <p14:tracePt t="123885" x="5676900" y="2736850"/>
          <p14:tracePt t="123897" x="5684838" y="2701925"/>
          <p14:tracePt t="123901" x="5684838" y="2676525"/>
          <p14:tracePt t="123913" x="5694363" y="2651125"/>
          <p14:tracePt t="123917" x="5694363" y="2625725"/>
          <p14:tracePt t="123929" x="5702300" y="2592388"/>
          <p14:tracePt t="123933" x="5702300" y="2582863"/>
          <p14:tracePt t="123945" x="5702300" y="2566988"/>
          <p14:tracePt t="123961" x="5710238" y="2549525"/>
          <p14:tracePt t="123965" x="5710238" y="2541588"/>
          <p14:tracePt t="123993" x="5710238" y="2532063"/>
          <p14:tracePt t="123997" x="5710238" y="2516188"/>
          <p14:tracePt t="124013" x="5710238" y="2498725"/>
          <p14:tracePt t="124025" x="5710238" y="2489200"/>
          <p14:tracePt t="124029" x="5710238" y="2473325"/>
          <p14:tracePt t="124041" x="5710238" y="2438400"/>
          <p14:tracePt t="124057" x="5710238" y="2422525"/>
          <p14:tracePt t="124061" x="5710238" y="2413000"/>
          <p14:tracePt t="124077" x="5710238" y="2405063"/>
          <p14:tracePt t="124089" x="5710238" y="2397125"/>
          <p14:tracePt t="124105" x="5710238" y="2387600"/>
          <p14:tracePt t="124125" x="5710238" y="2371725"/>
          <p14:tracePt t="124141" x="5702300" y="2362200"/>
          <p14:tracePt t="124153" x="5702300" y="2354263"/>
          <p14:tracePt t="124157" x="5694363" y="2354263"/>
          <p14:tracePt t="124169" x="5694363" y="2344738"/>
          <p14:tracePt t="124233" x="5684838" y="2344738"/>
          <p14:tracePt t="124253" x="5668963" y="2354263"/>
          <p14:tracePt t="124265" x="5659438" y="2362200"/>
          <p14:tracePt t="124281" x="5659438" y="2371725"/>
          <p14:tracePt t="124285" x="5651500" y="2379663"/>
          <p14:tracePt t="124297" x="5641975" y="2379663"/>
          <p14:tracePt t="124345" x="5634038" y="2379663"/>
          <p14:tracePt t="124575" x="5616575" y="2379663"/>
          <p14:tracePt t="124587" x="5608638" y="2379663"/>
          <p14:tracePt t="124591" x="5600700" y="2379663"/>
          <p14:tracePt t="124603" x="5583238" y="2379663"/>
          <p14:tracePt t="124619" x="5565775" y="2379663"/>
          <p14:tracePt t="124623" x="5532438" y="2379663"/>
          <p14:tracePt t="124635" x="5524500" y="2371725"/>
          <p14:tracePt t="124639" x="5507038" y="2371725"/>
          <p14:tracePt t="124651" x="5497513" y="2371725"/>
          <p14:tracePt t="124655" x="5497513" y="2362200"/>
          <p14:tracePt t="124815" x="5489575" y="2362200"/>
          <p14:tracePt t="124827" x="5481638" y="2362200"/>
          <p14:tracePt t="124843" x="5464175" y="2362200"/>
          <p14:tracePt t="124847" x="5446713" y="2362200"/>
          <p14:tracePt t="124863" x="5438775" y="2362200"/>
          <p14:tracePt t="124875" x="5430838" y="2362200"/>
          <p14:tracePt t="124891" x="5421313" y="2362200"/>
          <p14:tracePt t="124907" x="5421313" y="2371725"/>
          <p14:tracePt t="124927" x="5421313" y="2387600"/>
          <p14:tracePt t="124939" x="5421313" y="2397125"/>
          <p14:tracePt t="124955" x="5421313" y="2405063"/>
          <p14:tracePt t="124959" x="5421313" y="2413000"/>
          <p14:tracePt t="124971" x="5421313" y="2422525"/>
          <p14:tracePt t="124975" x="5421313" y="2430463"/>
          <p14:tracePt t="124987" x="5421313" y="2438400"/>
          <p14:tracePt t="124991" x="5421313" y="2447925"/>
          <p14:tracePt t="125007" x="5421313" y="2455863"/>
          <p14:tracePt t="125019" x="5421313" y="2463800"/>
          <p14:tracePt t="125051" x="5421313" y="2473325"/>
          <p14:tracePt t="125055" x="5421313" y="2481263"/>
          <p14:tracePt t="125071" x="5421313" y="2489200"/>
          <p14:tracePt t="125083" x="5413375" y="2498725"/>
          <p14:tracePt t="125087" x="5413375" y="2506663"/>
          <p14:tracePt t="125099" x="5405438" y="2506663"/>
          <p14:tracePt t="125131" x="5395913" y="2506663"/>
          <p14:tracePt t="125135" x="5387975" y="2506663"/>
          <p14:tracePt t="125163" x="5380038" y="2506663"/>
          <p14:tracePt t="125259" x="5387975" y="2506663"/>
          <p14:tracePt t="125275" x="5395913" y="2516188"/>
          <p14:tracePt t="125291" x="5395913" y="2524125"/>
          <p14:tracePt t="125307" x="5405438" y="2532063"/>
          <p14:tracePt t="125311" x="5405438" y="2541588"/>
          <p14:tracePt t="125323" x="5405438" y="2557463"/>
          <p14:tracePt t="125371" x="5405438" y="2566988"/>
          <p14:tracePt t="125375" x="5387975" y="2582863"/>
          <p14:tracePt t="125387" x="5370513" y="2592388"/>
          <p14:tracePt t="125391" x="5362575" y="2600325"/>
          <p14:tracePt t="125403" x="5337175" y="2625725"/>
          <p14:tracePt t="125407" x="5311775" y="2651125"/>
          <p14:tracePt t="125419" x="5294313" y="2660650"/>
          <p14:tracePt t="125423" x="5268913" y="2676525"/>
          <p14:tracePt t="125435" x="5251450" y="2701925"/>
          <p14:tracePt t="125439" x="5208588" y="2727325"/>
          <p14:tracePt t="125451" x="5200650" y="2736850"/>
          <p14:tracePt t="125455" x="5192713" y="2744788"/>
          <p14:tracePt t="125467" x="5183188" y="2744788"/>
          <p14:tracePt t="125471" x="5167313" y="2752725"/>
          <p14:tracePt t="125499" x="5149850" y="2752725"/>
          <p14:tracePt t="125503" x="5141913" y="2762250"/>
          <p14:tracePt t="125515" x="5141913" y="2770188"/>
          <p14:tracePt t="125519" x="5141913" y="2778125"/>
          <p14:tracePt t="125531" x="5124450" y="2787650"/>
          <p14:tracePt t="125535" x="5124450" y="2805113"/>
          <p14:tracePt t="125547" x="5124450" y="2813050"/>
          <p14:tracePt t="125551" x="5116513" y="2820988"/>
          <p14:tracePt t="125563" x="5116513" y="2830513"/>
          <p14:tracePt t="125567" x="5116513" y="2838450"/>
          <p14:tracePt t="125579" x="5116513" y="2846388"/>
          <p14:tracePt t="125583" x="5116513" y="2855913"/>
          <p14:tracePt t="125595" x="5116513" y="2863850"/>
          <p14:tracePt t="125599" x="5116513" y="2871788"/>
          <p14:tracePt t="125611" x="5116513" y="2881313"/>
          <p14:tracePt t="125615" x="5116513" y="2889250"/>
          <p14:tracePt t="125627" x="5116513" y="2906713"/>
          <p14:tracePt t="125631" x="5116513" y="2922588"/>
          <p14:tracePt t="125643" x="5106988" y="2940050"/>
          <p14:tracePt t="125647" x="5099050" y="2957513"/>
          <p14:tracePt t="125659" x="5091113" y="2974975"/>
          <p14:tracePt t="125663" x="5081588" y="3008313"/>
          <p14:tracePt t="125675" x="5073650" y="3025775"/>
          <p14:tracePt t="125679" x="5056188" y="3051175"/>
          <p14:tracePt t="125691" x="5048250" y="3059113"/>
          <p14:tracePt t="125695" x="5030788" y="3067050"/>
          <p14:tracePt t="125707" x="5013325" y="3094038"/>
          <p14:tracePt t="125711" x="4997450" y="3101975"/>
          <p14:tracePt t="125723" x="4987925" y="3127375"/>
          <p14:tracePt t="125727" x="4972050" y="3144838"/>
          <p14:tracePt t="125739" x="4937125" y="3160713"/>
          <p14:tracePt t="125743" x="4929188" y="3160713"/>
          <p14:tracePt t="125755" x="4903788" y="3178175"/>
          <p14:tracePt t="125759" x="4878388" y="3211513"/>
          <p14:tracePt t="125771" x="4835525" y="3254375"/>
          <p14:tracePt t="125775" x="4827588" y="3297238"/>
          <p14:tracePt t="125787" x="4818063" y="3330575"/>
          <p14:tracePt t="125791" x="4818063" y="3373438"/>
          <p14:tracePt t="125803" x="4818063" y="3424238"/>
          <p14:tracePt t="125807" x="4818063" y="3484563"/>
          <p14:tracePt t="125819" x="4843463" y="3527425"/>
          <p14:tracePt t="125823" x="4860925" y="3560763"/>
          <p14:tracePt t="125835" x="4886325" y="3603625"/>
          <p14:tracePt t="125840" x="4937125" y="3629025"/>
          <p14:tracePt t="125851" x="4997450" y="3654425"/>
          <p14:tracePt t="125856" x="5056188" y="3679825"/>
          <p14:tracePt t="125867" x="5124450" y="3705225"/>
          <p14:tracePt t="125871" x="5183188" y="3713163"/>
          <p14:tracePt t="125883" x="5286375" y="3730625"/>
          <p14:tracePt t="125887" x="5353050" y="3748088"/>
          <p14:tracePt t="125899" x="5413375" y="3756025"/>
          <p14:tracePt t="125903" x="5472113" y="3756025"/>
          <p14:tracePt t="125915" x="5532438" y="3756025"/>
          <p14:tracePt t="125919" x="5616575" y="3756025"/>
          <p14:tracePt t="125931" x="5651500" y="3756025"/>
          <p14:tracePt t="125935" x="5659438" y="3756025"/>
          <p14:tracePt t="125947" x="5676900" y="3756025"/>
          <p14:tracePt t="125951" x="5684838" y="3756025"/>
          <p14:tracePt t="125997" x="5694363" y="3756025"/>
          <p14:tracePt t="126013" x="5702300" y="3756025"/>
          <p14:tracePt t="126029" x="5710238" y="3756025"/>
          <p14:tracePt t="126033" x="5719763" y="3756025"/>
          <p14:tracePt t="126061" x="5735638" y="3756025"/>
          <p14:tracePt t="126065" x="5745163" y="3738563"/>
          <p14:tracePt t="126077" x="5761038" y="3730625"/>
          <p14:tracePt t="126081" x="5761038" y="3722688"/>
          <p14:tracePt t="126093" x="5770563" y="3705225"/>
          <p14:tracePt t="126097" x="5770563" y="3687763"/>
          <p14:tracePt t="126109" x="5788025" y="3671888"/>
          <p14:tracePt t="126113" x="5795963" y="3654425"/>
          <p14:tracePt t="126125" x="5803900" y="3646488"/>
          <p14:tracePt t="126129" x="5803900" y="3629025"/>
          <p14:tracePt t="126141" x="5821363" y="3603625"/>
          <p14:tracePt t="126145" x="5821363" y="3586163"/>
          <p14:tracePt t="126161" x="5821363" y="3578225"/>
          <p14:tracePt t="126173" x="5821363" y="3560763"/>
          <p14:tracePt t="126189" x="5821363" y="3552825"/>
          <p14:tracePt t="126193" x="5821363" y="3543300"/>
          <p14:tracePt t="126205" x="5813425" y="3543300"/>
          <p14:tracePt t="126209" x="5795963" y="3527425"/>
          <p14:tracePt t="126225" x="5778500" y="3527425"/>
          <p14:tracePt t="126237" x="5770563" y="3517900"/>
          <p14:tracePt t="126253" x="5753100" y="3517900"/>
          <p14:tracePt t="126257" x="5745163" y="3509963"/>
          <p14:tracePt t="126269" x="5735638" y="3509963"/>
          <p14:tracePt t="126273" x="5719763" y="3509963"/>
          <p14:tracePt t="126285" x="5684838" y="3509963"/>
          <p14:tracePt t="126289" x="5684838" y="3502025"/>
          <p14:tracePt t="126301" x="5676900" y="3492500"/>
          <p14:tracePt t="126305" x="5668963" y="3492500"/>
          <p14:tracePt t="126317" x="5659438" y="3492500"/>
          <p14:tracePt t="126321" x="5659438" y="3484563"/>
          <p14:tracePt t="126333" x="5651500" y="3484563"/>
          <p14:tracePt t="126445" x="5668963" y="3484563"/>
          <p14:tracePt t="126449" x="5676900" y="3484563"/>
          <p14:tracePt t="126477" x="5684838" y="3484563"/>
          <p14:tracePt t="126481" x="5694363" y="3484563"/>
          <p14:tracePt t="126493" x="5702300" y="3484563"/>
          <p14:tracePt t="126529" x="5710238" y="3484563"/>
          <p14:tracePt t="126541" x="5710238" y="3475038"/>
          <p14:tracePt t="126557" x="5719763" y="3467100"/>
          <p14:tracePt t="126561" x="5719763" y="3459163"/>
          <p14:tracePt t="126577" x="5719763" y="3449638"/>
          <p14:tracePt t="126589" x="5719763" y="3441700"/>
          <p14:tracePt t="126593" x="5727700" y="3441700"/>
          <p14:tracePt t="126605" x="5727700" y="3433763"/>
          <p14:tracePt t="126621" x="5727700" y="3424238"/>
          <p14:tracePt t="126625" x="5727700" y="3416300"/>
          <p14:tracePt t="126653" x="5727700" y="3408363"/>
          <p14:tracePt t="126673" x="5727700" y="3398838"/>
          <p14:tracePt t="126689" x="5710238" y="3398838"/>
          <p14:tracePt t="126701" x="5702300" y="3398838"/>
          <p14:tracePt t="126705" x="5702300" y="3390900"/>
          <p14:tracePt t="126721" x="5694363" y="3382963"/>
          <p14:tracePt t="126733" x="5684838" y="3382963"/>
          <p14:tracePt t="126765" x="5676900" y="3382963"/>
          <p14:tracePt t="126769" x="5668963" y="3382963"/>
          <p14:tracePt t="126781" x="5659438" y="3382963"/>
          <p14:tracePt t="126865" x="5668963" y="3382963"/>
          <p14:tracePt t="126881" x="5676900" y="3382963"/>
          <p14:tracePt t="126893" x="5694363" y="3390900"/>
          <p14:tracePt t="126897" x="5702300" y="3398838"/>
          <p14:tracePt t="126909" x="5727700" y="3398838"/>
          <p14:tracePt t="126913" x="5745163" y="3408363"/>
          <p14:tracePt t="126925" x="5753100" y="3408363"/>
          <p14:tracePt t="126941" x="5761038" y="3408363"/>
          <p14:tracePt t="126945" x="5770563" y="3408363"/>
          <p14:tracePt t="127037" x="5761038" y="3408363"/>
          <p14:tracePt t="127041" x="5753100" y="3408363"/>
          <p14:tracePt t="127057" x="5727700" y="3408363"/>
          <p14:tracePt t="127069" x="5710238" y="3408363"/>
          <p14:tracePt t="127073" x="5684838" y="3408363"/>
          <p14:tracePt t="127085" x="5668963" y="3408363"/>
          <p14:tracePt t="127089" x="5651500" y="3408363"/>
          <p14:tracePt t="127101" x="5641975" y="3408363"/>
          <p14:tracePt t="127105" x="5626100" y="3408363"/>
          <p14:tracePt t="127213" x="5634038" y="3408363"/>
          <p14:tracePt t="127229" x="5641975" y="3408363"/>
          <p14:tracePt t="127233" x="5651500" y="3408363"/>
          <p14:tracePt t="127245" x="5659438" y="3408363"/>
          <p14:tracePt t="127249" x="5668963" y="3408363"/>
          <p14:tracePt t="127281" x="5676900" y="3408363"/>
          <p14:tracePt t="127293" x="5684838" y="3408363"/>
          <p14:tracePt t="127297" x="5694363" y="3408363"/>
          <p14:tracePt t="127313" x="5702300" y="3408363"/>
          <p14:tracePt t="127325" x="5710238" y="3408363"/>
          <p14:tracePt t="127341" x="5719763" y="3408363"/>
          <p14:tracePt t="127345" x="5727700" y="3408363"/>
          <p14:tracePt t="127357" x="5727700" y="3398838"/>
          <p14:tracePt t="127361" x="5727700" y="3390900"/>
          <p14:tracePt t="127373" x="5735638" y="3382963"/>
          <p14:tracePt t="127377" x="5745163" y="3382963"/>
          <p14:tracePt t="127389" x="5753100" y="3373438"/>
          <p14:tracePt t="127405" x="5761038" y="3365500"/>
          <p14:tracePt t="127409" x="5770563" y="3355975"/>
          <p14:tracePt t="127487" x="5778500" y="3355975"/>
          <p14:tracePt t="127503" x="5788025" y="3355975"/>
          <p14:tracePt t="127519" x="5795963" y="3355975"/>
          <p14:tracePt t="127523" x="5803900" y="3355975"/>
          <p14:tracePt t="127535" x="5813425" y="3355975"/>
          <p14:tracePt t="127539" x="5821363" y="3355975"/>
          <p14:tracePt t="127551" x="5829300" y="3355975"/>
          <p14:tracePt t="127555" x="5838825" y="3355975"/>
          <p14:tracePt t="127571" x="5854700" y="3365500"/>
          <p14:tracePt t="127583" x="5864225" y="3365500"/>
          <p14:tracePt t="127683" x="5854700" y="3365500"/>
          <p14:tracePt t="127695" x="5846763" y="3365500"/>
          <p14:tracePt t="127699" x="5838825" y="3365500"/>
          <p14:tracePt t="127711" x="5829300" y="3365500"/>
          <p14:tracePt t="127715" x="5803900" y="3373438"/>
          <p14:tracePt t="127727" x="5788025" y="3373438"/>
          <p14:tracePt t="127731" x="5778500" y="3382963"/>
          <p14:tracePt t="127743" x="5770563" y="3382963"/>
          <p14:tracePt t="127747" x="5761038" y="3382963"/>
          <p14:tracePt t="127759" x="5753100" y="3390900"/>
          <p14:tracePt t="127763" x="5735638" y="3390900"/>
          <p14:tracePt t="127775" x="5727700" y="3390900"/>
          <p14:tracePt t="127791" x="5727700" y="3398838"/>
          <p14:tracePt t="127855" x="5727700" y="3408363"/>
          <p14:tracePt t="127871" x="5735638" y="3408363"/>
          <p14:tracePt t="127887" x="5753100" y="3408363"/>
          <p14:tracePt t="127891" x="5761038" y="3416300"/>
          <p14:tracePt t="127903" x="5770563" y="3416300"/>
          <p14:tracePt t="127907" x="5788025" y="3424238"/>
          <p14:tracePt t="127919" x="5803900" y="3424238"/>
          <p14:tracePt t="127923" x="5813425" y="3433763"/>
          <p14:tracePt t="127935" x="5829300" y="3433763"/>
          <p14:tracePt t="127939" x="5854700" y="3441700"/>
          <p14:tracePt t="127955" x="5872163" y="3441700"/>
          <p14:tracePt t="127971" x="5889625" y="3441700"/>
          <p14:tracePt t="127983" x="5897563" y="3441700"/>
          <p14:tracePt t="128051" x="5889625" y="3441700"/>
          <p14:tracePt t="128063" x="5880100" y="3441700"/>
          <p14:tracePt t="128079" x="5864225" y="3441700"/>
          <p14:tracePt t="128083" x="5854700" y="3441700"/>
          <p14:tracePt t="128095" x="5838825" y="3441700"/>
          <p14:tracePt t="128099" x="5821363" y="3449638"/>
          <p14:tracePt t="128111" x="5803900" y="3459163"/>
          <p14:tracePt t="128115" x="5761038" y="3484563"/>
          <p14:tracePt t="128127" x="5753100" y="3492500"/>
          <p14:tracePt t="128131" x="5735638" y="3492500"/>
          <p14:tracePt t="128143" x="5719763" y="3502025"/>
          <p14:tracePt t="128147" x="5710238" y="3502025"/>
          <p14:tracePt t="128159" x="5702300" y="3502025"/>
          <p14:tracePt t="128175" x="5694363" y="3502025"/>
          <p14:tracePt t="128211" x="5684838" y="3502025"/>
          <p14:tracePt t="128223" x="5676900" y="3502025"/>
          <p14:tracePt t="128227" x="5659438" y="3475038"/>
          <p14:tracePt t="128243" x="5659438" y="3467100"/>
          <p14:tracePt t="128255" x="5651500" y="3449638"/>
          <p14:tracePt t="128259" x="5651500" y="3441700"/>
          <p14:tracePt t="128271" x="5641975" y="3424238"/>
          <p14:tracePt t="128275" x="5641975" y="3416300"/>
          <p14:tracePt t="128291" x="5634038" y="3408363"/>
          <p14:tracePt t="128303" x="5634038" y="3398838"/>
          <p14:tracePt t="128383" x="5641975" y="3398838"/>
          <p14:tracePt t="128387" x="5651500" y="3408363"/>
          <p14:tracePt t="128399" x="5659438" y="3408363"/>
          <p14:tracePt t="128403" x="5668963" y="3424238"/>
          <p14:tracePt t="128415" x="5694363" y="3433763"/>
          <p14:tracePt t="128419" x="5719763" y="3441700"/>
          <p14:tracePt t="128431" x="5727700" y="3449638"/>
          <p14:tracePt t="128435" x="5753100" y="3459163"/>
          <p14:tracePt t="128447" x="5770563" y="3467100"/>
          <p14:tracePt t="128451" x="5795963" y="3475038"/>
          <p14:tracePt t="128463" x="5821363" y="3484563"/>
          <p14:tracePt t="128467" x="5854700" y="3484563"/>
          <p14:tracePt t="128479" x="5880100" y="3492500"/>
          <p14:tracePt t="128483" x="5932488" y="3502025"/>
          <p14:tracePt t="128495" x="5965825" y="3502025"/>
          <p14:tracePt t="128499" x="5991225" y="3502025"/>
          <p14:tracePt t="128511" x="6008688" y="3509963"/>
          <p14:tracePt t="128527" x="6016625" y="3509963"/>
          <p14:tracePt t="128531" x="6024563" y="3509963"/>
          <p14:tracePt t="128559" x="6034088" y="3509963"/>
          <p14:tracePt t="128639" x="6024563" y="3509963"/>
          <p14:tracePt t="128643" x="6016625" y="3509963"/>
          <p14:tracePt t="128655" x="6008688" y="3509963"/>
          <p14:tracePt t="128659" x="5991225" y="3509963"/>
          <p14:tracePt t="128671" x="5957888" y="3509963"/>
          <p14:tracePt t="128675" x="5948363" y="3509963"/>
          <p14:tracePt t="128687" x="5932488" y="3509963"/>
          <p14:tracePt t="128691" x="5915025" y="3509963"/>
          <p14:tracePt t="128703" x="5897563" y="3509963"/>
          <p14:tracePt t="128707" x="5854700" y="3509963"/>
          <p14:tracePt t="128719" x="5829300" y="3509963"/>
          <p14:tracePt t="128723" x="5803900" y="3509963"/>
          <p14:tracePt t="128735" x="5795963" y="3502025"/>
          <p14:tracePt t="128739" x="5778500" y="3492500"/>
          <p14:tracePt t="128751" x="5770563" y="3484563"/>
          <p14:tracePt t="128755" x="5761038" y="3484563"/>
          <p14:tracePt t="128767" x="5761038" y="3475038"/>
          <p14:tracePt t="128783" x="5761038" y="3467100"/>
          <p14:tracePt t="129109" x="5761038" y="3475038"/>
          <p14:tracePt t="129121" x="5727700" y="3475038"/>
          <p14:tracePt t="129125" x="5719763" y="3492500"/>
          <p14:tracePt t="129137" x="5694363" y="3509963"/>
          <p14:tracePt t="129141" x="5659438" y="3535363"/>
          <p14:tracePt t="129153" x="5591175" y="3568700"/>
          <p14:tracePt t="129157" x="5565775" y="3586163"/>
          <p14:tracePt t="129169" x="5549900" y="3611563"/>
          <p14:tracePt t="129173" x="5507038" y="3629025"/>
          <p14:tracePt t="129185" x="5497513" y="3646488"/>
          <p14:tracePt t="129189" x="5464175" y="3679825"/>
          <p14:tracePt t="129201" x="5464175" y="3687763"/>
          <p14:tracePt t="129205" x="5456238" y="3713163"/>
          <p14:tracePt t="129217" x="5438775" y="3730625"/>
          <p14:tracePt t="129221" x="5430838" y="3738563"/>
          <p14:tracePt t="129233" x="5430838" y="3748088"/>
          <p14:tracePt t="129237" x="5430838" y="3763963"/>
          <p14:tracePt t="129249" x="5421313" y="3763963"/>
          <p14:tracePt t="129253" x="5421313" y="3781425"/>
          <p14:tracePt t="129265" x="5421313" y="3806825"/>
          <p14:tracePt t="129281" x="5421313" y="3832225"/>
          <p14:tracePt t="129285" x="5421313" y="3841750"/>
          <p14:tracePt t="129297" x="5421313" y="3857625"/>
          <p14:tracePt t="129301" x="5430838" y="3883025"/>
          <p14:tracePt t="129313" x="5438775" y="3892550"/>
          <p14:tracePt t="129317" x="5438775" y="3917950"/>
          <p14:tracePt t="129329" x="5446713" y="3943350"/>
          <p14:tracePt t="129333" x="5456238" y="3994150"/>
          <p14:tracePt t="129345" x="5464175" y="4052888"/>
          <p14:tracePt t="129349" x="5472113" y="4113213"/>
          <p14:tracePt t="129361" x="5481638" y="4171950"/>
          <p14:tracePt t="129365" x="5489575" y="4249738"/>
          <p14:tracePt t="129377" x="5507038" y="4376738"/>
          <p14:tracePt t="129381" x="5514975" y="4452938"/>
          <p14:tracePt t="129393" x="5524500" y="4521200"/>
          <p14:tracePt t="129397" x="5524500" y="4597400"/>
          <p14:tracePt t="129409" x="5540375" y="4683125"/>
          <p14:tracePt t="129413" x="5540375" y="4699000"/>
          <p14:tracePt t="129425" x="5540375" y="4724400"/>
          <p14:tracePt t="129429" x="5532438" y="4741863"/>
          <p14:tracePt t="129441" x="5514975" y="4749800"/>
          <p14:tracePt t="129445" x="5507038" y="4749800"/>
          <p14:tracePt t="129509" x="5507038" y="4741863"/>
          <p14:tracePt t="129521" x="5497513" y="4724400"/>
          <p14:tracePt t="129525" x="5497513" y="4708525"/>
          <p14:tracePt t="129537" x="5497513" y="4699000"/>
          <p14:tracePt t="129541" x="5497513" y="4691063"/>
          <p14:tracePt t="129553" x="5497513" y="4673600"/>
          <p14:tracePt t="129569" x="5497513" y="4665663"/>
          <p14:tracePt t="129585" x="5497513" y="4657725"/>
          <p14:tracePt t="129681" x="5507038" y="4657725"/>
          <p14:tracePt t="129685" x="5524500" y="4657725"/>
          <p14:tracePt t="129729" x="5532438" y="4657725"/>
          <p14:tracePt t="129745" x="5540375" y="4657725"/>
          <p14:tracePt t="129809" x="5532438" y="4657725"/>
          <p14:tracePt t="130017" x="5532438" y="4640263"/>
          <p14:tracePt t="130021" x="5532438" y="4630738"/>
          <p14:tracePt t="130033" x="5540375" y="4589463"/>
          <p14:tracePt t="130037" x="5549900" y="4529138"/>
          <p14:tracePt t="130049" x="5565775" y="4478338"/>
          <p14:tracePt t="130053" x="5583238" y="4427538"/>
          <p14:tracePt t="130065" x="5591175" y="4368800"/>
          <p14:tracePt t="130069" x="5608638" y="4333875"/>
          <p14:tracePt t="130081" x="5616575" y="4308475"/>
          <p14:tracePt t="130085" x="5626100" y="4275138"/>
          <p14:tracePt t="130097" x="5659438" y="4197350"/>
          <p14:tracePt t="130101" x="5668963" y="4171950"/>
          <p14:tracePt t="130113" x="5676900" y="4146550"/>
          <p14:tracePt t="130117" x="5684838" y="4130675"/>
          <p14:tracePt t="130129" x="5694363" y="4121150"/>
          <p14:tracePt t="130133" x="5710238" y="4105275"/>
          <p14:tracePt t="130145" x="5719763" y="4087813"/>
          <p14:tracePt t="130161" x="5727700" y="4079875"/>
          <p14:tracePt t="130165" x="5735638" y="4079875"/>
          <p14:tracePt t="130177" x="5745163" y="4079875"/>
          <p14:tracePt t="130181" x="5753100" y="4062413"/>
          <p14:tracePt t="130193" x="5761038" y="4052888"/>
          <p14:tracePt t="130197" x="5770563" y="4052888"/>
          <p14:tracePt t="130225" x="5770563" y="4044950"/>
          <p14:tracePt t="130277" x="5753100" y="4044950"/>
          <p14:tracePt t="130289" x="5745163" y="4044950"/>
          <p14:tracePt t="130293" x="5735638" y="4044950"/>
          <p14:tracePt t="130305" x="5727700" y="4044950"/>
          <p14:tracePt t="130309" x="5710238" y="4044950"/>
          <p14:tracePt t="130321" x="5702300" y="4052888"/>
          <p14:tracePt t="130325" x="5694363" y="4052888"/>
          <p14:tracePt t="130337" x="5676900" y="4052888"/>
          <p14:tracePt t="130341" x="5668963" y="4052888"/>
          <p14:tracePt t="130353" x="5634038" y="4052888"/>
          <p14:tracePt t="130357" x="5626100" y="4052888"/>
          <p14:tracePt t="130369" x="5616575" y="4052888"/>
          <p14:tracePt t="130373" x="5608638" y="4052888"/>
          <p14:tracePt t="130385" x="5591175" y="4052888"/>
          <p14:tracePt t="130419" x="5600700" y="4052888"/>
          <p14:tracePt t="130435" x="5616575" y="4044950"/>
          <p14:tracePt t="130439" x="5626100" y="4044950"/>
          <p14:tracePt t="130451" x="5641975" y="4044950"/>
          <p14:tracePt t="130455" x="5641975" y="4037013"/>
          <p14:tracePt t="130467" x="5668963" y="4027488"/>
          <p14:tracePt t="130483" x="5676900" y="4027488"/>
          <p14:tracePt t="130487" x="5684838" y="4027488"/>
          <p14:tracePt t="130567" x="5694363" y="4052888"/>
          <p14:tracePt t="130579" x="5702300" y="4070350"/>
          <p14:tracePt t="130583" x="5710238" y="4087813"/>
          <p14:tracePt t="130595" x="5710238" y="4095750"/>
          <p14:tracePt t="130727" x="5710238" y="4079875"/>
          <p14:tracePt t="130743" x="5702300" y="4070350"/>
          <p14:tracePt t="130755" x="5702300" y="4052888"/>
          <p14:tracePt t="130759" x="5702300" y="4044950"/>
          <p14:tracePt t="130771" x="5702300" y="4037013"/>
          <p14:tracePt t="130775" x="5694363" y="4037013"/>
          <p14:tracePt t="130787" x="5694363" y="4027488"/>
          <p14:tracePt t="130803" x="5676900" y="4027488"/>
          <p14:tracePt t="130851" x="5668963" y="4027488"/>
          <p14:tracePt t="130947" x="5651500" y="4027488"/>
          <p14:tracePt t="130951" x="5651500" y="4037013"/>
          <p14:tracePt t="130963" x="5641975" y="4037013"/>
          <p14:tracePt t="130967" x="5634038" y="4037013"/>
          <p14:tracePt t="130979" x="5616575" y="4052888"/>
          <p14:tracePt t="130983" x="5608638" y="4052888"/>
          <p14:tracePt t="130995" x="5600700" y="4052888"/>
          <p14:tracePt t="130999" x="5591175" y="4062413"/>
          <p14:tracePt t="131011" x="5583238" y="4062413"/>
          <p14:tracePt t="131075" x="5583238" y="4052888"/>
          <p14:tracePt t="131091" x="5591175" y="4052888"/>
          <p14:tracePt t="131107" x="5600700" y="4037013"/>
          <p14:tracePt t="131111" x="5626100" y="4019550"/>
          <p14:tracePt t="131123" x="5641975" y="4011613"/>
          <p14:tracePt t="131127" x="5684838" y="3986213"/>
          <p14:tracePt t="131139" x="5702300" y="3968750"/>
          <p14:tracePt t="131143" x="5719763" y="3960813"/>
          <p14:tracePt t="131155" x="5745163" y="3951288"/>
          <p14:tracePt t="131159" x="5770563" y="3943350"/>
          <p14:tracePt t="131171" x="5778500" y="3943350"/>
          <p14:tracePt t="131175" x="5788025" y="3935413"/>
          <p14:tracePt t="131187" x="5795963" y="3935413"/>
          <p14:tracePt t="131191" x="5803900" y="3935413"/>
          <p14:tracePt t="131203" x="5803900" y="3925888"/>
          <p14:tracePt t="131207" x="5829300" y="3917950"/>
          <p14:tracePt t="131219" x="5838825" y="3917950"/>
          <p14:tracePt t="131223" x="5854700" y="3917950"/>
          <p14:tracePt t="131235" x="5872163" y="3908425"/>
          <p14:tracePt t="131239" x="5880100" y="3900488"/>
          <p14:tracePt t="131251" x="5889625" y="3892550"/>
          <p14:tracePt t="131255" x="5897563" y="3892550"/>
          <p14:tracePt t="131303" x="5889625" y="3892550"/>
          <p14:tracePt t="131315" x="5880100" y="3892550"/>
          <p14:tracePt t="131319" x="5872163" y="3892550"/>
          <p14:tracePt t="131331" x="5864225" y="3900488"/>
          <p14:tracePt t="131335" x="5846763" y="3917950"/>
          <p14:tracePt t="131347" x="5821363" y="3935413"/>
          <p14:tracePt t="131351" x="5803900" y="3951288"/>
          <p14:tracePt t="131363" x="5795963" y="3960813"/>
          <p14:tracePt t="131367" x="5778500" y="3968750"/>
          <p14:tracePt t="131379" x="5761038" y="3968750"/>
          <p14:tracePt t="131383" x="5753100" y="3976688"/>
          <p14:tracePt t="131395" x="5745163" y="3976688"/>
          <p14:tracePt t="131399" x="5735638" y="3986213"/>
          <p14:tracePt t="131411" x="5727700" y="3986213"/>
          <p14:tracePt t="131415" x="5719763" y="3986213"/>
          <p14:tracePt t="131427" x="5710238" y="3986213"/>
          <p14:tracePt t="131431" x="5702300" y="3986213"/>
          <p14:tracePt t="131443" x="5684838" y="3986213"/>
          <p14:tracePt t="131447" x="5659438" y="3986213"/>
          <p14:tracePt t="131459" x="5634038" y="3986213"/>
          <p14:tracePt t="131463" x="5591175" y="3986213"/>
          <p14:tracePt t="131475" x="5540375" y="3986213"/>
          <p14:tracePt t="131479" x="5481638" y="3976688"/>
          <p14:tracePt t="131491" x="5387975" y="3960813"/>
          <p14:tracePt t="131495" x="5319713" y="3943350"/>
          <p14:tracePt t="131507" x="5268913" y="3943350"/>
          <p14:tracePt t="131511" x="5218113" y="3935413"/>
          <p14:tracePt t="131523" x="5157788" y="3925888"/>
          <p14:tracePt t="131527" x="5124450" y="3917950"/>
          <p14:tracePt t="131571" x="5132388" y="3917950"/>
          <p14:tracePt t="131587" x="5149850" y="3917950"/>
          <p14:tracePt t="131591" x="5167313" y="3925888"/>
          <p14:tracePt t="131603" x="5200650" y="3943350"/>
          <p14:tracePt t="131607" x="5226050" y="3968750"/>
          <p14:tracePt t="131619" x="5243513" y="3994150"/>
          <p14:tracePt t="131623" x="5286375" y="4019550"/>
          <p14:tracePt t="131635" x="5337175" y="4052888"/>
          <p14:tracePt t="131639" x="5405438" y="4113213"/>
          <p14:tracePt t="131651" x="5456238" y="4156075"/>
          <p14:tracePt t="131655" x="5532438" y="4197350"/>
          <p14:tracePt t="131667" x="5608638" y="4249738"/>
          <p14:tracePt t="131671" x="5745163" y="4333875"/>
          <p14:tracePt t="131683" x="5838825" y="4376738"/>
          <p14:tracePt t="131687" x="5940425" y="4435475"/>
          <p14:tracePt t="131699" x="6034088" y="4495800"/>
          <p14:tracePt t="131703" x="6092825" y="4529138"/>
          <p14:tracePt t="131715" x="6143625" y="4546600"/>
          <p14:tracePt t="131747" x="6143625" y="4554538"/>
          <p14:tracePt t="131779" x="6143625" y="4564063"/>
          <p14:tracePt t="131783" x="6143625" y="4572000"/>
          <p14:tracePt t="131799" x="6135688" y="4579938"/>
          <p14:tracePt t="131827" x="6135688" y="4589463"/>
          <p14:tracePt t="131831" x="6127750" y="4589463"/>
          <p14:tracePt t="131843" x="6118225" y="4597400"/>
          <p14:tracePt t="131847" x="6110288" y="4597400"/>
          <p14:tracePt t="131859" x="6102350" y="4605338"/>
          <p14:tracePt t="131863" x="6084888" y="4605338"/>
          <p14:tracePt t="131877" x="6076950" y="4614863"/>
          <p14:tracePt t="131893" x="6059488" y="4614863"/>
          <p14:tracePt t="131897" x="6049963" y="4622800"/>
          <p14:tracePt t="131909" x="6034088" y="4622800"/>
          <p14:tracePt t="131913" x="6024563" y="4622800"/>
          <p14:tracePt t="131925" x="6016625" y="4630738"/>
          <p14:tracePt t="133447" x="6024563" y="4597400"/>
          <p14:tracePt t="133451" x="6024563" y="4589463"/>
          <p14:tracePt t="133463" x="6024563" y="4579938"/>
          <p14:tracePt t="133479" x="6024563" y="4572000"/>
          <p14:tracePt t="133483" x="6024563" y="4564063"/>
          <p14:tracePt t="133495" x="6024563" y="4554538"/>
          <p14:tracePt t="133511" x="6024563" y="4538663"/>
          <p14:tracePt t="133515" x="6016625" y="4521200"/>
          <p14:tracePt t="133527" x="6016625" y="4495800"/>
          <p14:tracePt t="133531" x="6008688" y="4460875"/>
          <p14:tracePt t="133543" x="5965825" y="4410075"/>
          <p14:tracePt t="133547" x="5948363" y="4359275"/>
          <p14:tracePt t="133559" x="5905500" y="4308475"/>
          <p14:tracePt t="133563" x="5864225" y="4249738"/>
          <p14:tracePt t="133575" x="5838825" y="4224338"/>
          <p14:tracePt t="133579" x="5829300" y="4206875"/>
          <p14:tracePt t="133592" x="5829300" y="4197350"/>
          <p14:tracePt t="133595" x="5821363" y="4197350"/>
          <p14:tracePt t="133607" x="5813425" y="4189413"/>
          <p14:tracePt t="133611" x="5803900" y="4181475"/>
          <p14:tracePt t="133627" x="5803900" y="4171950"/>
          <p14:tracePt t="133639" x="5795963" y="4146550"/>
          <p14:tracePt t="133655" x="5788025" y="4138613"/>
          <p14:tracePt t="133659" x="5788025" y="4121150"/>
          <p14:tracePt t="133671" x="5788025" y="4113213"/>
          <p14:tracePt t="133675" x="5788025" y="4095750"/>
          <p14:tracePt t="133691" x="5788025" y="4087813"/>
          <p14:tracePt t="133703" x="5788025" y="4079875"/>
          <p14:tracePt t="133707" x="5788025" y="4070350"/>
          <p14:tracePt t="133723" x="5788025" y="4062413"/>
          <p14:tracePt t="133735" x="5795963" y="4052888"/>
          <p14:tracePt t="133739" x="5803900" y="4044950"/>
          <p14:tracePt t="133751" x="5821363" y="4019550"/>
          <p14:tracePt t="133755" x="5829300" y="4011613"/>
          <p14:tracePt t="133767" x="5838825" y="3994150"/>
          <p14:tracePt t="133771" x="5838825" y="3968750"/>
          <p14:tracePt t="133783" x="5846763" y="3951288"/>
          <p14:tracePt t="133787" x="5846763" y="3943350"/>
          <p14:tracePt t="133799" x="5846763" y="3935413"/>
          <p14:tracePt t="133803" x="5846763" y="3917950"/>
          <p14:tracePt t="133819" x="5846763" y="3908425"/>
          <p14:tracePt t="133831" x="5846763" y="3900488"/>
          <p14:tracePt t="133847" x="5846763" y="3892550"/>
          <p14:tracePt t="133851" x="5838825" y="3883025"/>
          <p14:tracePt t="133863" x="5813425" y="3867150"/>
          <p14:tracePt t="133867" x="5795963" y="3867150"/>
          <p14:tracePt t="133879" x="5761038" y="3849688"/>
          <p14:tracePt t="133883" x="5727700" y="3841750"/>
          <p14:tracePt t="133895" x="5668963" y="3832225"/>
          <p14:tracePt t="133899" x="5651500" y="3832225"/>
          <p14:tracePt t="133911" x="5616575" y="3824288"/>
          <p14:tracePt t="133915" x="5591175" y="3816350"/>
          <p14:tracePt t="133927" x="5565775" y="3816350"/>
          <p14:tracePt t="133931" x="5540375" y="3816350"/>
          <p14:tracePt t="133945" x="5507038" y="3816350"/>
          <p14:tracePt t="133949" x="5481638" y="3816350"/>
          <p14:tracePt t="133959" x="5438775" y="3816350"/>
          <p14:tracePt t="133963" x="5395913" y="3824288"/>
          <p14:tracePt t="133975" x="5362575" y="3832225"/>
          <p14:tracePt t="133979" x="5327650" y="3841750"/>
          <p14:tracePt t="133991" x="5302250" y="3849688"/>
          <p14:tracePt t="133995" x="5276850" y="3857625"/>
          <p14:tracePt t="134007" x="5260975" y="3867150"/>
          <p14:tracePt t="134011" x="5251450" y="3875088"/>
          <p14:tracePt t="134023" x="5235575" y="3883025"/>
          <p14:tracePt t="134055" x="5251450" y="3892550"/>
          <p14:tracePt t="134059" x="5268913" y="3892550"/>
          <p14:tracePt t="134071" x="5286375" y="3900488"/>
          <p14:tracePt t="134075" x="5311775" y="3900488"/>
          <p14:tracePt t="134089" x="5327650" y="3908425"/>
          <p14:tracePt t="134093" x="5337175" y="3908425"/>
          <p14:tracePt t="134105" x="5362575" y="3908425"/>
          <p14:tracePt t="134109" x="5387975" y="3908425"/>
          <p14:tracePt t="134121" x="5430838" y="3908425"/>
          <p14:tracePt t="134125" x="5456238" y="3908425"/>
          <p14:tracePt t="134137" x="5497513" y="3908425"/>
          <p14:tracePt t="134141" x="5532438" y="3900488"/>
          <p14:tracePt t="134153" x="5583238" y="3857625"/>
          <p14:tracePt t="134157" x="5608638" y="3841750"/>
          <p14:tracePt t="134169" x="5634038" y="3824288"/>
          <p14:tracePt t="134173" x="5659438" y="3816350"/>
          <p14:tracePt t="134185" x="5668963" y="3806825"/>
          <p14:tracePt t="134189" x="5694363" y="3798888"/>
          <p14:tracePt t="134201" x="5702300" y="3790950"/>
          <p14:tracePt t="134205" x="5710238" y="3790950"/>
          <p14:tracePt t="134233" x="5719763" y="3790950"/>
          <p14:tracePt t="134249" x="5727700" y="3790950"/>
          <p14:tracePt t="134265" x="5735638" y="3790950"/>
          <p14:tracePt t="134297" x="5745163" y="3790950"/>
          <p14:tracePt t="134553" x="5753100" y="3790950"/>
          <p14:tracePt t="134969" x="5735638" y="3790950"/>
          <p14:tracePt t="134985" x="5727700" y="3790950"/>
          <p14:tracePt t="134989" x="5719763" y="3790950"/>
          <p14:tracePt t="135005" x="5710238" y="3790950"/>
          <p14:tracePt t="135017" x="5702300" y="3790950"/>
          <p14:tracePt t="135161" x="5710238" y="3790950"/>
          <p14:tracePt t="135165" x="5719763" y="3790950"/>
          <p14:tracePt t="135177" x="5727700" y="3790950"/>
          <p14:tracePt t="135181" x="5745163" y="3790950"/>
          <p14:tracePt t="135194" x="5761038" y="3790950"/>
          <p14:tracePt t="135197" x="5778500" y="3798888"/>
          <p14:tracePt t="135209" x="5788025" y="3806825"/>
          <p14:tracePt t="135213" x="5803900" y="3806825"/>
          <p14:tracePt t="135225" x="5813425" y="3806825"/>
          <p14:tracePt t="135241" x="5821363" y="3806825"/>
          <p14:tracePt t="135305" x="5829300" y="3806825"/>
          <p14:tracePt t="135449" x="5838825" y="3806825"/>
          <p14:tracePt t="135453" x="5846763" y="3806825"/>
          <p14:tracePt t="135465" x="5854700" y="3816350"/>
          <p14:tracePt t="135469" x="5864225" y="3824288"/>
          <p14:tracePt t="135481" x="5897563" y="3849688"/>
          <p14:tracePt t="135485" x="5922963" y="3867150"/>
          <p14:tracePt t="135497" x="5948363" y="3883025"/>
          <p14:tracePt t="135501" x="5965825" y="3883025"/>
          <p14:tracePt t="135513" x="5973763" y="3908425"/>
          <p14:tracePt t="135517" x="5999163" y="3925888"/>
          <p14:tracePt t="135529" x="6008688" y="3943350"/>
          <p14:tracePt t="135533" x="6016625" y="3943350"/>
          <p14:tracePt t="135545" x="6016625" y="3951288"/>
          <p14:tracePt t="135549" x="6024563" y="3976688"/>
          <p14:tracePt t="135561" x="6034088" y="3976688"/>
          <p14:tracePt t="135565" x="6042025" y="3994150"/>
          <p14:tracePt t="135577" x="6042025" y="4002088"/>
          <p14:tracePt t="135581" x="6049963" y="4011613"/>
          <p14:tracePt t="135595" x="6049963" y="4027488"/>
          <p14:tracePt t="135599" x="6049963" y="4044950"/>
          <p14:tracePt t="135611" x="6059488" y="4044950"/>
          <p14:tracePt t="135615" x="6059488" y="4062413"/>
          <p14:tracePt t="135627" x="6067425" y="4070350"/>
          <p14:tracePt t="135631" x="6067425" y="4079875"/>
          <p14:tracePt t="135659" x="6076950" y="4087813"/>
          <p14:tracePt t="135675" x="6076950" y="4095750"/>
          <p14:tracePt t="135787" x="6067425" y="4095750"/>
          <p14:tracePt t="135819" x="6067425" y="4087813"/>
          <p14:tracePt t="135883" x="6076950" y="4095750"/>
          <p14:tracePt t="135887" x="6092825" y="4105275"/>
          <p14:tracePt t="135899" x="6102350" y="4121150"/>
          <p14:tracePt t="135903" x="6118225" y="4138613"/>
          <p14:tracePt t="135915" x="6143625" y="4164013"/>
          <p14:tracePt t="135919" x="6153150" y="4181475"/>
          <p14:tracePt t="135931" x="6161088" y="4181475"/>
          <p14:tracePt t="135935" x="6161088" y="4197350"/>
          <p14:tracePt t="135947" x="6169025" y="4206875"/>
          <p14:tracePt t="135951" x="6178550" y="4214813"/>
          <p14:tracePt t="135995" x="6186488" y="4214813"/>
          <p14:tracePt t="136091" x="6178550" y="4214813"/>
          <p14:tracePt t="136095" x="6169025" y="4214813"/>
          <p14:tracePt t="136107" x="6169025" y="4206875"/>
          <p14:tracePt t="136111" x="6161088" y="4197350"/>
          <p14:tracePt t="136123" x="6153150" y="4189413"/>
          <p14:tracePt t="136127" x="6127750" y="4146550"/>
          <p14:tracePt t="136139" x="6118225" y="4130675"/>
          <p14:tracePt t="136143" x="6110288" y="4105275"/>
          <p14:tracePt t="136155" x="6092825" y="4079875"/>
          <p14:tracePt t="136159" x="6084888" y="4062413"/>
          <p14:tracePt t="136171" x="6059488" y="4027488"/>
          <p14:tracePt t="136175" x="6049963" y="4027488"/>
          <p14:tracePt t="136187" x="6034088" y="4011613"/>
          <p14:tracePt t="136191" x="6034088" y="4002088"/>
          <p14:tracePt t="136203" x="6024563" y="4002088"/>
          <p14:tracePt t="136207" x="6016625" y="3994150"/>
          <p14:tracePt t="136219" x="6008688" y="3994150"/>
          <p14:tracePt t="136251" x="5999163" y="3994150"/>
          <p14:tracePt t="136267" x="5991225" y="3994150"/>
          <p14:tracePt t="136379" x="5991225" y="4002088"/>
          <p14:tracePt t="136383" x="5991225" y="4027488"/>
          <p14:tracePt t="136395" x="5999163" y="4037013"/>
          <p14:tracePt t="136399" x="5999163" y="4062413"/>
          <p14:tracePt t="136411" x="6016625" y="4079875"/>
          <p14:tracePt t="136415" x="6024563" y="4095750"/>
          <p14:tracePt t="136427" x="6034088" y="4121150"/>
          <p14:tracePt t="136431" x="6034088" y="4130675"/>
          <p14:tracePt t="136443" x="6042025" y="4146550"/>
          <p14:tracePt t="136447" x="6049963" y="4156075"/>
          <p14:tracePt t="136459" x="6059488" y="4171950"/>
          <p14:tracePt t="136463" x="6076950" y="4189413"/>
          <p14:tracePt t="136475" x="6084888" y="4197350"/>
          <p14:tracePt t="136479" x="6092825" y="4214813"/>
          <p14:tracePt t="136491" x="6110288" y="4214813"/>
          <p14:tracePt t="136495" x="6135688" y="4240213"/>
          <p14:tracePt t="136507" x="6135688" y="4249738"/>
          <p14:tracePt t="136511" x="6143625" y="4257675"/>
          <p14:tracePt t="136523" x="6153150" y="4257675"/>
          <p14:tracePt t="136667" x="6153150" y="4265613"/>
          <p14:tracePt t="136671" x="6153150" y="4283075"/>
          <p14:tracePt t="136683" x="6153150" y="4291013"/>
          <p14:tracePt t="136687" x="6153150" y="4300538"/>
          <p14:tracePt t="136699" x="6153150" y="4308475"/>
          <p14:tracePt t="136715" x="6153150" y="4325938"/>
          <p14:tracePt t="136731" x="6153150" y="4333875"/>
          <p14:tracePt t="136735" x="6161088" y="4333875"/>
          <p14:tracePt t="136751" x="6178550" y="4333875"/>
          <p14:tracePt t="136763" x="6186488" y="4333875"/>
          <p14:tracePt t="136767" x="6203950" y="4333875"/>
          <p14:tracePt t="136779" x="6211888" y="4333875"/>
          <p14:tracePt t="136783" x="6221413" y="4333875"/>
          <p14:tracePt t="136795" x="6229350" y="4325938"/>
          <p14:tracePt t="136799" x="6237288" y="4308475"/>
          <p14:tracePt t="136811" x="6246813" y="4283075"/>
          <p14:tracePt t="136815" x="6246813" y="4265613"/>
          <p14:tracePt t="136827" x="6254750" y="4240213"/>
          <p14:tracePt t="136831" x="6262688" y="4224338"/>
          <p14:tracePt t="136843" x="6272213" y="4197350"/>
          <p14:tracePt t="136847" x="6272213" y="4181475"/>
          <p14:tracePt t="136859" x="6280150" y="4164013"/>
          <p14:tracePt t="136863" x="6297613" y="4130675"/>
          <p14:tracePt t="136875" x="6305550" y="4105275"/>
          <p14:tracePt t="136879" x="6313488" y="4079875"/>
          <p14:tracePt t="136891" x="6330950" y="4070350"/>
          <p14:tracePt t="136895" x="6330950" y="4052888"/>
          <p14:tracePt t="136907" x="6330950" y="4044950"/>
          <p14:tracePt t="136911" x="6330950" y="4027488"/>
          <p14:tracePt t="136923" x="6323013" y="4019550"/>
          <p14:tracePt t="136927" x="6313488" y="4019550"/>
          <p14:tracePt t="136939" x="6280150" y="4002088"/>
          <p14:tracePt t="136943" x="6229350" y="3994150"/>
          <p14:tracePt t="136955" x="6186488" y="3976688"/>
          <p14:tracePt t="136959" x="6127750" y="3960813"/>
          <p14:tracePt t="136971" x="5999163" y="3951288"/>
          <p14:tracePt t="136975" x="5897563" y="3943350"/>
          <p14:tracePt t="136987" x="5821363" y="3943350"/>
          <p14:tracePt t="136991" x="5735638" y="3925888"/>
          <p14:tracePt t="137003" x="5651500" y="3925888"/>
          <p14:tracePt t="137007" x="5524500" y="3917950"/>
          <p14:tracePt t="137019" x="5438775" y="3917950"/>
          <p14:tracePt t="137023" x="5337175" y="3917950"/>
          <p14:tracePt t="137037" x="5243513" y="3917950"/>
          <p14:tracePt t="137041" x="5048250" y="3908425"/>
          <p14:tracePt t="137053" x="4929188" y="3908425"/>
          <p14:tracePt t="137057" x="4802188" y="3908425"/>
          <p14:tracePt t="137069" x="4665663" y="3908425"/>
          <p14:tracePt t="137073" x="4521200" y="3908425"/>
          <p14:tracePt t="137085" x="4240213" y="3892550"/>
          <p14:tracePt t="137089" x="4079875" y="3867150"/>
          <p14:tracePt t="137101" x="3892550" y="3841750"/>
          <p14:tracePt t="137105" x="3697288" y="3798888"/>
          <p14:tracePt t="137117" x="3484563" y="3722688"/>
          <p14:tracePt t="137121" x="3051175" y="3603625"/>
          <p14:tracePt t="137133" x="2846388" y="3527425"/>
          <p14:tracePt t="137137" x="2633663" y="3449638"/>
          <p14:tracePt t="137149" x="2447925" y="3365500"/>
          <p14:tracePt t="137153" x="2055813" y="3195638"/>
          <p14:tracePt t="137165" x="1885950" y="3094038"/>
          <p14:tracePt t="137169" x="1725613" y="3000375"/>
          <p14:tracePt t="137181" x="1546225" y="2881313"/>
          <p14:tracePt t="137185" x="1393825" y="2752725"/>
          <p14:tracePt t="137197" x="1036638" y="2430463"/>
          <p14:tracePt t="137201" x="866775" y="2268538"/>
          <p14:tracePt t="137213" x="704850" y="2108200"/>
          <p14:tracePt t="137217" x="544513" y="1938338"/>
          <p14:tracePt t="137229" x="296863" y="1614488"/>
          <p14:tracePt t="137233" x="161925" y="1436688"/>
          <p14:tracePt t="137245" x="50800" y="129222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15</a:t>
            </a:fld>
            <a:endParaRPr lang="en-US" sz="1400" dirty="0">
              <a:solidFill>
                <a:srgbClr val="000000"/>
              </a:solidFill>
            </a:endParaRPr>
          </a:p>
        </p:txBody>
      </p:sp>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4706353" cy="954107"/>
          </a:xfrm>
          <a:prstGeom prst="rect">
            <a:avLst/>
          </a:prstGeom>
        </p:spPr>
        <p:txBody>
          <a:bodyPr wrap="none">
            <a:spAutoFit/>
          </a:bodyPr>
          <a:lstStyle/>
          <a:p>
            <a:r>
              <a:rPr lang="en-US" sz="2800" b="1" dirty="0">
                <a:solidFill>
                  <a:srgbClr val="000000"/>
                </a:solidFill>
                <a:latin typeface="Arial Rounded MT Bold"/>
                <a:cs typeface="Arial Rounded MT Bold"/>
              </a:rPr>
              <a:t>Conclusion &amp; Future Work</a:t>
            </a:r>
          </a:p>
          <a:p>
            <a:endParaRPr lang="en-US" sz="2800" b="1" dirty="0">
              <a:solidFill>
                <a:srgbClr val="000000"/>
              </a:solidFill>
              <a:latin typeface="Arial Rounded MT Bold"/>
              <a:cs typeface="Arial Rounded MT Bold"/>
            </a:endParaRP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39" name="Text Box 28">
            <a:extLst>
              <a:ext uri="{FF2B5EF4-FFF2-40B4-BE49-F238E27FC236}">
                <a16:creationId xmlns:a16="http://schemas.microsoft.com/office/drawing/2014/main" id="{02A37A6A-22F1-4DE7-8681-BB65944AEF29}"/>
              </a:ext>
            </a:extLst>
          </p:cNvPr>
          <p:cNvSpPr txBox="1">
            <a:spLocks noChangeArrowheads="1"/>
          </p:cNvSpPr>
          <p:nvPr/>
        </p:nvSpPr>
        <p:spPr bwMode="auto">
          <a:xfrm>
            <a:off x="0" y="924061"/>
            <a:ext cx="9143999" cy="610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342900" indent="-342900">
              <a:buFont typeface="Wingdings" panose="05000000000000000000" pitchFamily="2" charset="2"/>
              <a:buChar char="§"/>
            </a:pPr>
            <a:r>
              <a:rPr lang="en-US" sz="2000" b="1" dirty="0">
                <a:latin typeface="Arial"/>
                <a:cs typeface="Arial"/>
              </a:rPr>
              <a:t>So far:</a:t>
            </a:r>
          </a:p>
          <a:p>
            <a:pPr marL="342900" indent="-342900">
              <a:buFont typeface="Wingdings" panose="05000000000000000000" pitchFamily="2" charset="2"/>
              <a:buChar char="§"/>
            </a:pPr>
            <a:r>
              <a:rPr lang="en-US" sz="1800" dirty="0">
                <a:latin typeface="Arial"/>
                <a:cs typeface="Arial"/>
              </a:rPr>
              <a:t>We run MD simulations to capture the adsorption vs pressure graph of CO</a:t>
            </a:r>
            <a:r>
              <a:rPr lang="en-US" sz="1800" baseline="-25000" dirty="0">
                <a:latin typeface="Arial"/>
                <a:cs typeface="Arial"/>
              </a:rPr>
              <a:t>2</a:t>
            </a:r>
            <a:r>
              <a:rPr lang="en-US" sz="1800" dirty="0">
                <a:latin typeface="Arial"/>
                <a:cs typeface="Arial"/>
              </a:rPr>
              <a:t>, CH</a:t>
            </a:r>
            <a:r>
              <a:rPr lang="en-US" sz="1800" baseline="-25000" dirty="0">
                <a:latin typeface="Arial"/>
                <a:cs typeface="Arial"/>
              </a:rPr>
              <a:t>4</a:t>
            </a:r>
            <a:r>
              <a:rPr lang="en-US" sz="1800" dirty="0">
                <a:latin typeface="Arial"/>
                <a:cs typeface="Arial"/>
              </a:rPr>
              <a:t>, </a:t>
            </a:r>
            <a:r>
              <a:rPr lang="en-US" sz="1800" dirty="0"/>
              <a:t>C</a:t>
            </a:r>
            <a:r>
              <a:rPr lang="en-US" sz="1800" baseline="-25000" dirty="0"/>
              <a:t>17</a:t>
            </a:r>
            <a:r>
              <a:rPr lang="en-US" sz="1800" dirty="0"/>
              <a:t>H</a:t>
            </a:r>
            <a:r>
              <a:rPr lang="en-US" sz="1800" baseline="-25000" dirty="0"/>
              <a:t>36</a:t>
            </a:r>
            <a:r>
              <a:rPr lang="en-US" sz="1800" dirty="0"/>
              <a:t> and C</a:t>
            </a:r>
            <a:r>
              <a:rPr lang="en-US" sz="1800" baseline="-25000" dirty="0"/>
              <a:t>10</a:t>
            </a:r>
            <a:r>
              <a:rPr lang="en-US" sz="1800" dirty="0"/>
              <a:t>H</a:t>
            </a:r>
            <a:r>
              <a:rPr lang="en-US" sz="1800" baseline="-25000" dirty="0"/>
              <a:t>22 </a:t>
            </a:r>
            <a:r>
              <a:rPr lang="en-US" sz="1800" dirty="0">
                <a:latin typeface="Arial"/>
                <a:cs typeface="Arial"/>
              </a:rPr>
              <a:t>.</a:t>
            </a:r>
          </a:p>
          <a:p>
            <a:pPr marL="342900" indent="-342900">
              <a:buFont typeface="Wingdings" panose="05000000000000000000" pitchFamily="2" charset="2"/>
              <a:buChar char="§"/>
            </a:pPr>
            <a:endParaRPr lang="en-US" sz="1800" dirty="0">
              <a:latin typeface="Arial"/>
              <a:cs typeface="Arial"/>
            </a:endParaRPr>
          </a:p>
          <a:p>
            <a:pPr marL="342900" indent="-342900">
              <a:buFont typeface="Wingdings" panose="05000000000000000000" pitchFamily="2" charset="2"/>
              <a:buChar char="§"/>
            </a:pPr>
            <a:r>
              <a:rPr lang="en-US" sz="1800" dirty="0">
                <a:latin typeface="Arial"/>
                <a:cs typeface="Arial"/>
              </a:rPr>
              <a:t>We completed simulations of CO</a:t>
            </a:r>
            <a:r>
              <a:rPr lang="en-US" sz="1800" baseline="-25000" dirty="0">
                <a:latin typeface="Arial"/>
                <a:cs typeface="Arial"/>
              </a:rPr>
              <a:t>2</a:t>
            </a:r>
            <a:r>
              <a:rPr lang="en-US" sz="1800" dirty="0">
                <a:latin typeface="Arial"/>
                <a:cs typeface="Arial"/>
              </a:rPr>
              <a:t> at constant mole fraction and changing mole fraction cases.</a:t>
            </a:r>
          </a:p>
          <a:p>
            <a:pPr marL="342900" indent="-342900">
              <a:buFont typeface="Wingdings" panose="05000000000000000000" pitchFamily="2" charset="2"/>
              <a:buChar char="§"/>
            </a:pPr>
            <a:endParaRPr lang="en-US" sz="1800" dirty="0">
              <a:latin typeface="Arial"/>
              <a:cs typeface="Arial"/>
            </a:endParaRPr>
          </a:p>
          <a:p>
            <a:pPr marL="342900" indent="-342900">
              <a:buFont typeface="Wingdings" panose="05000000000000000000" pitchFamily="2" charset="2"/>
              <a:buChar char="§"/>
            </a:pPr>
            <a:r>
              <a:rPr lang="en-US" sz="1800" dirty="0">
                <a:latin typeface="Arial"/>
                <a:cs typeface="Arial"/>
              </a:rPr>
              <a:t>We investigated the effect of the composition and the pressure on the adsorption.</a:t>
            </a:r>
          </a:p>
          <a:p>
            <a:pPr marL="342900" indent="-342900">
              <a:buFont typeface="Wingdings" panose="05000000000000000000" pitchFamily="2" charset="2"/>
              <a:buChar char="§"/>
            </a:pPr>
            <a:endParaRPr lang="en-US" sz="1800" dirty="0">
              <a:latin typeface="Arial"/>
              <a:cs typeface="Arial"/>
            </a:endParaRPr>
          </a:p>
          <a:p>
            <a:pPr marL="342900" indent="-342900">
              <a:buFont typeface="Wingdings" panose="05000000000000000000" pitchFamily="2" charset="2"/>
              <a:buChar char="§"/>
            </a:pPr>
            <a:r>
              <a:rPr lang="en-US" sz="1800" dirty="0">
                <a:latin typeface="Arial"/>
                <a:cs typeface="Arial"/>
              </a:rPr>
              <a:t>Adsorption coefficients are captured and an empirical model developed.</a:t>
            </a:r>
          </a:p>
          <a:p>
            <a:pPr marL="342900" indent="-342900">
              <a:buFont typeface="Wingdings" panose="05000000000000000000" pitchFamily="2" charset="2"/>
              <a:buChar char="§"/>
            </a:pPr>
            <a:endParaRPr lang="en-US" sz="1800" dirty="0">
              <a:latin typeface="Arial"/>
              <a:cs typeface="Arial"/>
            </a:endParaRPr>
          </a:p>
          <a:p>
            <a:pPr marL="342900" indent="-342900">
              <a:buFont typeface="Wingdings" panose="05000000000000000000" pitchFamily="2" charset="2"/>
              <a:buChar char="§"/>
            </a:pPr>
            <a:r>
              <a:rPr lang="en-US" sz="1800" dirty="0">
                <a:latin typeface="Arial"/>
                <a:cs typeface="Arial"/>
              </a:rPr>
              <a:t>Effect of CO</a:t>
            </a:r>
            <a:r>
              <a:rPr lang="en-US" sz="1800" baseline="-25000" dirty="0">
                <a:latin typeface="Arial"/>
                <a:cs typeface="Arial"/>
              </a:rPr>
              <a:t>2</a:t>
            </a:r>
            <a:r>
              <a:rPr lang="en-US" sz="1800" dirty="0">
                <a:latin typeface="Arial"/>
                <a:cs typeface="Arial"/>
              </a:rPr>
              <a:t> and CH</a:t>
            </a:r>
            <a:r>
              <a:rPr lang="en-US" sz="1800" baseline="-25000" dirty="0">
                <a:latin typeface="Arial"/>
                <a:cs typeface="Arial"/>
              </a:rPr>
              <a:t>4</a:t>
            </a:r>
            <a:r>
              <a:rPr lang="en-US" sz="1800" dirty="0">
                <a:latin typeface="Arial"/>
                <a:cs typeface="Arial"/>
              </a:rPr>
              <a:t> on the adsorptions of other hydrocarbon molecules are compared.</a:t>
            </a:r>
          </a:p>
          <a:p>
            <a:pPr marL="342900" indent="-342900">
              <a:buFont typeface="Arial" panose="020B0604020202020204" pitchFamily="34" charset="0"/>
              <a:buChar char="•"/>
            </a:pPr>
            <a:endParaRPr lang="en-US" sz="1800" dirty="0">
              <a:latin typeface="Arial"/>
              <a:cs typeface="Arial"/>
            </a:endParaRPr>
          </a:p>
          <a:p>
            <a:pPr marL="342900" indent="-342900">
              <a:buFont typeface="Arial" panose="020B0604020202020204" pitchFamily="34" charset="0"/>
              <a:buChar char="•"/>
            </a:pPr>
            <a:r>
              <a:rPr lang="en-US" sz="2000" b="1" dirty="0">
                <a:latin typeface="Arial"/>
                <a:cs typeface="Arial"/>
              </a:rPr>
              <a:t>Next:</a:t>
            </a:r>
          </a:p>
          <a:p>
            <a:pPr marL="342900" indent="-342900">
              <a:buFont typeface="Arial" panose="020B0604020202020204" pitchFamily="34" charset="0"/>
              <a:buChar char="•"/>
            </a:pPr>
            <a:r>
              <a:rPr lang="en-US" sz="1800" dirty="0">
                <a:latin typeface="Arial"/>
                <a:cs typeface="Arial"/>
              </a:rPr>
              <a:t>We will complete the remaining simulations that are proposed in this presentation.</a:t>
            </a:r>
          </a:p>
          <a:p>
            <a:pPr marL="342900" indent="-342900">
              <a:buFont typeface="Arial" panose="020B0604020202020204" pitchFamily="34" charset="0"/>
              <a:buChar char="•"/>
            </a:pPr>
            <a:endParaRPr lang="en-US" sz="1800" dirty="0">
              <a:latin typeface="Arial"/>
              <a:cs typeface="Arial"/>
            </a:endParaRPr>
          </a:p>
          <a:p>
            <a:pPr marL="342900" indent="-342900">
              <a:buFont typeface="Arial" panose="020B0604020202020204" pitchFamily="34" charset="0"/>
              <a:buChar char="•"/>
            </a:pPr>
            <a:r>
              <a:rPr lang="en-US" sz="1800" dirty="0">
                <a:latin typeface="Arial"/>
                <a:cs typeface="Arial"/>
              </a:rPr>
              <a:t>We are working on an MD simulation of a real oil composition used by </a:t>
            </a:r>
            <a:r>
              <a:rPr lang="en-US" sz="1800" dirty="0" err="1">
                <a:latin typeface="Arial"/>
                <a:cs typeface="Arial"/>
              </a:rPr>
              <a:t>Ziming</a:t>
            </a:r>
            <a:r>
              <a:rPr lang="en-US" sz="1800" dirty="0">
                <a:latin typeface="Arial"/>
                <a:cs typeface="Arial"/>
              </a:rPr>
              <a:t> in his experiments.</a:t>
            </a:r>
          </a:p>
          <a:p>
            <a:pPr marL="342900" indent="-342900">
              <a:buFont typeface="Arial" panose="020B0604020202020204" pitchFamily="34" charset="0"/>
              <a:buChar char="•"/>
            </a:pPr>
            <a:endParaRPr lang="en-US" sz="1800" dirty="0">
              <a:latin typeface="Arial"/>
              <a:cs typeface="Arial"/>
            </a:endParaRPr>
          </a:p>
          <a:p>
            <a:pPr marL="342900" indent="-342900">
              <a:spcBef>
                <a:spcPct val="50000"/>
              </a:spcBef>
              <a:buFont typeface="Arial" panose="020B0604020202020204" pitchFamily="34" charset="0"/>
              <a:buChar char="•"/>
            </a:pPr>
            <a:endParaRPr lang="en-US" sz="1800" dirty="0">
              <a:latin typeface="Arial"/>
              <a:cs typeface="Arial"/>
            </a:endParaRPr>
          </a:p>
        </p:txBody>
      </p:sp>
      <p:pic>
        <p:nvPicPr>
          <p:cNvPr id="3" name="Audio 2">
            <a:hlinkClick r:id="" action="ppaction://media"/>
            <a:extLst>
              <a:ext uri="{FF2B5EF4-FFF2-40B4-BE49-F238E27FC236}">
                <a16:creationId xmlns:a16="http://schemas.microsoft.com/office/drawing/2014/main" id="{C199749C-433E-4179-B8A6-17000A6CD0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2744436036"/>
      </p:ext>
    </p:extLst>
  </p:cSld>
  <p:clrMapOvr>
    <a:masterClrMapping/>
  </p:clrMapOvr>
  <mc:AlternateContent xmlns:mc="http://schemas.openxmlformats.org/markup-compatibility/2006" xmlns:p14="http://schemas.microsoft.com/office/powerpoint/2010/main">
    <mc:Choice Requires="p14">
      <p:transition spd="slow" p14:dur="2000" advTm="100714"/>
    </mc:Choice>
    <mc:Fallback xmlns="">
      <p:transition spd="slow" advTm="10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9291" x="892175" y="1096963"/>
          <p14:tracePt t="99303" x="1343025" y="1368425"/>
          <p14:tracePt t="99307" x="1793875" y="1614488"/>
          <p14:tracePt t="99319" x="2192338" y="1827213"/>
          <p14:tracePt t="99323" x="2863850" y="2166938"/>
          <p14:tracePt t="99335" x="3203575" y="2336800"/>
          <p14:tracePt t="99339" x="3527425" y="2463800"/>
          <p14:tracePt t="99351" x="3857625" y="2608263"/>
          <p14:tracePt t="99355" x="4486275" y="2805113"/>
          <p14:tracePt t="99367" x="4835525" y="2914650"/>
          <p14:tracePt t="99371" x="5218113" y="3051175"/>
          <p14:tracePt t="99383" x="5565775" y="3160713"/>
          <p14:tracePt t="99387" x="5948363" y="3289300"/>
          <p14:tracePt t="99399" x="6602413" y="3467100"/>
          <p14:tracePt t="99403" x="6951663" y="3560763"/>
          <p14:tracePt t="99416" x="7291388" y="3646488"/>
          <p14:tracePt t="99419" x="7605713" y="3722688"/>
          <p14:tracePt t="99432" x="8005763" y="3816350"/>
          <p14:tracePt t="99435" x="8166100" y="3841750"/>
          <p14:tracePt t="99447" x="8294688" y="3857625"/>
          <p14:tracePt t="99451" x="8396288" y="3892550"/>
          <p14:tracePt t="99463" x="8497888" y="3917950"/>
          <p14:tracePt t="99467" x="8667750" y="3960813"/>
          <p14:tracePt t="99479" x="8753475" y="3976688"/>
          <p14:tracePt t="99483" x="8812213" y="4002088"/>
          <p14:tracePt t="99495" x="8855075" y="4002088"/>
          <p14:tracePt t="99500" x="8888413" y="4002088"/>
          <p14:tracePt t="99511" x="8905875" y="4002088"/>
          <p14:tracePt t="99543" x="8913813" y="4002088"/>
          <p14:tracePt t="99559" x="8931275" y="4002088"/>
          <p14:tracePt t="99563" x="8948738" y="4002088"/>
          <p14:tracePt t="99575" x="9007475" y="4027488"/>
          <p14:tracePt t="99579" x="9136063" y="4037013"/>
          <p14:tracePt t="99739" x="7927975" y="2082800"/>
          <p14:tracePt t="99751" x="7113588" y="1733550"/>
          <p14:tracePt t="99755" x="5727700" y="1155700"/>
          <p14:tracePt t="99767" x="4894263" y="858838"/>
          <p14:tracePt t="99771" x="4087813" y="603250"/>
          <p14:tracePt t="99783" x="3340100" y="374650"/>
          <p14:tracePt t="99787" x="2686050" y="1952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16</a:t>
            </a:fld>
            <a:endParaRPr lang="en-US" sz="1400" dirty="0">
              <a:solidFill>
                <a:srgbClr val="000000"/>
              </a:solidFill>
            </a:endParaRPr>
          </a:p>
        </p:txBody>
      </p:sp>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4746428" cy="954107"/>
          </a:xfrm>
          <a:prstGeom prst="rect">
            <a:avLst/>
          </a:prstGeom>
        </p:spPr>
        <p:txBody>
          <a:bodyPr wrap="none">
            <a:spAutoFit/>
          </a:bodyPr>
          <a:lstStyle/>
          <a:p>
            <a:r>
              <a:rPr lang="en-US" sz="2800" b="1" dirty="0">
                <a:solidFill>
                  <a:srgbClr val="000000"/>
                </a:solidFill>
                <a:latin typeface="Arial Rounded MT Bold"/>
                <a:cs typeface="Arial Rounded MT Bold"/>
              </a:rPr>
              <a:t>Future Work Initial Results</a:t>
            </a:r>
          </a:p>
          <a:p>
            <a:endParaRPr lang="en-US" sz="2800" b="1" dirty="0">
              <a:solidFill>
                <a:srgbClr val="000000"/>
              </a:solidFill>
              <a:latin typeface="Arial Rounded MT Bold"/>
              <a:cs typeface="Arial Rounded MT Bold"/>
            </a:endParaRP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7" name="Picture 16">
            <a:extLst>
              <a:ext uri="{FF2B5EF4-FFF2-40B4-BE49-F238E27FC236}">
                <a16:creationId xmlns:a16="http://schemas.microsoft.com/office/drawing/2014/main" id="{6D8EEDD9-D43F-4C72-A144-380BD9371172}"/>
              </a:ext>
            </a:extLst>
          </p:cNvPr>
          <p:cNvPicPr/>
          <p:nvPr/>
        </p:nvPicPr>
        <p:blipFill>
          <a:blip r:embed="rId4"/>
          <a:stretch>
            <a:fillRect/>
          </a:stretch>
        </p:blipFill>
        <p:spPr>
          <a:xfrm>
            <a:off x="1303182" y="3855096"/>
            <a:ext cx="6537635" cy="2010512"/>
          </a:xfrm>
          <a:prstGeom prst="rect">
            <a:avLst/>
          </a:prstGeom>
        </p:spPr>
      </p:pic>
      <p:sp>
        <p:nvSpPr>
          <p:cNvPr id="18" name="TextBox 12">
            <a:extLst>
              <a:ext uri="{FF2B5EF4-FFF2-40B4-BE49-F238E27FC236}">
                <a16:creationId xmlns:a16="http://schemas.microsoft.com/office/drawing/2014/main" id="{615516AD-0DA0-4EFE-A8C5-3DF61EDB1F86}"/>
              </a:ext>
            </a:extLst>
          </p:cNvPr>
          <p:cNvSpPr txBox="1"/>
          <p:nvPr/>
        </p:nvSpPr>
        <p:spPr>
          <a:xfrm>
            <a:off x="1394460" y="5865608"/>
            <a:ext cx="635508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spcBef>
                <a:spcPts val="400"/>
              </a:spcBef>
              <a:spcAft>
                <a:spcPts val="600"/>
              </a:spcAft>
              <a:tabLst>
                <a:tab pos="320040" algn="l"/>
              </a:tabLst>
            </a:pPr>
            <a:r>
              <a:rPr lang="en-US" sz="1200" dirty="0">
                <a:solidFill>
                  <a:schemeClr val="bg1"/>
                </a:solidFill>
                <a:effectLst/>
                <a:latin typeface="Times New Roman" panose="02020603050405020304" pitchFamily="18" charset="0"/>
                <a:ea typeface="Times New Roman" panose="02020603050405020304" pitchFamily="18" charset="0"/>
              </a:rPr>
              <a:t>Configuration of the Niobrara oil molecules and the calcite walls in the simulation box. </a:t>
            </a:r>
          </a:p>
        </p:txBody>
      </p:sp>
      <p:pic>
        <p:nvPicPr>
          <p:cNvPr id="4" name="Picture 3">
            <a:extLst>
              <a:ext uri="{FF2B5EF4-FFF2-40B4-BE49-F238E27FC236}">
                <a16:creationId xmlns:a16="http://schemas.microsoft.com/office/drawing/2014/main" id="{A8E6D719-6988-465B-9B0B-DB0990BFB73A}"/>
              </a:ext>
            </a:extLst>
          </p:cNvPr>
          <p:cNvPicPr>
            <a:picLocks noChangeAspect="1"/>
          </p:cNvPicPr>
          <p:nvPr/>
        </p:nvPicPr>
        <p:blipFill>
          <a:blip r:embed="rId5"/>
          <a:stretch>
            <a:fillRect/>
          </a:stretch>
        </p:blipFill>
        <p:spPr>
          <a:xfrm>
            <a:off x="3637280" y="2738068"/>
            <a:ext cx="5421921" cy="718023"/>
          </a:xfrm>
          <a:prstGeom prst="rect">
            <a:avLst/>
          </a:prstGeom>
        </p:spPr>
      </p:pic>
      <mc:AlternateContent xmlns:mc="http://schemas.openxmlformats.org/markup-compatibility/2006" xmlns:a14="http://schemas.microsoft.com/office/drawing/2010/main">
        <mc:Choice Requires="a14">
          <p:sp>
            <p:nvSpPr>
              <p:cNvPr id="21" name="Text Box 28">
                <a:extLst>
                  <a:ext uri="{FF2B5EF4-FFF2-40B4-BE49-F238E27FC236}">
                    <a16:creationId xmlns:a16="http://schemas.microsoft.com/office/drawing/2014/main" id="{85DBC8C7-81D4-4512-A000-FD4A7A94AE55}"/>
                  </a:ext>
                </a:extLst>
              </p:cNvPr>
              <p:cNvSpPr txBox="1">
                <a:spLocks noChangeArrowheads="1"/>
              </p:cNvSpPr>
              <p:nvPr/>
            </p:nvSpPr>
            <p:spPr bwMode="auto">
              <a:xfrm>
                <a:off x="84799" y="975459"/>
                <a:ext cx="8784881" cy="32130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0" indent="292608" algn="just">
                  <a:lnSpc>
                    <a:spcPct val="125000"/>
                  </a:lnSpc>
                  <a:spcBef>
                    <a:spcPts val="0"/>
                  </a:spcBef>
                  <a:buFont typeface="Wingdings" panose="05000000000000000000" pitchFamily="2" charset="2"/>
                  <a:buChar char="§"/>
                </a:pPr>
                <a:r>
                  <a:rPr lang="en-US" altLang="zh-CN" sz="2000" b="1" dirty="0">
                    <a:solidFill>
                      <a:schemeClr val="bg1"/>
                    </a:solidFill>
                    <a:cs typeface="Arial" panose="020B0604020202020204" pitchFamily="34" charset="0"/>
                  </a:rPr>
                  <a:t>Model setup</a:t>
                </a:r>
              </a:p>
              <a:p>
                <a:pPr marL="594360" lvl="1" indent="-292608" algn="just">
                  <a:lnSpc>
                    <a:spcPct val="125000"/>
                  </a:lnSpc>
                  <a:spcBef>
                    <a:spcPts val="0"/>
                  </a:spcBef>
                  <a:buFont typeface="Arial" panose="020B0604020202020204" pitchFamily="34" charset="0"/>
                  <a:buChar char="•"/>
                </a:pPr>
                <a:r>
                  <a:rPr lang="en-US" altLang="zh-CN" sz="1800" dirty="0">
                    <a:solidFill>
                      <a:schemeClr val="bg1"/>
                    </a:solidFill>
                    <a:cs typeface="Arial" panose="020B0604020202020204" pitchFamily="34" charset="0"/>
                  </a:rPr>
                  <a:t>Niobrara pore – calcite wall, slit geometry</a:t>
                </a:r>
              </a:p>
              <a:p>
                <a:pPr marL="594360" lvl="1" indent="-292608" algn="just">
                  <a:lnSpc>
                    <a:spcPct val="125000"/>
                  </a:lnSpc>
                  <a:spcBef>
                    <a:spcPts val="0"/>
                  </a:spcBef>
                  <a:buFont typeface="Arial" panose="020B0604020202020204" pitchFamily="34" charset="0"/>
                  <a:buChar char="•"/>
                </a:pPr>
                <a:r>
                  <a:rPr lang="en-US" altLang="zh-CN" sz="1800" dirty="0">
                    <a:solidFill>
                      <a:schemeClr val="bg1"/>
                    </a:solidFill>
                    <a:cs typeface="Arial" panose="020B0604020202020204" pitchFamily="34" charset="0"/>
                  </a:rPr>
                  <a:t>Niobrara oil - simplified, 4 components </a:t>
                </a:r>
              </a:p>
              <a:p>
                <a:pPr marL="594360" lvl="1" indent="-292608" algn="just">
                  <a:lnSpc>
                    <a:spcPct val="125000"/>
                  </a:lnSpc>
                  <a:spcBef>
                    <a:spcPts val="0"/>
                  </a:spcBef>
                  <a:buFont typeface="Arial" panose="020B0604020202020204" pitchFamily="34" charset="0"/>
                  <a:buChar char="•"/>
                </a:pPr>
                <a:r>
                  <a:rPr lang="en-US" altLang="zh-CN" sz="1800" dirty="0">
                    <a:solidFill>
                      <a:schemeClr val="bg1"/>
                    </a:solidFill>
                    <a:cs typeface="Arial" panose="020B0604020202020204" pitchFamily="34" charset="0"/>
                  </a:rPr>
                  <a:t>OPLS-AA force field for hydrocarbons</a:t>
                </a:r>
              </a:p>
              <a:p>
                <a:pPr marL="594360" lvl="1" indent="-292608" algn="just">
                  <a:lnSpc>
                    <a:spcPct val="125000"/>
                  </a:lnSpc>
                  <a:spcBef>
                    <a:spcPts val="0"/>
                  </a:spcBef>
                  <a:buFont typeface="Arial" panose="020B0604020202020204" pitchFamily="34" charset="0"/>
                  <a:buChar char="•"/>
                </a:pPr>
                <a:r>
                  <a:rPr lang="en-US" altLang="zh-CN" sz="1800" dirty="0" err="1">
                    <a:solidFill>
                      <a:schemeClr val="bg1"/>
                    </a:solidFill>
                    <a:cs typeface="Arial" panose="020B0604020202020204" pitchFamily="34" charset="0"/>
                  </a:rPr>
                  <a:t>TraPPE</a:t>
                </a:r>
                <a:r>
                  <a:rPr lang="en-US" altLang="zh-CN" sz="1800" dirty="0">
                    <a:solidFill>
                      <a:schemeClr val="bg1"/>
                    </a:solidFill>
                    <a:cs typeface="Arial" panose="020B0604020202020204" pitchFamily="34" charset="0"/>
                  </a:rPr>
                  <a:t> force field for </a:t>
                </a:r>
                <a14:m>
                  <m:oMath xmlns:m="http://schemas.openxmlformats.org/officeDocument/2006/math">
                    <m:r>
                      <m:rPr>
                        <m:sty m:val="p"/>
                      </m:rPr>
                      <a:rPr lang="en-US" altLang="zh-CN" sz="1800" b="0" i="0" smtClean="0">
                        <a:solidFill>
                          <a:schemeClr val="bg1"/>
                        </a:solidFill>
                        <a:latin typeface="Cambria Math" panose="02040503050406030204" pitchFamily="18" charset="0"/>
                        <a:cs typeface="Arial" panose="020B0604020202020204" pitchFamily="34" charset="0"/>
                      </a:rPr>
                      <m:t>C</m:t>
                    </m:r>
                    <m:sSub>
                      <m:sSubPr>
                        <m:ctrlPr>
                          <a:rPr lang="en-US" altLang="zh-CN" sz="1800" b="0" i="1" smtClean="0">
                            <a:solidFill>
                              <a:schemeClr val="bg1"/>
                            </a:solidFill>
                            <a:latin typeface="Cambria Math" panose="02040503050406030204" pitchFamily="18" charset="0"/>
                            <a:cs typeface="Arial" panose="020B0604020202020204" pitchFamily="34" charset="0"/>
                          </a:rPr>
                        </m:ctrlPr>
                      </m:sSubPr>
                      <m:e>
                        <m:r>
                          <m:rPr>
                            <m:sty m:val="p"/>
                          </m:rPr>
                          <a:rPr lang="en-US" altLang="zh-CN" sz="1800" b="0" i="0" smtClean="0">
                            <a:solidFill>
                              <a:schemeClr val="bg1"/>
                            </a:solidFill>
                            <a:latin typeface="Cambria Math" panose="02040503050406030204" pitchFamily="18" charset="0"/>
                            <a:cs typeface="Arial" panose="020B0604020202020204" pitchFamily="34" charset="0"/>
                          </a:rPr>
                          <m:t>O</m:t>
                        </m:r>
                      </m:e>
                      <m:sub>
                        <m:r>
                          <a:rPr lang="en-US" altLang="zh-CN" sz="1800" b="0" i="0" smtClean="0">
                            <a:solidFill>
                              <a:schemeClr val="bg1"/>
                            </a:solidFill>
                            <a:latin typeface="Cambria Math" panose="02040503050406030204" pitchFamily="18" charset="0"/>
                            <a:cs typeface="Arial" panose="020B0604020202020204" pitchFamily="34" charset="0"/>
                          </a:rPr>
                          <m:t>2</m:t>
                        </m:r>
                      </m:sub>
                    </m:sSub>
                  </m:oMath>
                </a14:m>
                <a:endParaRPr lang="en-US" altLang="zh-CN" sz="1800" dirty="0">
                  <a:solidFill>
                    <a:schemeClr val="bg1"/>
                  </a:solidFill>
                  <a:cs typeface="Arial" panose="020B0604020202020204" pitchFamily="34" charset="0"/>
                </a:endParaRPr>
              </a:p>
              <a:p>
                <a:pPr marL="594360" lvl="1" indent="-292608" algn="just">
                  <a:lnSpc>
                    <a:spcPct val="125000"/>
                  </a:lnSpc>
                  <a:spcBef>
                    <a:spcPts val="0"/>
                  </a:spcBef>
                  <a:buFont typeface="Arial" panose="020B0604020202020204" pitchFamily="34" charset="0"/>
                  <a:buChar char="•"/>
                </a:pPr>
                <a:r>
                  <a:rPr lang="en-US" altLang="zh-CN" sz="1800" dirty="0">
                    <a:solidFill>
                      <a:schemeClr val="bg1"/>
                    </a:solidFill>
                    <a:cs typeface="Arial" panose="020B0604020202020204" pitchFamily="34" charset="0"/>
                  </a:rPr>
                  <a:t>5 nanoseconds</a:t>
                </a:r>
              </a:p>
              <a:p>
                <a:pPr marL="594360" lvl="1" indent="-292608" algn="just">
                  <a:lnSpc>
                    <a:spcPct val="125000"/>
                  </a:lnSpc>
                  <a:spcBef>
                    <a:spcPts val="0"/>
                  </a:spcBef>
                  <a:buFont typeface="Arial" panose="020B0604020202020204" pitchFamily="34" charset="0"/>
                  <a:buChar char="•"/>
                </a:pPr>
                <a:r>
                  <a:rPr lang="en-US" altLang="zh-CN" sz="1800" dirty="0">
                    <a:solidFill>
                      <a:schemeClr val="bg1"/>
                    </a:solidFill>
                    <a:cs typeface="Arial" panose="020B0604020202020204" pitchFamily="34" charset="0"/>
                  </a:rPr>
                  <a:t>300 K</a:t>
                </a:r>
              </a:p>
              <a:p>
                <a:pPr marL="594360" lvl="1" indent="-292608" algn="just">
                  <a:lnSpc>
                    <a:spcPct val="125000"/>
                  </a:lnSpc>
                  <a:spcBef>
                    <a:spcPts val="0"/>
                  </a:spcBef>
                  <a:buFont typeface="Arial" panose="020B0604020202020204" pitchFamily="34" charset="0"/>
                  <a:buChar char="•"/>
                </a:pPr>
                <a:r>
                  <a:rPr lang="en-US" altLang="zh-CN" sz="1800" dirty="0">
                    <a:solidFill>
                      <a:schemeClr val="bg1"/>
                    </a:solidFill>
                    <a:cs typeface="Arial" panose="020B0604020202020204" pitchFamily="34" charset="0"/>
                  </a:rPr>
                  <a:t>Simulated in GROMACS 2020.1</a:t>
                </a:r>
              </a:p>
              <a:p>
                <a:pPr marL="594360" lvl="1" indent="-292608" algn="just">
                  <a:lnSpc>
                    <a:spcPct val="125000"/>
                  </a:lnSpc>
                  <a:spcBef>
                    <a:spcPts val="0"/>
                  </a:spcBef>
                  <a:buFont typeface="Arial" panose="020B0604020202020204" pitchFamily="34" charset="0"/>
                  <a:buChar char="•"/>
                </a:pPr>
                <a:endParaRPr lang="en-US" altLang="zh-CN" sz="1800" dirty="0">
                  <a:solidFill>
                    <a:schemeClr val="bg1"/>
                  </a:solidFill>
                  <a:cs typeface="Arial" panose="020B0604020202020204" pitchFamily="34" charset="0"/>
                </a:endParaRPr>
              </a:p>
            </p:txBody>
          </p:sp>
        </mc:Choice>
        <mc:Fallback xmlns="">
          <p:sp>
            <p:nvSpPr>
              <p:cNvPr id="21" name="Text Box 28">
                <a:extLst>
                  <a:ext uri="{FF2B5EF4-FFF2-40B4-BE49-F238E27FC236}">
                    <a16:creationId xmlns:a16="http://schemas.microsoft.com/office/drawing/2014/main" id="{85DBC8C7-81D4-4512-A000-FD4A7A94AE55}"/>
                  </a:ext>
                </a:extLst>
              </p:cNvPr>
              <p:cNvSpPr txBox="1">
                <a:spLocks noRot="1" noChangeAspect="1" noMove="1" noResize="1" noEditPoints="1" noAdjustHandles="1" noChangeArrowheads="1" noChangeShapeType="1" noTextEdit="1"/>
              </p:cNvSpPr>
              <p:nvPr/>
            </p:nvSpPr>
            <p:spPr bwMode="auto">
              <a:xfrm>
                <a:off x="84799" y="975459"/>
                <a:ext cx="8784881" cy="3213059"/>
              </a:xfrm>
              <a:prstGeom prst="rect">
                <a:avLst/>
              </a:prstGeom>
              <a:blipFill>
                <a:blip r:embed="rId6"/>
                <a:stretch>
                  <a:fillRect l="-6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9" name="Audio 8">
            <a:hlinkClick r:id="" action="ppaction://media"/>
            <a:extLst>
              <a:ext uri="{FF2B5EF4-FFF2-40B4-BE49-F238E27FC236}">
                <a16:creationId xmlns:a16="http://schemas.microsoft.com/office/drawing/2014/main" id="{F9966D99-267F-4FA8-8C42-E355C1F563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3739953054"/>
      </p:ext>
    </p:extLst>
  </p:cSld>
  <p:clrMapOvr>
    <a:masterClrMapping/>
  </p:clrMapOvr>
  <mc:AlternateContent xmlns:mc="http://schemas.openxmlformats.org/markup-compatibility/2006" xmlns:p14="http://schemas.microsoft.com/office/powerpoint/2010/main">
    <mc:Choice Requires="p14">
      <p:transition spd="slow" p14:dur="2000" advTm="139246"/>
    </mc:Choice>
    <mc:Fallback xmlns="">
      <p:transition spd="slow" advTm="13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17</a:t>
            </a:fld>
            <a:endParaRPr lang="en-US" sz="1400" dirty="0">
              <a:solidFill>
                <a:srgbClr val="000000"/>
              </a:solidFill>
            </a:endParaRPr>
          </a:p>
        </p:txBody>
      </p:sp>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4746428" cy="954107"/>
          </a:xfrm>
          <a:prstGeom prst="rect">
            <a:avLst/>
          </a:prstGeom>
        </p:spPr>
        <p:txBody>
          <a:bodyPr wrap="none">
            <a:spAutoFit/>
          </a:bodyPr>
          <a:lstStyle/>
          <a:p>
            <a:r>
              <a:rPr lang="en-US" sz="2800" b="1" dirty="0">
                <a:solidFill>
                  <a:srgbClr val="000000"/>
                </a:solidFill>
                <a:latin typeface="Arial Rounded MT Bold"/>
                <a:cs typeface="Arial Rounded MT Bold"/>
              </a:rPr>
              <a:t>Future Work Initial Results</a:t>
            </a:r>
          </a:p>
          <a:p>
            <a:endParaRPr lang="en-US" sz="2800" b="1" dirty="0">
              <a:solidFill>
                <a:srgbClr val="000000"/>
              </a:solidFill>
              <a:latin typeface="Arial Rounded MT Bold"/>
              <a:cs typeface="Arial Rounded MT Bold"/>
            </a:endParaRP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22" name="Picture 21">
            <a:extLst>
              <a:ext uri="{FF2B5EF4-FFF2-40B4-BE49-F238E27FC236}">
                <a16:creationId xmlns:a16="http://schemas.microsoft.com/office/drawing/2014/main" id="{9D99B96F-E3C3-4342-B5D3-CD48C034A43E}"/>
              </a:ext>
            </a:extLst>
          </p:cNvPr>
          <p:cNvPicPr/>
          <p:nvPr/>
        </p:nvPicPr>
        <p:blipFill rotWithShape="1">
          <a:blip r:embed="rId4"/>
          <a:srcRect t="4043"/>
          <a:stretch/>
        </p:blipFill>
        <p:spPr>
          <a:xfrm>
            <a:off x="101376" y="1273146"/>
            <a:ext cx="3977047" cy="3207296"/>
          </a:xfrm>
          <a:prstGeom prst="rect">
            <a:avLst/>
          </a:prstGeom>
        </p:spPr>
      </p:pic>
      <p:sp>
        <p:nvSpPr>
          <p:cNvPr id="23" name="Text Box 28">
            <a:extLst>
              <a:ext uri="{FF2B5EF4-FFF2-40B4-BE49-F238E27FC236}">
                <a16:creationId xmlns:a16="http://schemas.microsoft.com/office/drawing/2014/main" id="{363EA153-4918-4DB5-80FD-EF81930747ED}"/>
              </a:ext>
            </a:extLst>
          </p:cNvPr>
          <p:cNvSpPr txBox="1">
            <a:spLocks noChangeArrowheads="1"/>
          </p:cNvSpPr>
          <p:nvPr/>
        </p:nvSpPr>
        <p:spPr bwMode="auto">
          <a:xfrm>
            <a:off x="4078422" y="1224182"/>
            <a:ext cx="5065577" cy="436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292608" algn="just">
              <a:lnSpc>
                <a:spcPct val="125000"/>
              </a:lnSpc>
              <a:spcBef>
                <a:spcPts val="0"/>
              </a:spcBef>
            </a:pPr>
            <a:r>
              <a:rPr lang="en-US" altLang="zh-CN" sz="1800" b="1" dirty="0">
                <a:latin typeface="Arial" panose="020B0604020202020204" pitchFamily="34" charset="0"/>
                <a:cs typeface="Arial" panose="020B0604020202020204" pitchFamily="34" charset="0"/>
              </a:rPr>
              <a:t>Observations</a:t>
            </a:r>
          </a:p>
          <a:p>
            <a:pPr marL="594360" lvl="1" indent="-292608" algn="just">
              <a:lnSpc>
                <a:spcPct val="125000"/>
              </a:lnSpc>
              <a:spcBef>
                <a:spcPts val="0"/>
              </a:spcBef>
              <a:buFont typeface="Arial" panose="020B0604020202020204" pitchFamily="34" charset="0"/>
              <a:buChar char="•"/>
            </a:pPr>
            <a:r>
              <a:rPr lang="en-US" sz="1600" dirty="0"/>
              <a:t>CO</a:t>
            </a:r>
            <a:r>
              <a:rPr lang="en-US" sz="1600" baseline="-25000" dirty="0"/>
              <a:t>2</a:t>
            </a:r>
            <a:r>
              <a:rPr lang="en-US" sz="1600" dirty="0"/>
              <a:t> molecules sweep adsorbed hydrocarbon molecules from calcite surface.</a:t>
            </a:r>
            <a:endParaRPr lang="en-US" altLang="zh-CN" sz="1600" dirty="0"/>
          </a:p>
          <a:p>
            <a:pPr marL="594360" lvl="1" indent="-292608" algn="just">
              <a:lnSpc>
                <a:spcPct val="125000"/>
              </a:lnSpc>
              <a:spcBef>
                <a:spcPts val="0"/>
              </a:spcBef>
              <a:buFont typeface="Arial" panose="020B0604020202020204" pitchFamily="34" charset="0"/>
              <a:buChar char="•"/>
            </a:pPr>
            <a:r>
              <a:rPr lang="en-US" sz="1600" dirty="0"/>
              <a:t>CO</a:t>
            </a:r>
            <a:r>
              <a:rPr lang="en-US" sz="1600" baseline="-25000" dirty="0"/>
              <a:t>2</a:t>
            </a:r>
            <a:r>
              <a:rPr lang="en-US" sz="1600" dirty="0"/>
              <a:t> molecules adsorb to calcite surface.      </a:t>
            </a:r>
          </a:p>
          <a:p>
            <a:pPr marL="594360" lvl="1" indent="-292608" algn="just">
              <a:lnSpc>
                <a:spcPct val="125000"/>
              </a:lnSpc>
              <a:spcBef>
                <a:spcPts val="0"/>
              </a:spcBef>
              <a:buFont typeface="Arial" panose="020B0604020202020204" pitchFamily="34" charset="0"/>
              <a:buChar char="•"/>
            </a:pPr>
            <a:r>
              <a:rPr lang="en-US" sz="1600" dirty="0"/>
              <a:t>butane molecules (representative of light hydrocarbon group) show an excess near the walls (now mostly occupied by CO</a:t>
            </a:r>
            <a:r>
              <a:rPr lang="en-US" sz="1600" baseline="-25000" dirty="0"/>
              <a:t>2</a:t>
            </a:r>
            <a:r>
              <a:rPr lang="en-US" sz="1600" dirty="0"/>
              <a:t>).</a:t>
            </a:r>
          </a:p>
          <a:p>
            <a:pPr marL="301752" lvl="1" indent="0" algn="just">
              <a:lnSpc>
                <a:spcPct val="125000"/>
              </a:lnSpc>
              <a:spcBef>
                <a:spcPts val="0"/>
              </a:spcBef>
            </a:pPr>
            <a:endParaRPr lang="en-US" sz="1600" dirty="0"/>
          </a:p>
          <a:p>
            <a:pPr marL="301752" lvl="1" indent="0" algn="just">
              <a:lnSpc>
                <a:spcPct val="125000"/>
              </a:lnSpc>
              <a:spcBef>
                <a:spcPts val="0"/>
              </a:spcBef>
            </a:pPr>
            <a:r>
              <a:rPr lang="en-US" sz="1400" i="1" u="sng" dirty="0"/>
              <a:t>support the experimental observation that CO</a:t>
            </a:r>
            <a:r>
              <a:rPr lang="en-US" sz="1400" i="1" u="sng" baseline="-25000" dirty="0"/>
              <a:t>2</a:t>
            </a:r>
            <a:r>
              <a:rPr lang="en-US" sz="1400" i="1" u="sng" dirty="0"/>
              <a:t> is able to alleviate selective hindrance that occurred during flow of crude oil in Niobrara shale.</a:t>
            </a:r>
          </a:p>
          <a:p>
            <a:pPr marL="301752" lvl="1" indent="0" algn="just">
              <a:lnSpc>
                <a:spcPct val="125000"/>
              </a:lnSpc>
              <a:spcBef>
                <a:spcPts val="0"/>
              </a:spcBef>
            </a:pPr>
            <a:endParaRPr lang="en-US" sz="1600" dirty="0"/>
          </a:p>
          <a:p>
            <a:pPr marL="301752" lvl="1" indent="0" algn="just">
              <a:lnSpc>
                <a:spcPct val="125000"/>
              </a:lnSpc>
              <a:spcBef>
                <a:spcPts val="0"/>
              </a:spcBef>
            </a:pPr>
            <a:endParaRPr lang="en-US" altLang="zh-CN" sz="1800" dirty="0">
              <a:cs typeface="Arial" panose="020B0604020202020204" pitchFamily="34" charset="0"/>
            </a:endParaRPr>
          </a:p>
          <a:p>
            <a:pPr marL="301752" lvl="1" indent="0" algn="just">
              <a:lnSpc>
                <a:spcPct val="125000"/>
              </a:lnSpc>
              <a:spcBef>
                <a:spcPts val="0"/>
              </a:spcBef>
            </a:pPr>
            <a:endParaRPr lang="en-US" sz="1800" dirty="0">
              <a:latin typeface="Arial"/>
              <a:cs typeface="Arial"/>
            </a:endParaRPr>
          </a:p>
        </p:txBody>
      </p:sp>
      <p:pic>
        <p:nvPicPr>
          <p:cNvPr id="14" name="Audio 13">
            <a:hlinkClick r:id="" action="ppaction://media"/>
            <a:extLst>
              <a:ext uri="{FF2B5EF4-FFF2-40B4-BE49-F238E27FC236}">
                <a16:creationId xmlns:a16="http://schemas.microsoft.com/office/drawing/2014/main" id="{8D087E6F-C89C-4478-B623-B88D2343DD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3299755099"/>
      </p:ext>
    </p:extLst>
  </p:cSld>
  <p:clrMapOvr>
    <a:masterClrMapping/>
  </p:clrMapOvr>
  <mc:AlternateContent xmlns:mc="http://schemas.openxmlformats.org/markup-compatibility/2006" xmlns:p14="http://schemas.microsoft.com/office/powerpoint/2010/main">
    <mc:Choice Requires="p14">
      <p:transition spd="slow" p14:dur="2000" advTm="94037"/>
    </mc:Choice>
    <mc:Fallback xmlns="">
      <p:transition spd="slow" advTm="9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49402" x="85725" y="3203575"/>
          <p14:tracePt t="49406" x="136525" y="3246438"/>
          <p14:tracePt t="49418" x="169863" y="3271838"/>
          <p14:tracePt t="49423" x="212725" y="3314700"/>
          <p14:tracePt t="49434" x="246063" y="3348038"/>
          <p14:tracePt t="49438" x="263525" y="3365500"/>
          <p14:tracePt t="49450" x="271463" y="3373438"/>
          <p14:tracePt t="49454" x="271463" y="3382963"/>
          <p14:tracePt t="49502" x="255588" y="3365500"/>
          <p14:tracePt t="49514" x="238125" y="3348038"/>
          <p14:tracePt t="49518" x="230188" y="3330575"/>
          <p14:tracePt t="49530" x="230188" y="3305175"/>
          <p14:tracePt t="49534" x="230188" y="3254375"/>
          <p14:tracePt t="49546" x="238125" y="3228975"/>
          <p14:tracePt t="49550" x="255588" y="3195638"/>
          <p14:tracePt t="49562" x="288925" y="3152775"/>
          <p14:tracePt t="49566" x="322263" y="3119438"/>
          <p14:tracePt t="49578" x="390525" y="3059113"/>
          <p14:tracePt t="49582" x="441325" y="3025775"/>
          <p14:tracePt t="49594" x="492125" y="2990850"/>
          <p14:tracePt t="49598" x="534988" y="2974975"/>
          <p14:tracePt t="49611" x="636588" y="2940050"/>
          <p14:tracePt t="49614" x="696913" y="2932113"/>
          <p14:tracePt t="49626" x="773113" y="2932113"/>
          <p14:tracePt t="49631" x="833438" y="2922588"/>
          <p14:tracePt t="49642" x="892175" y="2922588"/>
          <p14:tracePt t="49647" x="1019175" y="2957513"/>
          <p14:tracePt t="49658" x="1112838" y="3000375"/>
          <p14:tracePt t="49662" x="1198563" y="3059113"/>
          <p14:tracePt t="49674" x="1292225" y="3127375"/>
          <p14:tracePt t="49678" x="1401763" y="3238500"/>
          <p14:tracePt t="49690" x="1452563" y="3314700"/>
          <p14:tracePt t="49694" x="1495425" y="3373438"/>
          <p14:tracePt t="49706" x="1520825" y="3441700"/>
          <p14:tracePt t="49710" x="1530350" y="3502025"/>
          <p14:tracePt t="49722" x="1530350" y="3552825"/>
          <p14:tracePt t="49726" x="1530350" y="3586163"/>
          <p14:tracePt t="49739" x="1512888" y="3619500"/>
          <p14:tracePt t="49743" x="1477963" y="3654425"/>
          <p14:tracePt t="49754" x="1401763" y="3697288"/>
          <p14:tracePt t="49758" x="1350963" y="3697288"/>
          <p14:tracePt t="49770" x="1300163" y="3697288"/>
          <p14:tracePt t="49774" x="1223963" y="3697288"/>
          <p14:tracePt t="49786" x="1163638" y="3671888"/>
          <p14:tracePt t="49790" x="1044575" y="3611563"/>
          <p14:tracePt t="49802" x="977900" y="3543300"/>
          <p14:tracePt t="49806" x="925513" y="3467100"/>
          <p14:tracePt t="49818" x="874713" y="3382963"/>
          <p14:tracePt t="49823" x="823913" y="3211513"/>
          <p14:tracePt t="49834" x="815975" y="3101975"/>
          <p14:tracePt t="49839" x="808038" y="3000375"/>
          <p14:tracePt t="49850" x="808038" y="2881313"/>
          <p14:tracePt t="49854" x="815975" y="2795588"/>
          <p14:tracePt t="49866" x="849313" y="2693988"/>
          <p14:tracePt t="49870" x="884238" y="2643188"/>
          <p14:tracePt t="49882" x="909638" y="2608263"/>
          <p14:tracePt t="49886" x="960438" y="2574925"/>
          <p14:tracePt t="49898" x="1019175" y="2549525"/>
          <p14:tracePt t="49902" x="1062038" y="2549525"/>
          <p14:tracePt t="49914" x="1122363" y="2549525"/>
          <p14:tracePt t="49922" x="1181100" y="2557463"/>
          <p14:tracePt t="49930" x="1257300" y="2592388"/>
          <p14:tracePt t="49934" x="1385888" y="2701925"/>
          <p14:tracePt t="49947" x="1470025" y="2795588"/>
          <p14:tracePt t="49950" x="1520825" y="2897188"/>
          <p14:tracePt t="49962" x="1571625" y="3008313"/>
          <p14:tracePt t="49966" x="1597025" y="3203575"/>
          <p14:tracePt t="49978" x="1597025" y="3289300"/>
          <p14:tracePt t="49982" x="1563688" y="3390900"/>
          <p14:tracePt t="49994" x="1504950" y="3459163"/>
          <p14:tracePt t="49998" x="1452563" y="3502025"/>
          <p14:tracePt t="50010" x="1350963" y="3527425"/>
          <p14:tracePt t="50014" x="1292225" y="3527425"/>
          <p14:tracePt t="50027" x="1231900" y="3502025"/>
          <p14:tracePt t="50031" x="1155700" y="3459163"/>
          <p14:tracePt t="50042" x="1019175" y="3305175"/>
          <p14:tracePt t="50047" x="952500" y="3186113"/>
          <p14:tracePt t="50058" x="892175" y="3059113"/>
          <p14:tracePt t="50062" x="823913" y="2889250"/>
          <p14:tracePt t="50074" x="765175" y="2660650"/>
          <p14:tracePt t="50078" x="688975" y="2235200"/>
          <p14:tracePt t="50090" x="663575" y="2047875"/>
          <p14:tracePt t="50094" x="646113" y="1860550"/>
          <p14:tracePt t="50106" x="646113" y="1725613"/>
          <p14:tracePt t="50110" x="646113" y="1504950"/>
          <p14:tracePt t="50122" x="646113" y="1411288"/>
          <p14:tracePt t="50126" x="671513" y="1317625"/>
          <p14:tracePt t="50138" x="688975" y="1257300"/>
          <p14:tracePt t="50142" x="714375" y="1223963"/>
          <p14:tracePt t="50154" x="730250" y="1206500"/>
          <p14:tracePt t="50158" x="739775" y="1206500"/>
          <p14:tracePt t="50171" x="747713" y="1206500"/>
          <p14:tracePt t="50174" x="765175" y="1223963"/>
          <p14:tracePt t="50186" x="823913" y="1300163"/>
          <p14:tracePt t="50190" x="858838" y="1376363"/>
          <p14:tracePt t="50202" x="892175" y="1462088"/>
          <p14:tracePt t="50206" x="909638" y="1555750"/>
          <p14:tracePt t="50219" x="935038" y="1639888"/>
          <p14:tracePt t="50223" x="960438" y="1801813"/>
          <p14:tracePt t="50234" x="968375" y="1885950"/>
          <p14:tracePt t="50240" x="977900" y="1989138"/>
          <p14:tracePt t="50250" x="993775" y="2073275"/>
          <p14:tracePt t="50254" x="993775" y="2209800"/>
          <p14:tracePt t="50266" x="993775" y="2293938"/>
          <p14:tracePt t="50270" x="993775" y="2371725"/>
          <p14:tracePt t="50282" x="993775" y="2438400"/>
          <p14:tracePt t="50286" x="977900" y="2489200"/>
          <p14:tracePt t="50298" x="960438" y="2566988"/>
          <p14:tracePt t="50302" x="935038" y="2608263"/>
          <p14:tracePt t="50314" x="925513" y="2633663"/>
          <p14:tracePt t="50318" x="909638" y="2668588"/>
          <p14:tracePt t="50330" x="874713" y="2701925"/>
          <p14:tracePt t="50334" x="866775" y="2719388"/>
          <p14:tracePt t="50347" x="858838" y="2744788"/>
          <p14:tracePt t="50350" x="841375" y="2762250"/>
          <p14:tracePt t="50362" x="823913" y="2778125"/>
          <p14:tracePt t="50366" x="808038" y="2813050"/>
          <p14:tracePt t="50378" x="798513" y="2820988"/>
          <p14:tracePt t="50382" x="790575" y="2846388"/>
          <p14:tracePt t="50394" x="790575" y="2863850"/>
          <p14:tracePt t="50398" x="781050" y="2881313"/>
          <p14:tracePt t="50410" x="773113" y="2897188"/>
          <p14:tracePt t="50414" x="773113" y="2914650"/>
          <p14:tracePt t="50427" x="765175" y="2922588"/>
          <p14:tracePt t="50431" x="765175" y="2940050"/>
          <p14:tracePt t="50442" x="765175" y="2965450"/>
          <p14:tracePt t="50447" x="765175" y="2982913"/>
          <p14:tracePt t="50458" x="755650" y="3008313"/>
          <p14:tracePt t="50462" x="755650" y="3033713"/>
          <p14:tracePt t="50474" x="755650" y="3076575"/>
          <p14:tracePt t="50478" x="755650" y="3094038"/>
          <p14:tracePt t="50490" x="755650" y="3119438"/>
          <p14:tracePt t="50494" x="755650" y="3144838"/>
          <p14:tracePt t="50506" x="755650" y="3170238"/>
          <p14:tracePt t="50510" x="755650" y="3186113"/>
          <p14:tracePt t="50522" x="755650" y="3203575"/>
          <p14:tracePt t="50526" x="755650" y="3221038"/>
          <p14:tracePt t="50538" x="755650" y="3228975"/>
          <p14:tracePt t="50542" x="755650" y="3254375"/>
          <p14:tracePt t="50586" x="747713" y="3238500"/>
          <p14:tracePt t="50591" x="739775" y="3195638"/>
          <p14:tracePt t="50602" x="730250" y="3119438"/>
          <p14:tracePt t="50606" x="730250" y="3033713"/>
          <p14:tracePt t="50618" x="722313" y="2863850"/>
          <p14:tracePt t="50622" x="722313" y="2762250"/>
          <p14:tracePt t="50634" x="722313" y="2651125"/>
          <p14:tracePt t="50638" x="730250" y="2549525"/>
          <p14:tracePt t="50652" x="747713" y="2447925"/>
          <p14:tracePt t="50656" x="790575" y="2319338"/>
          <p14:tracePt t="50668" x="815975" y="2243138"/>
          <p14:tracePt t="50672" x="833438" y="2184400"/>
          <p14:tracePt t="50684" x="849313" y="2133600"/>
          <p14:tracePt t="50688" x="892175" y="2065338"/>
          <p14:tracePt t="50700" x="909638" y="2055813"/>
          <p14:tracePt t="50705" x="925513" y="2047875"/>
          <p14:tracePt t="50716" x="935038" y="2047875"/>
          <p14:tracePt t="50732" x="952500" y="2047875"/>
          <p14:tracePt t="50736" x="960438" y="2055813"/>
          <p14:tracePt t="50748" x="968375" y="2073275"/>
          <p14:tracePt t="50752" x="977900" y="2108200"/>
          <p14:tracePt t="50764" x="1003300" y="2166938"/>
          <p14:tracePt t="50768" x="1019175" y="2217738"/>
          <p14:tracePt t="50780" x="1028700" y="2278063"/>
          <p14:tracePt t="50784" x="1036638" y="2336800"/>
          <p14:tracePt t="50796" x="1054100" y="2397125"/>
          <p14:tracePt t="50800" x="1062038" y="2506663"/>
          <p14:tracePt t="50812" x="1069975" y="2582863"/>
          <p14:tracePt t="50816" x="1069975" y="2651125"/>
          <p14:tracePt t="50828" x="1079500" y="2727325"/>
          <p14:tracePt t="50832" x="1096963" y="2855913"/>
          <p14:tracePt t="50844" x="1104900" y="2914650"/>
          <p14:tracePt t="50848" x="1104900" y="2974975"/>
          <p14:tracePt t="50861" x="1104900" y="3041650"/>
          <p14:tracePt t="50864" x="1104900" y="3084513"/>
          <p14:tracePt t="50876" x="1104900" y="3170238"/>
          <p14:tracePt t="50880" x="1104900" y="3203575"/>
          <p14:tracePt t="50892" x="1104900" y="3246438"/>
          <p14:tracePt t="50896" x="1096963" y="3279775"/>
          <p14:tracePt t="50909" x="1087438" y="3314700"/>
          <p14:tracePt t="50913" x="1079500" y="3348038"/>
          <p14:tracePt t="50924" x="1062038" y="3373438"/>
          <p14:tracePt t="50930" x="1044575" y="3408363"/>
          <p14:tracePt t="50940" x="1028700" y="3416300"/>
          <p14:tracePt t="50945" x="1011238" y="3433763"/>
          <p14:tracePt t="50956" x="993775" y="3441700"/>
          <p14:tracePt t="50960" x="977900" y="3441700"/>
          <p14:tracePt t="50972" x="977900" y="3449638"/>
          <p14:tracePt t="50977" x="968375" y="3449638"/>
          <p14:tracePt t="50988" x="952500" y="3449638"/>
          <p14:tracePt t="51004" x="935038" y="3433763"/>
          <p14:tracePt t="51008" x="909638" y="3416300"/>
          <p14:tracePt t="51020" x="866775" y="3330575"/>
          <p14:tracePt t="51024" x="841375" y="3263900"/>
          <p14:tracePt t="51036" x="815975" y="3186113"/>
          <p14:tracePt t="51040" x="790575" y="3067050"/>
          <p14:tracePt t="51052" x="730250" y="2838450"/>
          <p14:tracePt t="51056" x="704850" y="2701925"/>
          <p14:tracePt t="51068" x="688975" y="2557463"/>
          <p14:tracePt t="51072" x="663575" y="2397125"/>
          <p14:tracePt t="51084" x="620713" y="2227263"/>
          <p14:tracePt t="51088" x="585788" y="1954213"/>
          <p14:tracePt t="51100" x="585788" y="1852613"/>
          <p14:tracePt t="51104" x="585788" y="1766888"/>
          <p14:tracePt t="51116" x="595313" y="1700213"/>
          <p14:tracePt t="51120" x="603250" y="1639888"/>
          <p14:tracePt t="51132" x="620713" y="1606550"/>
          <p14:tracePt t="51136" x="636588" y="1581150"/>
          <p14:tracePt t="51148" x="636588" y="1571625"/>
          <p14:tracePt t="51152" x="646113" y="1563688"/>
          <p14:tracePt t="51164" x="663575" y="1563688"/>
          <p14:tracePt t="51168" x="679450" y="1571625"/>
          <p14:tracePt t="51180" x="704850" y="1606550"/>
          <p14:tracePt t="51184" x="747713" y="1657350"/>
          <p14:tracePt t="51196" x="790575" y="1725613"/>
          <p14:tracePt t="51200" x="823913" y="1801813"/>
          <p14:tracePt t="51212" x="874713" y="1903413"/>
          <p14:tracePt t="51217" x="909638" y="2005013"/>
          <p14:tracePt t="51228" x="952500" y="2124075"/>
          <p14:tracePt t="51232" x="1011238" y="2354263"/>
          <p14:tracePt t="51244" x="1044575" y="2463800"/>
          <p14:tracePt t="51248" x="1069975" y="2592388"/>
          <p14:tracePt t="51260" x="1087438" y="2711450"/>
          <p14:tracePt t="51264" x="1104900" y="2820988"/>
          <p14:tracePt t="51276" x="1112838" y="2914650"/>
          <p14:tracePt t="51280" x="1112838" y="3000375"/>
          <p14:tracePt t="51293" x="1122363" y="3067050"/>
          <p14:tracePt t="51296" x="1122363" y="3144838"/>
          <p14:tracePt t="51308" x="1122363" y="3211513"/>
          <p14:tracePt t="51312" x="1122363" y="3246438"/>
          <p14:tracePt t="51325" x="1104900" y="3279775"/>
          <p14:tracePt t="51329" x="1096963" y="3305175"/>
          <p14:tracePt t="51340" x="1069975" y="3330575"/>
          <p14:tracePt t="51344" x="1054100" y="3348038"/>
          <p14:tracePt t="51356" x="1036638" y="3355975"/>
          <p14:tracePt t="51360" x="1019175" y="3365500"/>
          <p14:tracePt t="51372" x="1011238" y="3373438"/>
          <p14:tracePt t="51376" x="1003300" y="3382963"/>
          <p14:tracePt t="51388" x="993775" y="3382963"/>
          <p14:tracePt t="51404" x="985838" y="3382963"/>
          <p14:tracePt t="51420" x="977900" y="3382963"/>
          <p14:tracePt t="51424" x="968375" y="3382963"/>
          <p14:tracePt t="51436" x="968375" y="3373438"/>
          <p14:tracePt t="51440" x="960438" y="3365500"/>
          <p14:tracePt t="51452" x="925513" y="3305175"/>
          <p14:tracePt t="51456" x="917575" y="3271838"/>
          <p14:tracePt t="51468" x="900113" y="3221038"/>
          <p14:tracePt t="51472" x="884238" y="3160713"/>
          <p14:tracePt t="51484" x="874713" y="3101975"/>
          <p14:tracePt t="51488" x="833438" y="2974975"/>
          <p14:tracePt t="51500" x="815975" y="2889250"/>
          <p14:tracePt t="51504" x="781050" y="2795588"/>
          <p14:tracePt t="51516" x="755650" y="2711450"/>
          <p14:tracePt t="51521" x="739775" y="2592388"/>
          <p14:tracePt t="51532" x="739775" y="2557463"/>
          <p14:tracePt t="51536" x="739775" y="2524125"/>
          <p14:tracePt t="51548" x="739775" y="2498725"/>
          <p14:tracePt t="51552" x="739775" y="2481263"/>
          <p14:tracePt t="51564" x="747713" y="2455863"/>
          <p14:tracePt t="51580" x="755650" y="2455863"/>
          <p14:tracePt t="51596" x="765175" y="2455863"/>
          <p14:tracePt t="51600" x="773113" y="2455863"/>
          <p14:tracePt t="51612" x="781050" y="2463800"/>
          <p14:tracePt t="51616" x="798513" y="2489200"/>
          <p14:tracePt t="51628" x="815975" y="2532063"/>
          <p14:tracePt t="51632" x="858838" y="2608263"/>
          <p14:tracePt t="51645" x="892175" y="2676525"/>
          <p14:tracePt t="51648" x="909638" y="2744788"/>
          <p14:tracePt t="51661" x="935038" y="2813050"/>
          <p14:tracePt t="51664" x="968375" y="2914650"/>
          <p14:tracePt t="51676" x="977900" y="2982913"/>
          <p14:tracePt t="51680" x="993775" y="3041650"/>
          <p14:tracePt t="51692" x="1011238" y="3119438"/>
          <p14:tracePt t="51696" x="1019175" y="3178175"/>
          <p14:tracePt t="51708" x="1028700" y="3279775"/>
          <p14:tracePt t="51712" x="1036638" y="3322638"/>
          <p14:tracePt t="51724" x="1036638" y="3355975"/>
          <p14:tracePt t="51729" x="1036638" y="3390900"/>
          <p14:tracePt t="51740" x="1044575" y="3433763"/>
          <p14:tracePt t="51744" x="1044575" y="3459163"/>
          <p14:tracePt t="51756" x="1044575" y="3467100"/>
          <p14:tracePt t="51760" x="1044575" y="3484563"/>
          <p14:tracePt t="51772" x="1044575" y="3492500"/>
          <p14:tracePt t="51776" x="1044575" y="3517900"/>
          <p14:tracePt t="51788" x="1044575" y="3527425"/>
          <p14:tracePt t="51792" x="1044575" y="3535363"/>
          <p14:tracePt t="51853" x="1044575" y="3484563"/>
          <p14:tracePt t="51856" x="1044575" y="3441700"/>
          <p14:tracePt t="51868" x="1054100" y="3382963"/>
          <p14:tracePt t="51872" x="1054100" y="3322638"/>
          <p14:tracePt t="51884" x="1054100" y="3195638"/>
          <p14:tracePt t="51888" x="1054100" y="3109913"/>
          <p14:tracePt t="51900" x="1054100" y="3041650"/>
          <p14:tracePt t="51904" x="1054100" y="2949575"/>
          <p14:tracePt t="51916" x="1054100" y="2881313"/>
          <p14:tracePt t="51920" x="1054100" y="2770188"/>
          <p14:tracePt t="51932" x="1054100" y="2727325"/>
          <p14:tracePt t="51937" x="1062038" y="2701925"/>
          <p14:tracePt t="51948" x="1062038" y="2676525"/>
          <p14:tracePt t="51952" x="1062038" y="2668588"/>
          <p14:tracePt t="52001" x="1062038" y="2676525"/>
          <p14:tracePt t="52012" x="1054100" y="2701925"/>
          <p14:tracePt t="52016" x="1044575" y="2727325"/>
          <p14:tracePt t="52028" x="1011238" y="2795588"/>
          <p14:tracePt t="52033" x="993775" y="2838450"/>
          <p14:tracePt t="52044" x="960438" y="2889250"/>
          <p14:tracePt t="52048" x="942975" y="2949575"/>
          <p14:tracePt t="52060" x="925513" y="3000375"/>
          <p14:tracePt t="52064" x="892175" y="3094038"/>
          <p14:tracePt t="52076" x="874713" y="3127375"/>
          <p14:tracePt t="52080" x="866775" y="3160713"/>
          <p14:tracePt t="52095" x="849313" y="3195638"/>
          <p14:tracePt t="52098" x="841375" y="3238500"/>
          <p14:tracePt t="52110" x="833438" y="3263900"/>
          <p14:tracePt t="52114" x="833438" y="3289300"/>
          <p14:tracePt t="52126" x="833438" y="3305175"/>
          <p14:tracePt t="52130" x="833438" y="3330575"/>
          <p14:tracePt t="52142" x="833438" y="3373438"/>
          <p14:tracePt t="52147" x="833438" y="3408363"/>
          <p14:tracePt t="52158" x="841375" y="3424238"/>
          <p14:tracePt t="52162" x="849313" y="3459163"/>
          <p14:tracePt t="52174" x="858838" y="3492500"/>
          <p14:tracePt t="52178" x="858838" y="3517900"/>
          <p14:tracePt t="52190" x="866775" y="3543300"/>
          <p14:tracePt t="52195" x="874713" y="3552825"/>
          <p14:tracePt t="52206" x="884238" y="3578225"/>
          <p14:tracePt t="52210" x="892175" y="3603625"/>
          <p14:tracePt t="52222" x="900113" y="3629025"/>
          <p14:tracePt t="52226" x="909638" y="3646488"/>
          <p14:tracePt t="52238" x="917575" y="3671888"/>
          <p14:tracePt t="52242" x="925513" y="3705225"/>
          <p14:tracePt t="52254" x="935038" y="3722688"/>
          <p14:tracePt t="52258" x="935038" y="3738563"/>
          <p14:tracePt t="52270" x="935038" y="3748088"/>
          <p14:tracePt t="52274" x="942975" y="3763963"/>
          <p14:tracePt t="52290" x="942975" y="3773488"/>
          <p14:tracePt t="52302" x="942975" y="3781425"/>
          <p14:tracePt t="52306" x="952500" y="3781425"/>
          <p14:tracePt t="52319" x="960438" y="3781425"/>
          <p14:tracePt t="52382" x="968375" y="3781425"/>
          <p14:tracePt t="52386" x="977900" y="3790950"/>
          <p14:tracePt t="52399" x="977900" y="3798888"/>
          <p14:tracePt t="52402" x="977900" y="3806825"/>
          <p14:tracePt t="52414" x="993775" y="3806825"/>
          <p14:tracePt t="52418" x="1003300" y="3824288"/>
          <p14:tracePt t="52430" x="1019175" y="3841750"/>
          <p14:tracePt t="52434" x="1019175" y="3867150"/>
          <p14:tracePt t="52446" x="1036638" y="3875088"/>
          <p14:tracePt t="52450" x="1054100" y="3892550"/>
          <p14:tracePt t="52462" x="1079500" y="3925888"/>
          <p14:tracePt t="52466" x="1096963" y="3935413"/>
          <p14:tracePt t="52478" x="1104900" y="3951288"/>
          <p14:tracePt t="52494" x="1112838" y="3960813"/>
          <p14:tracePt t="52510" x="1122363" y="3960813"/>
          <p14:tracePt t="52542" x="1130300" y="3960813"/>
          <p14:tracePt t="52594" x="1130300" y="3951288"/>
          <p14:tracePt t="52607" x="1130300" y="3935413"/>
          <p14:tracePt t="52610" x="1130300" y="3925888"/>
          <p14:tracePt t="52622" x="1130300" y="3908425"/>
          <p14:tracePt t="52626" x="1130300" y="3900488"/>
          <p14:tracePt t="52638" x="1130300" y="3883025"/>
          <p14:tracePt t="52642" x="1130300" y="3875088"/>
          <p14:tracePt t="52654" x="1130300" y="3857625"/>
          <p14:tracePt t="52658" x="1130300" y="3841750"/>
          <p14:tracePt t="52670" x="1130300" y="3832225"/>
          <p14:tracePt t="52674" x="1130300" y="3806825"/>
          <p14:tracePt t="52686" x="1130300" y="3790950"/>
          <p14:tracePt t="52690" x="1130300" y="3781425"/>
          <p14:tracePt t="52702" x="1130300" y="3756025"/>
          <p14:tracePt t="52706" x="1130300" y="3748088"/>
          <p14:tracePt t="52718" x="1130300" y="3730625"/>
          <p14:tracePt t="52722" x="1130300" y="3722688"/>
          <p14:tracePt t="52738" x="1130300" y="3713163"/>
          <p14:tracePt t="52750" x="1130300" y="3705225"/>
          <p14:tracePt t="52766" x="1130300" y="3697288"/>
          <p14:tracePt t="52786" x="1130300" y="3687763"/>
          <p14:tracePt t="52830" x="1130300" y="3679825"/>
          <p14:tracePt t="52846" x="1122363" y="3679825"/>
          <p14:tracePt t="52850" x="1112838" y="3679825"/>
          <p14:tracePt t="52862" x="1104900" y="3679825"/>
          <p14:tracePt t="52878" x="1096963" y="3687763"/>
          <p14:tracePt t="52882" x="1087438" y="3687763"/>
          <p14:tracePt t="52894" x="1079500" y="3705225"/>
          <p14:tracePt t="52898" x="1079500" y="3713163"/>
          <p14:tracePt t="52910" x="1079500" y="3722688"/>
          <p14:tracePt t="52914" x="1079500" y="3730625"/>
          <p14:tracePt t="52926" x="1079500" y="3738563"/>
          <p14:tracePt t="52930" x="1079500" y="3756025"/>
          <p14:tracePt t="52943" x="1079500" y="3763963"/>
          <p14:tracePt t="52946" x="1079500" y="3773488"/>
          <p14:tracePt t="52959" x="1079500" y="3781425"/>
          <p14:tracePt t="52962" x="1079500" y="3790950"/>
          <p14:tracePt t="52974" x="1079500" y="3798888"/>
          <p14:tracePt t="52978" x="1079500" y="3806825"/>
          <p14:tracePt t="53022" x="1079500" y="3798888"/>
          <p14:tracePt t="53038" x="1087438" y="3781425"/>
          <p14:tracePt t="53042" x="1096963" y="3756025"/>
          <p14:tracePt t="53054" x="1096963" y="3738563"/>
          <p14:tracePt t="53058" x="1096963" y="3713163"/>
          <p14:tracePt t="53070" x="1096963" y="3679825"/>
          <p14:tracePt t="53074" x="1096963" y="3629025"/>
          <p14:tracePt t="53086" x="1096963" y="3594100"/>
          <p14:tracePt t="53090" x="1096963" y="3578225"/>
          <p14:tracePt t="53102" x="1096963" y="3543300"/>
          <p14:tracePt t="53106" x="1096963" y="3509963"/>
          <p14:tracePt t="53118" x="1087438" y="3484563"/>
          <p14:tracePt t="53122" x="1079500" y="3449638"/>
          <p14:tracePt t="53134" x="1079500" y="3433763"/>
          <p14:tracePt t="53138" x="1069975" y="3408363"/>
          <p14:tracePt t="53150" x="1062038" y="3382963"/>
          <p14:tracePt t="53154" x="1054100" y="3382963"/>
          <p14:tracePt t="53166" x="1054100" y="3373438"/>
          <p14:tracePt t="53170" x="1054100" y="3365500"/>
          <p14:tracePt t="53182" x="1054100" y="3355975"/>
          <p14:tracePt t="53231" x="1044575" y="3355975"/>
          <p14:tracePt t="53262" x="1036638" y="3355975"/>
          <p14:tracePt t="53330" x="1044575" y="3340100"/>
          <p14:tracePt t="53342" x="1044575" y="3330575"/>
          <p14:tracePt t="53346" x="1054100" y="3314700"/>
          <p14:tracePt t="53359" x="1062038" y="3297238"/>
          <p14:tracePt t="53362" x="1087438" y="3238500"/>
          <p14:tracePt t="53374" x="1104900" y="3203575"/>
          <p14:tracePt t="53378" x="1122363" y="3144838"/>
          <p14:tracePt t="53390" x="1147763" y="3059113"/>
          <p14:tracePt t="53394" x="1163638" y="2965450"/>
          <p14:tracePt t="53406" x="1198563" y="2830513"/>
          <p14:tracePt t="53410" x="1223963" y="2752725"/>
          <p14:tracePt t="53422" x="1231900" y="2693988"/>
          <p14:tracePt t="53426" x="1249363" y="2643188"/>
          <p14:tracePt t="53438" x="1274763" y="2582863"/>
          <p14:tracePt t="53442" x="1282700" y="2549525"/>
          <p14:tracePt t="53454" x="1292225" y="2524125"/>
          <p14:tracePt t="53458" x="1292225" y="2506663"/>
          <p14:tracePt t="53470" x="1300163" y="2489200"/>
          <p14:tracePt t="53474" x="1308100" y="2447925"/>
          <p14:tracePt t="53486" x="1308100" y="2422525"/>
          <p14:tracePt t="53490" x="1317625" y="2405063"/>
          <p14:tracePt t="53502" x="1325563" y="2371725"/>
          <p14:tracePt t="53506" x="1360488" y="2311400"/>
          <p14:tracePt t="53519" x="1376363" y="2278063"/>
          <p14:tracePt t="53522" x="1393825" y="2252663"/>
          <p14:tracePt t="53535" x="1411288" y="2217738"/>
          <p14:tracePt t="53538" x="1427163" y="2184400"/>
          <p14:tracePt t="53550" x="1452563" y="2133600"/>
          <p14:tracePt t="53554" x="1477963" y="2098675"/>
          <p14:tracePt t="53566" x="1487488" y="2073275"/>
          <p14:tracePt t="53570" x="1504950" y="2039938"/>
          <p14:tracePt t="53582" x="1546225" y="1989138"/>
          <p14:tracePt t="53586" x="1563688" y="1954213"/>
          <p14:tracePt t="53600" x="1597025" y="1920875"/>
          <p14:tracePt t="53605" x="1631950" y="1878013"/>
          <p14:tracePt t="53616" x="1657350" y="1844675"/>
          <p14:tracePt t="53620" x="1700213" y="1801813"/>
          <p14:tracePt t="53632" x="1716088" y="1784350"/>
          <p14:tracePt t="53637" x="1725613" y="1766888"/>
          <p14:tracePt t="53648" x="1741488" y="1758950"/>
          <p14:tracePt t="53652" x="1751013" y="1741488"/>
          <p14:tracePt t="53664" x="1758950" y="1741488"/>
          <p14:tracePt t="53696" x="1766888" y="1733550"/>
          <p14:tracePt t="53700" x="1766888" y="1725613"/>
          <p14:tracePt t="53712" x="1776413" y="1725613"/>
          <p14:tracePt t="53793" x="1776413" y="1716088"/>
          <p14:tracePt t="53808" x="1784350" y="1708150"/>
          <p14:tracePt t="53812" x="1793875" y="1690688"/>
          <p14:tracePt t="53824" x="1793875" y="1682750"/>
          <p14:tracePt t="53828" x="1809750" y="1665288"/>
          <p14:tracePt t="53840" x="1827213" y="1649413"/>
          <p14:tracePt t="53844" x="1835150" y="1639888"/>
          <p14:tracePt t="53857" x="1844675" y="1631950"/>
          <p14:tracePt t="53860" x="1860550" y="1631950"/>
          <p14:tracePt t="53872" x="1895475" y="1631950"/>
          <p14:tracePt t="53877" x="1920875" y="1631950"/>
          <p14:tracePt t="53888" x="1971675" y="1622425"/>
          <p14:tracePt t="53893" x="2022475" y="1622425"/>
          <p14:tracePt t="53904" x="2065338" y="1622425"/>
          <p14:tracePt t="53908" x="2141538" y="1622425"/>
          <p14:tracePt t="53920" x="2174875" y="1622425"/>
          <p14:tracePt t="53924" x="2200275" y="1614488"/>
          <p14:tracePt t="53936" x="2227263" y="1614488"/>
          <p14:tracePt t="53940" x="2252663" y="1614488"/>
          <p14:tracePt t="53956" x="2252663" y="1606550"/>
          <p14:tracePt t="53984" x="2252663" y="1597025"/>
          <p14:tracePt t="53988" x="2243138" y="1597025"/>
          <p14:tracePt t="54000" x="2217738" y="1589088"/>
          <p14:tracePt t="54004" x="2192338" y="1581150"/>
          <p14:tracePt t="54016" x="2124075" y="1571625"/>
          <p14:tracePt t="54020" x="2090738" y="1563688"/>
          <p14:tracePt t="54032" x="2047875" y="1555750"/>
          <p14:tracePt t="54036" x="2022475" y="1555750"/>
          <p14:tracePt t="54048" x="2014538" y="1555750"/>
          <p14:tracePt t="54052" x="2005013" y="1555750"/>
          <p14:tracePt t="54080" x="2014538" y="1555750"/>
          <p14:tracePt t="54096" x="2030413" y="1555750"/>
          <p14:tracePt t="54101" x="2047875" y="1555750"/>
          <p14:tracePt t="54112" x="2082800" y="1555750"/>
          <p14:tracePt t="54116" x="2108200" y="1555750"/>
          <p14:tracePt t="54128" x="2149475" y="1563688"/>
          <p14:tracePt t="54132" x="2174875" y="1563688"/>
          <p14:tracePt t="54144" x="2200275" y="1571625"/>
          <p14:tracePt t="54160" x="2209800" y="1571625"/>
          <p14:tracePt t="54196" x="2192338" y="1571625"/>
          <p14:tracePt t="54208" x="2174875" y="1571625"/>
          <p14:tracePt t="54212" x="2166938" y="1571625"/>
          <p14:tracePt t="54224" x="2159000" y="1571625"/>
          <p14:tracePt t="54260" x="2174875" y="1571625"/>
          <p14:tracePt t="54273" x="2217738" y="1571625"/>
          <p14:tracePt t="54277" x="2260600" y="1571625"/>
          <p14:tracePt t="54288" x="2293938" y="1571625"/>
          <p14:tracePt t="54293" x="2319338" y="1571625"/>
          <p14:tracePt t="54304" x="2336800" y="1571625"/>
          <p14:tracePt t="54308" x="2344738" y="1571625"/>
          <p14:tracePt t="54340" x="2328863" y="1571625"/>
          <p14:tracePt t="54352" x="2319338" y="1571625"/>
          <p14:tracePt t="54356" x="2311400" y="1571625"/>
          <p14:tracePt t="54368" x="2303463" y="1571625"/>
          <p14:tracePt t="54464" x="2293938" y="1571625"/>
          <p14:tracePt t="54480" x="2286000" y="1571625"/>
          <p14:tracePt t="54484" x="2278063" y="1571625"/>
          <p14:tracePt t="54528" x="2286000" y="1571625"/>
          <p14:tracePt t="54656" x="2278063" y="1571625"/>
          <p14:tracePt t="54688" x="2268538" y="1571625"/>
          <p14:tracePt t="54945" x="2252663" y="1597025"/>
          <p14:tracePt t="54948" x="2227263" y="1614488"/>
          <p14:tracePt t="54961" x="2200275" y="1649413"/>
          <p14:tracePt t="54964" x="2159000" y="1674813"/>
          <p14:tracePt t="54976" x="2082800" y="1741488"/>
          <p14:tracePt t="54981" x="2030413" y="1801813"/>
          <p14:tracePt t="54992" x="1979613" y="1860550"/>
          <p14:tracePt t="54996" x="1928813" y="1911350"/>
          <p14:tracePt t="55008" x="1870075" y="1979613"/>
          <p14:tracePt t="55012" x="1801813" y="2055813"/>
          <p14:tracePt t="55024" x="1751013" y="2141538"/>
          <p14:tracePt t="55028" x="1690688" y="2227263"/>
          <p14:tracePt t="55042" x="1639888" y="2293938"/>
          <p14:tracePt t="55046" x="1546225" y="2430463"/>
          <p14:tracePt t="55058" x="1504950" y="2524125"/>
          <p14:tracePt t="55062" x="1470025" y="2600325"/>
          <p14:tracePt t="55074" x="1427163" y="2686050"/>
          <p14:tracePt t="55078" x="1376363" y="2795588"/>
          <p14:tracePt t="55090" x="1360488" y="2855913"/>
          <p14:tracePt t="55094" x="1343025" y="2897188"/>
          <p14:tracePt t="55106" x="1317625" y="2965450"/>
          <p14:tracePt t="55110" x="1308100" y="2990850"/>
          <p14:tracePt t="55123" x="1300163" y="3067050"/>
          <p14:tracePt t="55126" x="1292225" y="3109913"/>
          <p14:tracePt t="55138" x="1292225" y="3144838"/>
          <p14:tracePt t="55142" x="1282700" y="3178175"/>
          <p14:tracePt t="55154" x="1282700" y="3221038"/>
          <p14:tracePt t="55159" x="1274763" y="3246438"/>
          <p14:tracePt t="55170" x="1274763" y="3271838"/>
          <p14:tracePt t="55174" x="1274763" y="3279775"/>
          <p14:tracePt t="55186" x="1274763" y="3297238"/>
          <p14:tracePt t="55190" x="1274763" y="3322638"/>
          <p14:tracePt t="55206" x="1274763" y="3330575"/>
          <p14:tracePt t="55218" x="1274763" y="3340100"/>
          <p14:tracePt t="55222" x="1274763" y="3348038"/>
          <p14:tracePt t="55234" x="1274763" y="3373438"/>
          <p14:tracePt t="55250" x="1274763" y="3390900"/>
          <p14:tracePt t="55254" x="1266825" y="3416300"/>
          <p14:tracePt t="55266" x="1257300" y="3441700"/>
          <p14:tracePt t="55270" x="1249363" y="3467100"/>
          <p14:tracePt t="55282" x="1249363" y="3484563"/>
          <p14:tracePt t="55286" x="1241425" y="3502025"/>
          <p14:tracePt t="55298" x="1231900" y="3527425"/>
          <p14:tracePt t="55302" x="1231900" y="3543300"/>
          <p14:tracePt t="55314" x="1231900" y="3552825"/>
          <p14:tracePt t="55330" x="1223963" y="3568700"/>
          <p14:tracePt t="55334" x="1216025" y="3578225"/>
          <p14:tracePt t="55346" x="1206500" y="3586163"/>
          <p14:tracePt t="55350" x="1206500" y="3603625"/>
          <p14:tracePt t="55362" x="1198563" y="3611563"/>
          <p14:tracePt t="55367" x="1181100" y="3629025"/>
          <p14:tracePt t="55378" x="1163638" y="3646488"/>
          <p14:tracePt t="55383" x="1147763" y="3662363"/>
          <p14:tracePt t="55394" x="1138238" y="3679825"/>
          <p14:tracePt t="55398" x="1122363" y="3687763"/>
          <p14:tracePt t="55410" x="1104900" y="3705225"/>
          <p14:tracePt t="55414" x="1104900" y="3713163"/>
          <p14:tracePt t="55426" x="1096963" y="3722688"/>
          <p14:tracePt t="55430" x="1096963" y="3730625"/>
          <p14:tracePt t="55442" x="1087438" y="3738563"/>
          <p14:tracePt t="55446" x="1087438" y="3748088"/>
          <p14:tracePt t="55462" x="1079500" y="3748088"/>
          <p14:tracePt t="55622" x="1079500" y="3730625"/>
          <p14:tracePt t="55634" x="1079500" y="3722688"/>
          <p14:tracePt t="55638" x="1087438" y="3697288"/>
          <p14:tracePt t="55650" x="1096963" y="3662363"/>
          <p14:tracePt t="55654" x="1104900" y="3636963"/>
          <p14:tracePt t="55666" x="1112838" y="3594100"/>
          <p14:tracePt t="55670" x="1122363" y="3568700"/>
          <p14:tracePt t="55682" x="1130300" y="3552825"/>
          <p14:tracePt t="55686" x="1130300" y="3535363"/>
          <p14:tracePt t="55699" x="1138238" y="3502025"/>
          <p14:tracePt t="55702" x="1138238" y="3492500"/>
          <p14:tracePt t="55714" x="1138238" y="3475038"/>
          <p14:tracePt t="55718" x="1138238" y="3459163"/>
          <p14:tracePt t="55730" x="1138238" y="3449638"/>
          <p14:tracePt t="55734" x="1138238" y="3433763"/>
          <p14:tracePt t="55746" x="1138238" y="3424238"/>
          <p14:tracePt t="55750" x="1138238" y="3416300"/>
          <p14:tracePt t="55762" x="1138238" y="3408363"/>
          <p14:tracePt t="55778" x="1138238" y="3398838"/>
          <p14:tracePt t="55798" x="1138238" y="3390900"/>
          <p14:tracePt t="55810" x="1138238" y="3382963"/>
          <p14:tracePt t="55826" x="1138238" y="3373438"/>
          <p14:tracePt t="55831" x="1138238" y="3365500"/>
          <p14:tracePt t="55842" x="1138238" y="3355975"/>
          <p14:tracePt t="55858" x="1138238" y="3340100"/>
          <p14:tracePt t="55863" x="1138238" y="3330575"/>
          <p14:tracePt t="55874" x="1130300" y="3322638"/>
          <p14:tracePt t="55878" x="1112838" y="3314700"/>
          <p14:tracePt t="55890" x="1112838" y="3305175"/>
          <p14:tracePt t="55894" x="1104900" y="3305175"/>
          <p14:tracePt t="55906" x="1096963" y="3297238"/>
          <p14:tracePt t="55910" x="1096963" y="3289300"/>
          <p14:tracePt t="55922" x="1096963" y="3279775"/>
          <p14:tracePt t="55926" x="1087438" y="3279775"/>
          <p14:tracePt t="55939" x="1087438" y="3271838"/>
          <p14:tracePt t="55942" x="1079500" y="3271838"/>
          <p14:tracePt t="55954" x="1069975" y="3263900"/>
          <p14:tracePt t="55970" x="1069975" y="3254375"/>
          <p14:tracePt t="55990" x="1069975" y="3246438"/>
          <p14:tracePt t="56002" x="1069975" y="3238500"/>
          <p14:tracePt t="56022" x="1069975" y="3228975"/>
          <p14:tracePt t="56034" x="1069975" y="3221038"/>
          <p14:tracePt t="56066" x="1062038" y="3211513"/>
          <p14:tracePt t="56099" x="1062038" y="3203575"/>
          <p14:tracePt t="56146" x="1054100" y="3203575"/>
          <p14:tracePt t="56194" x="1044575" y="3203575"/>
          <p14:tracePt t="56198" x="1036638" y="3203575"/>
          <p14:tracePt t="56210" x="1036638" y="3211513"/>
          <p14:tracePt t="56226" x="1036638" y="3221038"/>
          <p14:tracePt t="56230" x="1028700" y="3228975"/>
          <p14:tracePt t="56246" x="1019175" y="3246438"/>
          <p14:tracePt t="56258" x="1019175" y="3254375"/>
          <p14:tracePt t="56274" x="1011238" y="3263900"/>
          <p14:tracePt t="56278" x="1011238" y="3271838"/>
          <p14:tracePt t="56290" x="1011238" y="3279775"/>
          <p14:tracePt t="56310" x="1011238" y="3297238"/>
          <p14:tracePt t="56322" x="1011238" y="3305175"/>
          <p14:tracePt t="56342" x="1011238" y="3314700"/>
          <p14:tracePt t="56354" x="1011238" y="3322638"/>
          <p14:tracePt t="56358" x="1011238" y="3330575"/>
          <p14:tracePt t="56374" x="1011238" y="3340100"/>
          <p14:tracePt t="56386" x="1011238" y="3355975"/>
          <p14:tracePt t="56391" x="1011238" y="3365500"/>
          <p14:tracePt t="56402" x="1011238" y="3373438"/>
          <p14:tracePt t="56407" x="1011238" y="3382963"/>
          <p14:tracePt t="56418" x="1011238" y="3398838"/>
          <p14:tracePt t="56422" x="1011238" y="3408363"/>
          <p14:tracePt t="56434" x="1011238" y="3416300"/>
          <p14:tracePt t="56439" x="1011238" y="3433763"/>
          <p14:tracePt t="56454" x="1003300" y="3459163"/>
          <p14:tracePt t="56466" x="1003300" y="3467100"/>
          <p14:tracePt t="56470" x="1003300" y="3475038"/>
          <p14:tracePt t="56482" x="993775" y="3484563"/>
          <p14:tracePt t="56486" x="993775" y="3502025"/>
          <p14:tracePt t="56498" x="993775" y="3509963"/>
          <p14:tracePt t="56502" x="993775" y="3517900"/>
          <p14:tracePt t="56515" x="993775" y="3535363"/>
          <p14:tracePt t="56518" x="993775" y="3552825"/>
          <p14:tracePt t="56530" x="993775" y="3568700"/>
          <p14:tracePt t="56534" x="993775" y="3586163"/>
          <p14:tracePt t="56548" x="993775" y="3594100"/>
          <p14:tracePt t="56552" x="993775" y="3611563"/>
          <p14:tracePt t="56564" x="993775" y="3629025"/>
          <p14:tracePt t="56580" x="993775" y="3646488"/>
          <p14:tracePt t="56584" x="993775" y="3654425"/>
          <p14:tracePt t="56600" x="993775" y="3679825"/>
          <p14:tracePt t="56612" x="993775" y="3687763"/>
          <p14:tracePt t="56616" x="993775" y="3697288"/>
          <p14:tracePt t="56628" x="993775" y="3713163"/>
          <p14:tracePt t="56632" x="993775" y="3730625"/>
          <p14:tracePt t="56644" x="993775" y="3748088"/>
          <p14:tracePt t="56648" x="993775" y="3763963"/>
          <p14:tracePt t="56660" x="993775" y="3781425"/>
          <p14:tracePt t="56664" x="993775" y="3798888"/>
          <p14:tracePt t="56676" x="993775" y="3824288"/>
          <p14:tracePt t="56680" x="985838" y="3841750"/>
          <p14:tracePt t="56692" x="985838" y="3867150"/>
          <p14:tracePt t="56696" x="985838" y="3875088"/>
          <p14:tracePt t="56708" x="985838" y="3900488"/>
          <p14:tracePt t="56712" x="985838" y="3917950"/>
          <p14:tracePt t="56725" x="977900" y="3925888"/>
          <p14:tracePt t="56728" x="977900" y="3935413"/>
          <p14:tracePt t="56740" x="977900" y="3951288"/>
          <p14:tracePt t="56757" x="977900" y="3968750"/>
          <p14:tracePt t="56760" x="977900" y="3976688"/>
          <p14:tracePt t="56836" x="977900" y="3968750"/>
          <p14:tracePt t="56840" x="977900" y="3951288"/>
          <p14:tracePt t="56852" x="977900" y="3935413"/>
          <p14:tracePt t="56857" x="977900" y="3908425"/>
          <p14:tracePt t="56868" x="977900" y="3883025"/>
          <p14:tracePt t="56872" x="977900" y="3875088"/>
          <p14:tracePt t="56884" x="977900" y="3849688"/>
          <p14:tracePt t="56888" x="977900" y="3816350"/>
          <p14:tracePt t="56900" x="977900" y="3798888"/>
          <p14:tracePt t="56905" x="977900" y="3773488"/>
          <p14:tracePt t="56916" x="977900" y="3748088"/>
          <p14:tracePt t="56920" x="977900" y="3730625"/>
          <p14:tracePt t="56932" x="977900" y="3705225"/>
          <p14:tracePt t="56936" x="977900" y="3679825"/>
          <p14:tracePt t="56948" x="977900" y="3671888"/>
          <p14:tracePt t="56952" x="977900" y="3646488"/>
          <p14:tracePt t="56965" x="977900" y="3619500"/>
          <p14:tracePt t="56968" x="977900" y="3611563"/>
          <p14:tracePt t="56980" x="977900" y="3594100"/>
          <p14:tracePt t="56984" x="977900" y="3586163"/>
          <p14:tracePt t="56996" x="977900" y="3568700"/>
          <p14:tracePt t="57000" x="977900" y="3552825"/>
          <p14:tracePt t="57012" x="977900" y="3543300"/>
          <p14:tracePt t="57016" x="977900" y="3535363"/>
          <p14:tracePt t="57028" x="977900" y="3527425"/>
          <p14:tracePt t="57032" x="977900" y="3502025"/>
          <p14:tracePt t="57044" x="977900" y="3492500"/>
          <p14:tracePt t="57049" x="977900" y="3484563"/>
          <p14:tracePt t="57064" x="985838" y="3475038"/>
          <p14:tracePt t="57076" x="985838" y="3467100"/>
          <p14:tracePt t="57080" x="985838" y="3459163"/>
          <p14:tracePt t="57092" x="985838" y="3449638"/>
          <p14:tracePt t="57096" x="993775" y="3441700"/>
          <p14:tracePt t="57108" x="993775" y="3424238"/>
          <p14:tracePt t="57112" x="993775" y="3416300"/>
          <p14:tracePt t="57124" x="1003300" y="3408363"/>
          <p14:tracePt t="57128" x="1011238" y="3390900"/>
          <p14:tracePt t="57140" x="1011238" y="3382963"/>
          <p14:tracePt t="57144" x="1011238" y="3365500"/>
          <p14:tracePt t="57156" x="1011238" y="3355975"/>
          <p14:tracePt t="57160" x="1019175" y="3348038"/>
          <p14:tracePt t="57172" x="1019175" y="3340100"/>
          <p14:tracePt t="57177" x="1019175" y="3330575"/>
          <p14:tracePt t="57188" x="1028700" y="3322638"/>
          <p14:tracePt t="57204" x="1028700" y="3314700"/>
          <p14:tracePt t="57208" x="1028700" y="3305175"/>
          <p14:tracePt t="57224" x="1036638" y="3289300"/>
          <p14:tracePt t="57236" x="1036638" y="3279775"/>
          <p14:tracePt t="57252" x="1044575" y="3271838"/>
          <p14:tracePt t="57365" x="1044575" y="3289300"/>
          <p14:tracePt t="57380" x="1044575" y="3305175"/>
          <p14:tracePt t="57384" x="1044575" y="3314700"/>
          <p14:tracePt t="57396" x="1044575" y="3330575"/>
          <p14:tracePt t="57400" x="1044575" y="3340100"/>
          <p14:tracePt t="57412" x="1044575" y="3348038"/>
          <p14:tracePt t="57416" x="1044575" y="3365500"/>
          <p14:tracePt t="57428" x="1044575" y="3382963"/>
          <p14:tracePt t="57432" x="1044575" y="3398838"/>
          <p14:tracePt t="57444" x="1044575" y="3416300"/>
          <p14:tracePt t="57449" x="1044575" y="3424238"/>
          <p14:tracePt t="57460" x="1044575" y="3433763"/>
          <p14:tracePt t="57465" x="1044575" y="3449638"/>
          <p14:tracePt t="57480" x="1044575" y="3459163"/>
          <p14:tracePt t="57492" x="1044575" y="3475038"/>
          <p14:tracePt t="57508" x="1044575" y="3484563"/>
          <p14:tracePt t="57512" x="1044575" y="3492500"/>
          <p14:tracePt t="57524" x="1044575" y="3502025"/>
          <p14:tracePt t="57528" x="1054100" y="3509963"/>
          <p14:tracePt t="57540" x="1054100" y="3517900"/>
          <p14:tracePt t="57544" x="1054100" y="3535363"/>
          <p14:tracePt t="57556" x="1054100" y="3543300"/>
          <p14:tracePt t="57560" x="1054100" y="3552825"/>
          <p14:tracePt t="57573" x="1062038" y="3560763"/>
          <p14:tracePt t="57576" x="1062038" y="3586163"/>
          <p14:tracePt t="57592" x="1069975" y="3603625"/>
          <p14:tracePt t="57605" x="1069975" y="3619500"/>
          <p14:tracePt t="57608" x="1079500" y="3629025"/>
          <p14:tracePt t="57620" x="1079500" y="3636963"/>
          <p14:tracePt t="57624" x="1087438" y="3654425"/>
          <p14:tracePt t="57640" x="1087438" y="3662363"/>
          <p14:tracePt t="57652" x="1096963" y="3679825"/>
          <p14:tracePt t="57656" x="1104900" y="3679825"/>
          <p14:tracePt t="57668" x="1104900" y="3697288"/>
          <p14:tracePt t="57672" x="1104900" y="3705225"/>
          <p14:tracePt t="57684" x="1112838" y="3722688"/>
          <p14:tracePt t="57688" x="1112838" y="3738563"/>
          <p14:tracePt t="57700" x="1122363" y="3748088"/>
          <p14:tracePt t="57704" x="1122363" y="3763963"/>
          <p14:tracePt t="57716" x="1130300" y="3790950"/>
          <p14:tracePt t="57720" x="1138238" y="3806825"/>
          <p14:tracePt t="57732" x="1138238" y="3816350"/>
          <p14:tracePt t="57736" x="1147763" y="3832225"/>
          <p14:tracePt t="57752" x="1147763" y="3849688"/>
          <p14:tracePt t="57764" x="1147763" y="3857625"/>
          <p14:tracePt t="57768" x="1147763" y="3867150"/>
          <p14:tracePt t="57780" x="1147763" y="3875088"/>
          <p14:tracePt t="57784" x="1155700" y="3883025"/>
          <p14:tracePt t="57796" x="1155700" y="3892550"/>
          <p14:tracePt t="57800" x="1163638" y="3900488"/>
          <p14:tracePt t="57828" x="1173163" y="3908425"/>
          <p14:tracePt t="57832" x="1173163" y="3917950"/>
          <p14:tracePt t="57976" x="1173163" y="3908425"/>
          <p14:tracePt t="57990" x="1173163" y="3900488"/>
          <p14:tracePt t="57994" x="1173163" y="3883025"/>
          <p14:tracePt t="58006" x="1173163" y="3867150"/>
          <p14:tracePt t="58010" x="1173163" y="3832225"/>
          <p14:tracePt t="58022" x="1173163" y="3816350"/>
          <p14:tracePt t="58026" x="1173163" y="3790950"/>
          <p14:tracePt t="58039" x="1173163" y="3763963"/>
          <p14:tracePt t="58042" x="1173163" y="3722688"/>
          <p14:tracePt t="58054" x="1163638" y="3697288"/>
          <p14:tracePt t="58058" x="1163638" y="3679825"/>
          <p14:tracePt t="58070" x="1163638" y="3654425"/>
          <p14:tracePt t="58074" x="1155700" y="3629025"/>
          <p14:tracePt t="58086" x="1155700" y="3603625"/>
          <p14:tracePt t="58090" x="1155700" y="3586163"/>
          <p14:tracePt t="58102" x="1147763" y="3560763"/>
          <p14:tracePt t="58106" x="1147763" y="3543300"/>
          <p14:tracePt t="58118" x="1147763" y="3517900"/>
          <p14:tracePt t="58123" x="1147763" y="3502025"/>
          <p14:tracePt t="58134" x="1138238" y="3492500"/>
          <p14:tracePt t="58138" x="1138238" y="3475038"/>
          <p14:tracePt t="58150" x="1130300" y="3467100"/>
          <p14:tracePt t="58154" x="1130300" y="3459163"/>
          <p14:tracePt t="58166" x="1130300" y="3449638"/>
          <p14:tracePt t="58170" x="1122363" y="3441700"/>
          <p14:tracePt t="58186" x="1112838" y="3424238"/>
          <p14:tracePt t="58198" x="1096963" y="3416300"/>
          <p14:tracePt t="58202" x="1096963" y="3408363"/>
          <p14:tracePt t="58214" x="1087438" y="3408363"/>
          <p14:tracePt t="58218" x="1069975" y="3398838"/>
          <p14:tracePt t="58230" x="1054100" y="3390900"/>
          <p14:tracePt t="58234" x="1044575" y="3382963"/>
          <p14:tracePt t="58247" x="1028700" y="3382963"/>
          <p14:tracePt t="58262" x="1011238" y="3365500"/>
          <p14:tracePt t="58266" x="1003300" y="3355975"/>
          <p14:tracePt t="58282" x="1003300" y="3348038"/>
          <p14:tracePt t="58294" x="993775" y="3340100"/>
          <p14:tracePt t="58298" x="993775" y="3330575"/>
          <p14:tracePt t="58310" x="985838" y="3330575"/>
          <p14:tracePt t="58314" x="985838" y="3322638"/>
          <p14:tracePt t="58326" x="985838" y="3314700"/>
          <p14:tracePt t="58331" x="985838" y="3305175"/>
          <p14:tracePt t="58342" x="985838" y="3297238"/>
          <p14:tracePt t="58358" x="985838" y="3289300"/>
          <p14:tracePt t="58374" x="985838" y="3279775"/>
          <p14:tracePt t="58378" x="985838" y="3271838"/>
          <p14:tracePt t="58390" x="985838" y="3263900"/>
          <p14:tracePt t="58410" x="985838" y="3254375"/>
          <p14:tracePt t="58519" x="985838" y="3263900"/>
          <p14:tracePt t="58522" x="985838" y="3279775"/>
          <p14:tracePt t="58535" x="985838" y="3289300"/>
          <p14:tracePt t="58539" x="985838" y="3297238"/>
          <p14:tracePt t="58550" x="985838" y="3322638"/>
          <p14:tracePt t="58554" x="985838" y="3330575"/>
          <p14:tracePt t="58566" x="993775" y="3348038"/>
          <p14:tracePt t="58570" x="993775" y="3373438"/>
          <p14:tracePt t="58582" x="993775" y="3382963"/>
          <p14:tracePt t="58586" x="993775" y="3398838"/>
          <p14:tracePt t="58598" x="993775" y="3416300"/>
          <p14:tracePt t="58602" x="1003300" y="3433763"/>
          <p14:tracePt t="58614" x="1003300" y="3449638"/>
          <p14:tracePt t="58619" x="1003300" y="3475038"/>
          <p14:tracePt t="58630" x="1003300" y="3484563"/>
          <p14:tracePt t="58634" x="1003300" y="3502025"/>
          <p14:tracePt t="58646" x="1003300" y="3517900"/>
          <p14:tracePt t="58650" x="1003300" y="3535363"/>
          <p14:tracePt t="58662" x="1003300" y="3560763"/>
          <p14:tracePt t="58666" x="1003300" y="3568700"/>
          <p14:tracePt t="58678" x="1003300" y="3586163"/>
          <p14:tracePt t="58682" x="1003300" y="3594100"/>
          <p14:tracePt t="58694" x="1003300" y="3619500"/>
          <p14:tracePt t="58698" x="1003300" y="3636963"/>
          <p14:tracePt t="58710" x="1011238" y="3646488"/>
          <p14:tracePt t="58714" x="1011238" y="3654425"/>
          <p14:tracePt t="58726" x="1011238" y="3671888"/>
          <p14:tracePt t="58730" x="1011238" y="3687763"/>
          <p14:tracePt t="58742" x="1011238" y="3713163"/>
          <p14:tracePt t="58746" x="1011238" y="3730625"/>
          <p14:tracePt t="58762" x="1011238" y="3756025"/>
          <p14:tracePt t="58774" x="1011238" y="3763963"/>
          <p14:tracePt t="58778" x="1011238" y="3781425"/>
          <p14:tracePt t="58791" x="1011238" y="3798888"/>
          <p14:tracePt t="58794" x="1011238" y="3806825"/>
          <p14:tracePt t="58806" x="1011238" y="3824288"/>
          <p14:tracePt t="58810" x="1011238" y="3832225"/>
          <p14:tracePt t="58822" x="1003300" y="3841750"/>
          <p14:tracePt t="58826" x="993775" y="3849688"/>
          <p14:tracePt t="58838" x="985838" y="3857625"/>
          <p14:tracePt t="58842" x="977900" y="3867150"/>
          <p14:tracePt t="58854" x="960438" y="3883025"/>
          <p14:tracePt t="58858" x="952500" y="3892550"/>
          <p14:tracePt t="58870" x="935038" y="3892550"/>
          <p14:tracePt t="58874" x="909638" y="3908425"/>
          <p14:tracePt t="58886" x="900113" y="3917950"/>
          <p14:tracePt t="58890" x="874713" y="3935413"/>
          <p14:tracePt t="58902" x="858838" y="3943350"/>
          <p14:tracePt t="58907" x="833438" y="3951288"/>
          <p14:tracePt t="58918" x="833438" y="3960813"/>
          <p14:tracePt t="58922" x="823913" y="3960813"/>
          <p14:tracePt t="58934" x="815975" y="3960813"/>
          <p14:tracePt t="59014" x="808038" y="3960813"/>
          <p14:tracePt t="59110" x="815975" y="3960813"/>
          <p14:tracePt t="59114" x="823913" y="3960813"/>
          <p14:tracePt t="59130" x="833438" y="3960813"/>
          <p14:tracePt t="59142" x="841375" y="3960813"/>
          <p14:tracePt t="59158" x="849313" y="3951288"/>
          <p14:tracePt t="59162" x="874713" y="3935413"/>
          <p14:tracePt t="59174" x="874713" y="3925888"/>
          <p14:tracePt t="59178" x="892175" y="3900488"/>
          <p14:tracePt t="59190" x="917575" y="3883025"/>
          <p14:tracePt t="59194" x="935038" y="3849688"/>
          <p14:tracePt t="59206" x="960438" y="3816350"/>
          <p14:tracePt t="59210" x="977900" y="3781425"/>
          <p14:tracePt t="59222" x="993775" y="3748088"/>
          <p14:tracePt t="59226" x="1019175" y="3697288"/>
          <p14:tracePt t="59238" x="1028700" y="3619500"/>
          <p14:tracePt t="59242" x="1036638" y="3586163"/>
          <p14:tracePt t="59254" x="1036638" y="3543300"/>
          <p14:tracePt t="59258" x="1036638" y="3484563"/>
          <p14:tracePt t="59271" x="1036638" y="3424238"/>
          <p14:tracePt t="59274" x="1011238" y="3340100"/>
          <p14:tracePt t="59286" x="968375" y="3221038"/>
          <p14:tracePt t="59290" x="935038" y="3119438"/>
          <p14:tracePt t="59303" x="909638" y="3059113"/>
          <p14:tracePt t="59306" x="884238" y="3008313"/>
          <p14:tracePt t="59318" x="884238" y="3000375"/>
          <p14:tracePt t="59528" x="884238" y="3008313"/>
          <p14:tracePt t="59532" x="874713" y="3059113"/>
          <p14:tracePt t="59544" x="858838" y="3178175"/>
          <p14:tracePt t="59548" x="849313" y="3330575"/>
          <p14:tracePt t="59560" x="849313" y="3484563"/>
          <p14:tracePt t="59564" x="833438" y="3806825"/>
          <p14:tracePt t="59576" x="833438" y="3960813"/>
          <p14:tracePt t="59580" x="833438" y="4138613"/>
          <p14:tracePt t="59592" x="833438" y="4308475"/>
          <p14:tracePt t="59596" x="866775" y="4724400"/>
          <p14:tracePt t="59608" x="874713" y="4878388"/>
          <p14:tracePt t="59613" x="900113" y="5022850"/>
          <p14:tracePt t="59624" x="909638" y="5149850"/>
          <p14:tracePt t="59628" x="935038" y="5251450"/>
          <p14:tracePt t="59640" x="968375" y="5380038"/>
          <p14:tracePt t="59644" x="985838" y="5456238"/>
          <p14:tracePt t="59656" x="1011238" y="5507038"/>
          <p14:tracePt t="59660" x="1036638" y="5549900"/>
          <p14:tracePt t="59672" x="1079500" y="5600700"/>
          <p14:tracePt t="59676" x="1112838" y="5626100"/>
          <p14:tracePt t="59688" x="1147763" y="5641975"/>
          <p14:tracePt t="59692" x="1181100" y="5651500"/>
          <p14:tracePt t="59704" x="1216025" y="5651500"/>
          <p14:tracePt t="59708" x="1292225" y="5651500"/>
          <p14:tracePt t="59720" x="1350963" y="5641975"/>
          <p14:tracePt t="59724" x="1427163" y="5626100"/>
          <p14:tracePt t="59736" x="1495425" y="5600700"/>
          <p14:tracePt t="59740" x="1674813" y="5540375"/>
          <p14:tracePt t="59752" x="1784350" y="5507038"/>
          <p14:tracePt t="59756" x="1903413" y="5456238"/>
          <p14:tracePt t="59768" x="2030413" y="5405438"/>
          <p14:tracePt t="59772" x="2166938" y="5362575"/>
          <p14:tracePt t="59784" x="2422525" y="5268913"/>
          <p14:tracePt t="59788" x="2549525" y="5226050"/>
          <p14:tracePt t="59800" x="2676525" y="5192713"/>
          <p14:tracePt t="59805" x="2795588" y="5141913"/>
          <p14:tracePt t="59816" x="2965450" y="5064125"/>
          <p14:tracePt t="59821" x="3059113" y="5030788"/>
          <p14:tracePt t="59832" x="3119438" y="4987925"/>
          <p14:tracePt t="59836" x="3170238" y="4962525"/>
          <p14:tracePt t="59848" x="3203575" y="4954588"/>
          <p14:tracePt t="59852" x="3211513" y="4954588"/>
          <p14:tracePt t="60025" x="3203575" y="4962525"/>
          <p14:tracePt t="60029" x="3178175" y="4997450"/>
          <p14:tracePt t="60040" x="3160713" y="5022850"/>
          <p14:tracePt t="60044" x="3144838" y="5048250"/>
          <p14:tracePt t="60056" x="3135313" y="5064125"/>
          <p14:tracePt t="60060" x="3119438" y="5064125"/>
          <p14:tracePt t="60072" x="3094038" y="5081588"/>
          <p14:tracePt t="60076" x="3076575" y="5091113"/>
          <p14:tracePt t="60088" x="3067050" y="5091113"/>
          <p14:tracePt t="60092" x="3059113" y="5091113"/>
          <p14:tracePt t="60104" x="3041650" y="5091113"/>
          <p14:tracePt t="60108" x="3033713" y="5091113"/>
          <p14:tracePt t="60120" x="3025775" y="5091113"/>
          <p14:tracePt t="60136" x="3016250" y="5091113"/>
          <p14:tracePt t="60140" x="3008313" y="5091113"/>
          <p14:tracePt t="78767" x="3000375" y="5091113"/>
          <p14:tracePt t="79705" x="3000375" y="5099050"/>
          <p14:tracePt t="80120" x="3000375" y="5106988"/>
          <p14:tracePt t="80124" x="2990850" y="5106988"/>
          <p14:tracePt t="80632" x="2982913" y="5106988"/>
          <p14:tracePt t="80664" x="2982913" y="5116513"/>
          <p14:tracePt t="80824" x="2974975" y="5116513"/>
          <p14:tracePt t="83006" x="2965450" y="5116513"/>
          <p14:tracePt t="83022" x="2957513" y="5116513"/>
          <p14:tracePt t="92629" x="2957513" y="5106988"/>
          <p14:tracePt t="92632" x="2957513" y="5099050"/>
          <p14:tracePt t="92644" x="2974975" y="4979988"/>
          <p14:tracePt t="92648" x="3033713" y="4749800"/>
          <p14:tracePt t="92660" x="3041650" y="4657725"/>
          <p14:tracePt t="92665" x="3076575" y="4579938"/>
          <p14:tracePt t="92676" x="3084513" y="4521200"/>
          <p14:tracePt t="92680" x="3101975" y="4478338"/>
          <p14:tracePt t="92874" x="3076575" y="4521200"/>
          <p14:tracePt t="92886" x="3041650" y="4546600"/>
          <p14:tracePt t="92890" x="2982913" y="4579938"/>
          <p14:tracePt t="92902" x="2889250" y="4597400"/>
          <p14:tracePt t="92906" x="2778125" y="4605338"/>
          <p14:tracePt t="92918" x="2633663" y="4605338"/>
          <p14:tracePt t="92922" x="2463800" y="4605338"/>
          <p14:tracePt t="92934" x="2014538" y="4529138"/>
          <p14:tracePt t="92938" x="1903413" y="4478338"/>
          <p14:tracePt t="92950" x="1878013" y="4427538"/>
          <p14:tracePt t="92954" x="1860550" y="4394200"/>
          <p14:tracePt t="92966" x="1860550" y="4376738"/>
          <p14:tracePt t="92970" x="1860550" y="4341813"/>
          <p14:tracePt t="92982" x="1852613" y="4300538"/>
          <p14:tracePt t="92986" x="1844675" y="4240213"/>
          <p14:tracePt t="92998" x="1819275" y="4189413"/>
          <p14:tracePt t="93002" x="1793875" y="4113213"/>
          <p14:tracePt t="93014" x="1776413" y="4079875"/>
          <p14:tracePt t="93018" x="1751013" y="4052888"/>
          <p14:tracePt t="93030" x="1733550" y="4027488"/>
          <p14:tracePt t="93034" x="1708150" y="4027488"/>
          <p14:tracePt t="93094" x="1700213" y="4027488"/>
          <p14:tracePt t="93110" x="1690688" y="3994150"/>
          <p14:tracePt t="93114" x="1682750" y="3951288"/>
          <p14:tracePt t="93126" x="1649413" y="3883025"/>
          <p14:tracePt t="93130" x="1614488" y="3824288"/>
          <p14:tracePt t="93150" x="1581150" y="3722688"/>
          <p14:tracePt t="93154" x="1487488" y="3527425"/>
          <p14:tracePt t="93166" x="1241425" y="3101975"/>
          <p14:tracePt t="93170" x="1163638" y="2965450"/>
          <p14:tracePt t="93182" x="935038" y="2617788"/>
          <p14:tracePt t="93186" x="808038" y="2463800"/>
          <p14:tracePt t="93198" x="696913" y="2311400"/>
          <p14:tracePt t="93202" x="595313" y="2166938"/>
          <p14:tracePt t="93214" x="492125" y="2039938"/>
          <p14:tracePt t="93218" x="280988" y="1766888"/>
          <p14:tracePt t="93230" x="195263" y="1665288"/>
          <p14:tracePt t="93234" x="111125" y="1571625"/>
          <p14:tracePt t="93246" x="42863" y="149542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18</a:t>
            </a:fld>
            <a:endParaRPr lang="en-US" sz="1400" dirty="0">
              <a:solidFill>
                <a:srgbClr val="000000"/>
              </a:solidFill>
            </a:endParaRPr>
          </a:p>
        </p:txBody>
      </p:sp>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15" name="Rectangle 14">
            <a:extLst>
              <a:ext uri="{FF2B5EF4-FFF2-40B4-BE49-F238E27FC236}">
                <a16:creationId xmlns:a16="http://schemas.microsoft.com/office/drawing/2014/main" id="{39906214-4FB9-48A9-955F-175F755130EF}"/>
              </a:ext>
            </a:extLst>
          </p:cNvPr>
          <p:cNvSpPr/>
          <p:nvPr/>
        </p:nvSpPr>
        <p:spPr>
          <a:xfrm>
            <a:off x="436755" y="94056"/>
            <a:ext cx="2345579" cy="523220"/>
          </a:xfrm>
          <a:prstGeom prst="rect">
            <a:avLst/>
          </a:prstGeom>
        </p:spPr>
        <p:txBody>
          <a:bodyPr wrap="none">
            <a:spAutoFit/>
          </a:bodyPr>
          <a:lstStyle/>
          <a:p>
            <a:r>
              <a:rPr lang="en-US" sz="2800" b="1" dirty="0">
                <a:solidFill>
                  <a:srgbClr val="000000"/>
                </a:solidFill>
                <a:latin typeface="Arial Rounded MT Bold"/>
                <a:cs typeface="Arial Rounded MT Bold"/>
              </a:rPr>
              <a:t>THANK YOU</a:t>
            </a:r>
          </a:p>
        </p:txBody>
      </p:sp>
      <p:pic>
        <p:nvPicPr>
          <p:cNvPr id="4" name="Audio 3">
            <a:hlinkClick r:id="" action="ppaction://media"/>
            <a:extLst>
              <a:ext uri="{FF2B5EF4-FFF2-40B4-BE49-F238E27FC236}">
                <a16:creationId xmlns:a16="http://schemas.microsoft.com/office/drawing/2014/main" id="{66D850B6-E699-4199-8CD2-D71EE822E5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3896070344"/>
      </p:ext>
    </p:extLst>
  </p:cSld>
  <p:clrMapOvr>
    <a:masterClrMapping/>
  </p:clrMapOvr>
  <mc:AlternateContent xmlns:mc="http://schemas.openxmlformats.org/markup-compatibility/2006" xmlns:p14="http://schemas.microsoft.com/office/powerpoint/2010/main">
    <mc:Choice Requires="p14">
      <p:transition spd="slow" p14:dur="2000" advTm="8574"/>
    </mc:Choice>
    <mc:Fallback xmlns="">
      <p:transition spd="slow" advTm="8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6" name="Rectangle 15"/>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0" y="1160133"/>
            <a:ext cx="9144000"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285750" indent="-285750">
              <a:spcBef>
                <a:spcPct val="50000"/>
              </a:spcBef>
              <a:buFont typeface="Arial" panose="020B0604020202020204" pitchFamily="34" charset="0"/>
              <a:buChar char="•"/>
            </a:pPr>
            <a:r>
              <a:rPr lang="en-US" sz="1800" dirty="0">
                <a:latin typeface="Arial"/>
                <a:cs typeface="Arial"/>
              </a:rPr>
              <a:t>Zhu et al. (2019) showed that long chained hydrocarbon molecules are hindered in a shale rock.</a:t>
            </a:r>
          </a:p>
          <a:p>
            <a:pPr marL="285750" indent="-285750">
              <a:spcBef>
                <a:spcPct val="50000"/>
              </a:spcBef>
              <a:buFont typeface="Arial" panose="020B0604020202020204" pitchFamily="34" charset="0"/>
              <a:buChar char="•"/>
            </a:pPr>
            <a:r>
              <a:rPr lang="en-US" sz="1800" dirty="0">
                <a:latin typeface="Arial"/>
                <a:cs typeface="Arial"/>
              </a:rPr>
              <a:t>To include the hinderance effect in a simulator, T. </a:t>
            </a:r>
            <a:r>
              <a:rPr lang="en-US" sz="1800" dirty="0" err="1">
                <a:latin typeface="Arial"/>
                <a:cs typeface="Arial"/>
              </a:rPr>
              <a:t>Calisgan</a:t>
            </a:r>
            <a:r>
              <a:rPr lang="en-US" sz="1800" dirty="0">
                <a:latin typeface="Arial"/>
                <a:cs typeface="Arial"/>
              </a:rPr>
              <a:t> and Z. Zhu are developing numerical simulations that can predict adsorption and sieving behaviors of molecules in cores / reservoirs</a:t>
            </a:r>
          </a:p>
          <a:p>
            <a:pPr marL="1028700" lvl="1">
              <a:spcBef>
                <a:spcPct val="50000"/>
              </a:spcBef>
              <a:buFont typeface="Arial" panose="020B0604020202020204" pitchFamily="34" charset="0"/>
              <a:buChar char="•"/>
            </a:pPr>
            <a:r>
              <a:rPr lang="en-US" sz="1800" dirty="0">
                <a:latin typeface="Arial"/>
                <a:cs typeface="Arial"/>
              </a:rPr>
              <a:t>For this purpose, at a certain temperature, an empirical equation for adsorption is required to get the derivative of the adsorption with respect to pressure.</a:t>
            </a:r>
          </a:p>
          <a:p>
            <a:pPr marL="285750" indent="-285750">
              <a:spcBef>
                <a:spcPct val="50000"/>
              </a:spcBef>
              <a:buFont typeface="Arial" panose="020B0604020202020204" pitchFamily="34" charset="0"/>
              <a:buChar char="•"/>
            </a:pPr>
            <a:endParaRPr lang="en-US" sz="1800" dirty="0">
              <a:latin typeface="Arial"/>
              <a:cs typeface="Arial"/>
            </a:endParaRPr>
          </a:p>
          <a:p>
            <a:pPr marL="285750" indent="-285750">
              <a:spcBef>
                <a:spcPct val="50000"/>
              </a:spcBef>
              <a:buFont typeface="Arial" panose="020B0604020202020204" pitchFamily="34" charset="0"/>
              <a:buChar char="•"/>
            </a:pPr>
            <a:r>
              <a:rPr lang="en-US" sz="1800" dirty="0">
                <a:latin typeface="Arial"/>
                <a:cs typeface="Arial"/>
              </a:rPr>
              <a:t>On the other hand, </a:t>
            </a:r>
            <a:r>
              <a:rPr lang="en-US" sz="1800" dirty="0" err="1">
                <a:latin typeface="Arial"/>
                <a:cs typeface="Arial"/>
              </a:rPr>
              <a:t>Ziming</a:t>
            </a:r>
            <a:r>
              <a:rPr lang="en-US" sz="1800" dirty="0">
                <a:latin typeface="Arial"/>
                <a:cs typeface="Arial"/>
              </a:rPr>
              <a:t> is running experiments to see the differences between </a:t>
            </a:r>
            <a:r>
              <a:rPr lang="en-US" sz="1800" dirty="0"/>
              <a:t>CO</a:t>
            </a:r>
            <a:r>
              <a:rPr lang="en-US" sz="1800" baseline="-25000" dirty="0"/>
              <a:t>2 </a:t>
            </a:r>
            <a:r>
              <a:rPr lang="en-US" sz="1800" dirty="0">
                <a:latin typeface="Arial"/>
                <a:cs typeface="Arial"/>
              </a:rPr>
              <a:t> and </a:t>
            </a:r>
            <a:r>
              <a:rPr lang="en-US" sz="1800" dirty="0"/>
              <a:t>CH</a:t>
            </a:r>
            <a:r>
              <a:rPr lang="en-US" sz="1800" baseline="-25000" dirty="0"/>
              <a:t>4</a:t>
            </a:r>
            <a:r>
              <a:rPr lang="en-US" sz="1800" dirty="0">
                <a:latin typeface="Arial"/>
                <a:cs typeface="Arial"/>
              </a:rPr>
              <a:t> EOR applications.</a:t>
            </a:r>
          </a:p>
          <a:p>
            <a:pPr marL="1028700" lvl="1">
              <a:spcBef>
                <a:spcPct val="50000"/>
              </a:spcBef>
              <a:buFont typeface="Arial" panose="020B0604020202020204" pitchFamily="34" charset="0"/>
              <a:buChar char="•"/>
            </a:pPr>
            <a:r>
              <a:rPr lang="en-US" sz="1800" dirty="0">
                <a:latin typeface="Arial"/>
                <a:cs typeface="Arial"/>
              </a:rPr>
              <a:t>To contribute to his results, we run 2 identical hydrocarbon mixture simulations. In one of them we presented </a:t>
            </a:r>
            <a:r>
              <a:rPr lang="en-US" sz="1800" dirty="0"/>
              <a:t>CO</a:t>
            </a:r>
            <a:r>
              <a:rPr lang="en-US" sz="1800" baseline="-25000" dirty="0"/>
              <a:t>2 </a:t>
            </a:r>
            <a:r>
              <a:rPr lang="en-US" sz="1800" dirty="0">
                <a:latin typeface="Arial"/>
                <a:cs typeface="Arial"/>
              </a:rPr>
              <a:t>and in the other one we presented </a:t>
            </a:r>
            <a:r>
              <a:rPr lang="en-US" sz="1800" dirty="0"/>
              <a:t>CH</a:t>
            </a:r>
            <a:r>
              <a:rPr lang="en-US" sz="1800" baseline="-25000" dirty="0"/>
              <a:t>4 </a:t>
            </a:r>
            <a:r>
              <a:rPr lang="en-US" sz="1800" dirty="0">
                <a:latin typeface="Arial"/>
                <a:cs typeface="Arial"/>
              </a:rPr>
              <a:t>and checked the changes in the adsorptions of the H.C. on a calcite surface.</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2</a:t>
            </a:fld>
            <a:endParaRPr lang="en-US" sz="1400" dirty="0">
              <a:solidFill>
                <a:srgbClr val="000000"/>
              </a:solidFill>
            </a:endParaRPr>
          </a:p>
        </p:txBody>
      </p:sp>
      <p:pic>
        <p:nvPicPr>
          <p:cNvPr id="3" name="Picture 2"/>
          <p:cNvPicPr>
            <a:picLocks noChangeAspect="1"/>
          </p:cNvPicPr>
          <p:nvPr/>
        </p:nvPicPr>
        <p:blipFill>
          <a:blip r:embed="rId4"/>
          <a:stretch>
            <a:fillRect/>
          </a:stretch>
        </p:blipFill>
        <p:spPr>
          <a:xfrm>
            <a:off x="4559300" y="3416300"/>
            <a:ext cx="12700" cy="12700"/>
          </a:xfrm>
          <a:prstGeom prst="rect">
            <a:avLst/>
          </a:prstGeom>
        </p:spPr>
      </p:pic>
      <p:pic>
        <p:nvPicPr>
          <p:cNvPr id="4" name="Picture 3"/>
          <p:cNvPicPr>
            <a:picLocks noChangeAspect="1"/>
          </p:cNvPicPr>
          <p:nvPr/>
        </p:nvPicPr>
        <p:blipFill>
          <a:blip r:embed="rId4"/>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3531736" cy="523220"/>
          </a:xfrm>
          <a:prstGeom prst="rect">
            <a:avLst/>
          </a:prstGeom>
        </p:spPr>
        <p:txBody>
          <a:bodyPr wrap="none">
            <a:spAutoFit/>
          </a:bodyPr>
          <a:lstStyle/>
          <a:p>
            <a:r>
              <a:rPr lang="en-US" sz="2800" b="1" dirty="0">
                <a:solidFill>
                  <a:srgbClr val="000000"/>
                </a:solidFill>
                <a:latin typeface="Arial Rounded MT Bold"/>
                <a:cs typeface="Arial Rounded MT Bold"/>
              </a:rPr>
              <a:t>Problem Statement</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7" name="Audio 6">
            <a:hlinkClick r:id="" action="ppaction://media"/>
            <a:extLst>
              <a:ext uri="{FF2B5EF4-FFF2-40B4-BE49-F238E27FC236}">
                <a16:creationId xmlns:a16="http://schemas.microsoft.com/office/drawing/2014/main" id="{270E8035-5F05-46A4-97FA-119A1DFC8C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2937196677"/>
      </p:ext>
    </p:extLst>
  </p:cSld>
  <p:clrMapOvr>
    <a:masterClrMapping/>
  </p:clrMapOvr>
  <mc:AlternateContent xmlns:mc="http://schemas.openxmlformats.org/markup-compatibility/2006" xmlns:p14="http://schemas.microsoft.com/office/powerpoint/2010/main">
    <mc:Choice Requires="p14">
      <p:transition spd="slow" p14:dur="2000" advTm="57516"/>
    </mc:Choice>
    <mc:Fallback xmlns="">
      <p:transition spd="slow" advTm="57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0" y="1160133"/>
            <a:ext cx="9144000"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285750" indent="-285750">
              <a:spcBef>
                <a:spcPct val="50000"/>
              </a:spcBef>
              <a:buFont typeface="Arial" panose="020B0604020202020204" pitchFamily="34" charset="0"/>
              <a:buChar char="•"/>
            </a:pPr>
            <a:endParaRPr lang="en-US" sz="1800" dirty="0">
              <a:latin typeface="Arial"/>
              <a:cs typeface="Arial"/>
            </a:endParaRPr>
          </a:p>
          <a:p>
            <a:pPr marL="285750" indent="-285750">
              <a:spcBef>
                <a:spcPct val="50000"/>
              </a:spcBef>
              <a:buFont typeface="Arial" panose="020B0604020202020204" pitchFamily="34" charset="0"/>
              <a:buChar char="•"/>
            </a:pPr>
            <a:r>
              <a:rPr lang="en-US" sz="1800" dirty="0">
                <a:latin typeface="Arial"/>
                <a:cs typeface="Arial"/>
              </a:rPr>
              <a:t>We are working on the development of empirical equations for adsorption of carbon dioxide (CO</a:t>
            </a:r>
            <a:r>
              <a:rPr lang="en-US" sz="1800" baseline="-25000" dirty="0">
                <a:latin typeface="Arial"/>
                <a:cs typeface="Arial"/>
              </a:rPr>
              <a:t>2</a:t>
            </a:r>
            <a:r>
              <a:rPr lang="en-US" sz="1800" dirty="0">
                <a:latin typeface="Arial"/>
                <a:cs typeface="Arial"/>
              </a:rPr>
              <a:t>) and methane (CH</a:t>
            </a:r>
            <a:r>
              <a:rPr lang="en-US" sz="1800" baseline="-25000" dirty="0">
                <a:latin typeface="Arial"/>
                <a:cs typeface="Arial"/>
              </a:rPr>
              <a:t>4</a:t>
            </a:r>
            <a:r>
              <a:rPr lang="en-US" sz="1800" dirty="0">
                <a:latin typeface="Arial"/>
                <a:cs typeface="Arial"/>
              </a:rPr>
              <a:t>) on calcite wall, which are presented in a decane (C</a:t>
            </a:r>
            <a:r>
              <a:rPr lang="en-US" sz="1800" baseline="-25000" dirty="0">
                <a:latin typeface="Arial"/>
                <a:cs typeface="Arial"/>
              </a:rPr>
              <a:t>10</a:t>
            </a:r>
            <a:r>
              <a:rPr lang="en-US" sz="1800" dirty="0">
                <a:latin typeface="Arial"/>
                <a:cs typeface="Arial"/>
              </a:rPr>
              <a:t>) and heptadecane (C</a:t>
            </a:r>
            <a:r>
              <a:rPr lang="en-US" sz="1800" baseline="-25000" dirty="0">
                <a:latin typeface="Arial"/>
                <a:cs typeface="Arial"/>
              </a:rPr>
              <a:t>17</a:t>
            </a:r>
            <a:r>
              <a:rPr lang="en-US" sz="1800" dirty="0">
                <a:latin typeface="Arial"/>
                <a:cs typeface="Arial"/>
              </a:rPr>
              <a:t>) mixture separately.</a:t>
            </a:r>
          </a:p>
          <a:p>
            <a:pPr marL="285750" indent="-285750">
              <a:spcBef>
                <a:spcPct val="50000"/>
              </a:spcBef>
              <a:buFont typeface="Arial" panose="020B0604020202020204" pitchFamily="34" charset="0"/>
              <a:buChar char="•"/>
            </a:pPr>
            <a:endParaRPr lang="en-US" sz="1800" dirty="0">
              <a:latin typeface="Arial"/>
              <a:cs typeface="Arial"/>
            </a:endParaRPr>
          </a:p>
          <a:p>
            <a:pPr marL="285750" indent="-285750">
              <a:spcBef>
                <a:spcPct val="50000"/>
              </a:spcBef>
              <a:buFont typeface="Arial" panose="020B0604020202020204" pitchFamily="34" charset="0"/>
              <a:buChar char="•"/>
            </a:pPr>
            <a:r>
              <a:rPr lang="en-US" sz="1800" dirty="0" err="1">
                <a:solidFill>
                  <a:srgbClr val="FFFFFF"/>
                </a:solidFill>
                <a:latin typeface="Arial"/>
                <a:cs typeface="Arial"/>
              </a:rPr>
              <a:t>Gromacs</a:t>
            </a:r>
            <a:r>
              <a:rPr lang="en-US" sz="1800" dirty="0">
                <a:solidFill>
                  <a:srgbClr val="FFFFFF"/>
                </a:solidFill>
                <a:latin typeface="Arial"/>
                <a:cs typeface="Arial"/>
              </a:rPr>
              <a:t> (a molecular dynamics simulator) is used for this purpose.</a:t>
            </a:r>
          </a:p>
          <a:p>
            <a:pPr marL="285750" indent="-285750">
              <a:spcBef>
                <a:spcPct val="50000"/>
              </a:spcBef>
              <a:buFont typeface="Arial" panose="020B0604020202020204" pitchFamily="34" charset="0"/>
              <a:buChar char="•"/>
            </a:pPr>
            <a:endParaRPr lang="en-US" sz="1800" dirty="0">
              <a:solidFill>
                <a:srgbClr val="FFFFFF"/>
              </a:solidFill>
              <a:latin typeface="Arial"/>
              <a:cs typeface="Arial"/>
            </a:endParaRPr>
          </a:p>
          <a:p>
            <a:pPr marL="285750" indent="-285750">
              <a:spcBef>
                <a:spcPct val="50000"/>
              </a:spcBef>
              <a:buFont typeface="Arial" panose="020B0604020202020204" pitchFamily="34" charset="0"/>
              <a:buChar char="•"/>
            </a:pPr>
            <a:r>
              <a:rPr lang="en-US" sz="1800" dirty="0">
                <a:solidFill>
                  <a:srgbClr val="FFFFFF"/>
                </a:solidFill>
                <a:latin typeface="Arial"/>
                <a:cs typeface="Arial"/>
              </a:rPr>
              <a:t>We used the high performance computers at Mines.</a:t>
            </a:r>
          </a:p>
          <a:p>
            <a:pPr marL="285750" indent="-285750">
              <a:spcBef>
                <a:spcPct val="50000"/>
              </a:spcBef>
              <a:buFont typeface="Arial" panose="020B0604020202020204" pitchFamily="34" charset="0"/>
              <a:buChar char="•"/>
            </a:pPr>
            <a:endParaRPr lang="en-US" sz="1800" dirty="0">
              <a:solidFill>
                <a:srgbClr val="FFFFFF"/>
              </a:solidFill>
              <a:latin typeface="Arial"/>
              <a:cs typeface="Arial"/>
            </a:endParaRPr>
          </a:p>
          <a:p>
            <a:pPr marL="285750" indent="-285750">
              <a:spcBef>
                <a:spcPct val="50000"/>
              </a:spcBef>
              <a:buFont typeface="Arial" panose="020B0604020202020204" pitchFamily="34" charset="0"/>
              <a:buChar char="•"/>
            </a:pPr>
            <a:endParaRPr lang="en-US" sz="1800" dirty="0">
              <a:solidFill>
                <a:srgbClr val="FFFFFF"/>
              </a:solidFill>
              <a:latin typeface="Arial"/>
              <a:cs typeface="Arial"/>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3</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3501705" cy="523220"/>
          </a:xfrm>
          <a:prstGeom prst="rect">
            <a:avLst/>
          </a:prstGeom>
        </p:spPr>
        <p:txBody>
          <a:bodyPr wrap="none">
            <a:spAutoFit/>
          </a:bodyPr>
          <a:lstStyle/>
          <a:p>
            <a:r>
              <a:rPr lang="en-US" sz="2800" b="1" dirty="0">
                <a:solidFill>
                  <a:srgbClr val="000000"/>
                </a:solidFill>
                <a:latin typeface="Arial Rounded MT Bold"/>
                <a:cs typeface="Arial Rounded MT Bold"/>
              </a:rPr>
              <a:t>Scope of Research</a:t>
            </a:r>
          </a:p>
        </p:txBody>
      </p:sp>
      <p:sp>
        <p:nvSpPr>
          <p:cNvPr id="18" name="TextBox 17">
            <a:extLst>
              <a:ext uri="{FF2B5EF4-FFF2-40B4-BE49-F238E27FC236}">
                <a16:creationId xmlns:a16="http://schemas.microsoft.com/office/drawing/2014/main" id="{C7FDA2B5-62C1-D143-A7E6-9D779A673C07}"/>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3" name="Audio 12">
            <a:hlinkClick r:id="" action="ppaction://media"/>
            <a:extLst>
              <a:ext uri="{FF2B5EF4-FFF2-40B4-BE49-F238E27FC236}">
                <a16:creationId xmlns:a16="http://schemas.microsoft.com/office/drawing/2014/main" id="{298198B7-A4D9-4A69-A148-5D7394A7B1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991098538"/>
      </p:ext>
    </p:extLst>
  </p:cSld>
  <p:clrMapOvr>
    <a:masterClrMapping/>
  </p:clrMapOvr>
  <mc:AlternateContent xmlns:mc="http://schemas.openxmlformats.org/markup-compatibility/2006" xmlns:p14="http://schemas.microsoft.com/office/powerpoint/2010/main">
    <mc:Choice Requires="p14">
      <p:transition spd="slow" p14:dur="2000" advTm="15516"/>
    </mc:Choice>
    <mc:Fallback xmlns="">
      <p:transition spd="slow" advTm="15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4</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1885324" cy="523220"/>
          </a:xfrm>
          <a:prstGeom prst="rect">
            <a:avLst/>
          </a:prstGeom>
        </p:spPr>
        <p:txBody>
          <a:bodyPr wrap="none">
            <a:spAutoFit/>
          </a:bodyPr>
          <a:lstStyle/>
          <a:p>
            <a:r>
              <a:rPr lang="en-US" sz="2800" b="1" dirty="0">
                <a:solidFill>
                  <a:srgbClr val="000000"/>
                </a:solidFill>
                <a:latin typeface="Arial Rounded MT Bold"/>
                <a:cs typeface="Arial Rounded MT Bold"/>
              </a:rPr>
              <a:t>Approach</a:t>
            </a: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graphicFrame>
        <p:nvGraphicFramePr>
          <p:cNvPr id="6" name="Diagram 5">
            <a:extLst>
              <a:ext uri="{FF2B5EF4-FFF2-40B4-BE49-F238E27FC236}">
                <a16:creationId xmlns:a16="http://schemas.microsoft.com/office/drawing/2014/main" id="{8735F7E2-F832-4913-A7CB-9DA6E7CAAF63}"/>
              </a:ext>
            </a:extLst>
          </p:cNvPr>
          <p:cNvGraphicFramePr/>
          <p:nvPr>
            <p:extLst>
              <p:ext uri="{D42A27DB-BD31-4B8C-83A1-F6EECF244321}">
                <p14:modId xmlns:p14="http://schemas.microsoft.com/office/powerpoint/2010/main" val="2766462258"/>
              </p:ext>
            </p:extLst>
          </p:nvPr>
        </p:nvGraphicFramePr>
        <p:xfrm>
          <a:off x="-142240" y="1467173"/>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a:extLst>
              <a:ext uri="{FF2B5EF4-FFF2-40B4-BE49-F238E27FC236}">
                <a16:creationId xmlns:a16="http://schemas.microsoft.com/office/drawing/2014/main" id="{59E3EC09-9EE0-4FDA-B840-667EE060746B}"/>
              </a:ext>
            </a:extLst>
          </p:cNvPr>
          <p:cNvSpPr txBox="1"/>
          <p:nvPr/>
        </p:nvSpPr>
        <p:spPr>
          <a:xfrm>
            <a:off x="6217920" y="1826260"/>
            <a:ext cx="2885440" cy="3046988"/>
          </a:xfrm>
          <a:prstGeom prst="rect">
            <a:avLst/>
          </a:prstGeom>
          <a:noFill/>
          <a:ln>
            <a:solidFill>
              <a:schemeClr val="bg1"/>
            </a:solidFill>
          </a:ln>
        </p:spPr>
        <p:txBody>
          <a:bodyPr wrap="square" rtlCol="0">
            <a:spAutoFit/>
          </a:bodyPr>
          <a:lstStyle/>
          <a:p>
            <a:r>
              <a:rPr lang="en-US" b="1" dirty="0"/>
              <a:t>Color Code</a:t>
            </a:r>
          </a:p>
          <a:p>
            <a:endParaRPr lang="en-US" b="1" dirty="0"/>
          </a:p>
          <a:p>
            <a:pPr marL="342900" indent="-342900">
              <a:buFont typeface="Arial" panose="020B0604020202020204" pitchFamily="34" charset="0"/>
              <a:buChar char="•"/>
            </a:pPr>
            <a:r>
              <a:rPr lang="en-US" dirty="0">
                <a:solidFill>
                  <a:srgbClr val="01A052"/>
                </a:solidFill>
              </a:rPr>
              <a:t>Completed</a:t>
            </a:r>
          </a:p>
          <a:p>
            <a:pPr marL="342900" indent="-342900">
              <a:buFont typeface="Arial" panose="020B0604020202020204" pitchFamily="34" charset="0"/>
              <a:buChar char="•"/>
            </a:pPr>
            <a:r>
              <a:rPr lang="en-US" dirty="0">
                <a:solidFill>
                  <a:srgbClr val="3D88B5"/>
                </a:solidFill>
              </a:rPr>
              <a:t>In progress (some results are presented)</a:t>
            </a:r>
          </a:p>
          <a:p>
            <a:pPr marL="342900" indent="-342900">
              <a:buFont typeface="Arial" panose="020B0604020202020204" pitchFamily="34" charset="0"/>
              <a:buChar char="•"/>
            </a:pPr>
            <a:r>
              <a:rPr lang="en-US" dirty="0">
                <a:solidFill>
                  <a:srgbClr val="E7010A"/>
                </a:solidFill>
              </a:rPr>
              <a:t>Not started</a:t>
            </a:r>
          </a:p>
          <a:p>
            <a:pPr marL="342900" indent="-342900">
              <a:buFont typeface="Arial" panose="020B0604020202020204" pitchFamily="34" charset="0"/>
              <a:buChar char="•"/>
            </a:pPr>
            <a:endParaRPr lang="en-US" dirty="0">
              <a:solidFill>
                <a:srgbClr val="01A052"/>
              </a:solidFill>
            </a:endParaRPr>
          </a:p>
        </p:txBody>
      </p:sp>
      <p:pic>
        <p:nvPicPr>
          <p:cNvPr id="18" name="Audio 17">
            <a:hlinkClick r:id="" action="ppaction://media"/>
            <a:extLst>
              <a:ext uri="{FF2B5EF4-FFF2-40B4-BE49-F238E27FC236}">
                <a16:creationId xmlns:a16="http://schemas.microsoft.com/office/drawing/2014/main" id="{E26C283B-3684-439B-B05B-47A295569C4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2585420452"/>
      </p:ext>
    </p:extLst>
  </p:cSld>
  <p:clrMapOvr>
    <a:masterClrMapping/>
  </p:clrMapOvr>
  <mc:AlternateContent xmlns:mc="http://schemas.openxmlformats.org/markup-compatibility/2006" xmlns:p14="http://schemas.microsoft.com/office/powerpoint/2010/main">
    <mc:Choice Requires="p14">
      <p:transition spd="slow" p14:dur="2000" advTm="58493"/>
    </mc:Choice>
    <mc:Fallback xmlns="">
      <p:transition spd="slow" advTm="5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0" y="1160133"/>
            <a:ext cx="9143999"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1800" dirty="0">
                <a:latin typeface="Arial"/>
                <a:cs typeface="Arial"/>
              </a:rPr>
              <a:t>We followed the same procedure for CO</a:t>
            </a:r>
            <a:r>
              <a:rPr lang="en-US" sz="1800" baseline="-25000" dirty="0">
                <a:latin typeface="Arial"/>
                <a:cs typeface="Arial"/>
              </a:rPr>
              <a:t>2</a:t>
            </a:r>
            <a:r>
              <a:rPr lang="en-US" sz="1800" dirty="0">
                <a:latin typeface="Arial"/>
                <a:cs typeface="Arial"/>
              </a:rPr>
              <a:t> and CH</a:t>
            </a:r>
            <a:r>
              <a:rPr lang="en-US" sz="1800" baseline="-25000" dirty="0">
                <a:latin typeface="Arial"/>
                <a:cs typeface="Arial"/>
              </a:rPr>
              <a:t>4</a:t>
            </a:r>
            <a:r>
              <a:rPr lang="en-US" sz="1800" dirty="0">
                <a:latin typeface="Arial"/>
                <a:cs typeface="Arial"/>
              </a:rPr>
              <a:t>. To keep it simple, below we only explain the procedure for CO</a:t>
            </a:r>
            <a:r>
              <a:rPr lang="en-US" sz="1800" baseline="-25000" dirty="0">
                <a:latin typeface="Arial"/>
                <a:cs typeface="Arial"/>
              </a:rPr>
              <a:t>2</a:t>
            </a:r>
            <a:r>
              <a:rPr lang="en-US" sz="1800" dirty="0">
                <a:latin typeface="Arial"/>
                <a:cs typeface="Arial"/>
              </a:rPr>
              <a:t>.</a:t>
            </a:r>
          </a:p>
          <a:p>
            <a:pPr>
              <a:spcBef>
                <a:spcPct val="50000"/>
              </a:spcBef>
            </a:pPr>
            <a:endParaRPr lang="en-US" sz="1800" dirty="0">
              <a:latin typeface="Arial"/>
              <a:cs typeface="Arial"/>
            </a:endParaRPr>
          </a:p>
          <a:p>
            <a:pPr>
              <a:spcBef>
                <a:spcPct val="50000"/>
              </a:spcBef>
            </a:pPr>
            <a:r>
              <a:rPr lang="en-US" sz="1800" dirty="0">
                <a:latin typeface="Arial"/>
                <a:cs typeface="Arial"/>
              </a:rPr>
              <a:t>For this mixture, we run two different simulations, at first we had a constant number of C</a:t>
            </a:r>
            <a:r>
              <a:rPr lang="en-US" sz="1800" baseline="-25000" dirty="0">
                <a:latin typeface="Arial"/>
                <a:cs typeface="Arial"/>
              </a:rPr>
              <a:t>10</a:t>
            </a:r>
            <a:r>
              <a:rPr lang="en-US" sz="1800" dirty="0">
                <a:latin typeface="Arial"/>
                <a:cs typeface="Arial"/>
              </a:rPr>
              <a:t> and C</a:t>
            </a:r>
            <a:r>
              <a:rPr lang="en-US" sz="1800" baseline="-25000" dirty="0">
                <a:latin typeface="Arial"/>
                <a:cs typeface="Arial"/>
              </a:rPr>
              <a:t>17</a:t>
            </a:r>
            <a:r>
              <a:rPr lang="en-US" sz="1800" dirty="0">
                <a:latin typeface="Arial"/>
                <a:cs typeface="Arial"/>
              </a:rPr>
              <a:t>, but changing number of CO</a:t>
            </a:r>
            <a:r>
              <a:rPr lang="en-US" sz="1800" baseline="-25000" dirty="0">
                <a:latin typeface="Arial"/>
                <a:cs typeface="Arial"/>
              </a:rPr>
              <a:t>2</a:t>
            </a:r>
            <a:r>
              <a:rPr lang="en-US" sz="1800" dirty="0">
                <a:latin typeface="Arial"/>
                <a:cs typeface="Arial"/>
              </a:rPr>
              <a:t> to control the pressure.</a:t>
            </a:r>
          </a:p>
          <a:p>
            <a:pPr>
              <a:spcBef>
                <a:spcPct val="50000"/>
              </a:spcBef>
            </a:pPr>
            <a:endParaRPr lang="en-US" sz="1800" dirty="0">
              <a:latin typeface="Arial"/>
              <a:cs typeface="Arial"/>
            </a:endParaRPr>
          </a:p>
          <a:p>
            <a:pPr>
              <a:spcBef>
                <a:spcPct val="50000"/>
              </a:spcBef>
            </a:pPr>
            <a:r>
              <a:rPr lang="en-US" sz="1800" dirty="0">
                <a:solidFill>
                  <a:srgbClr val="FFFFFF"/>
                </a:solidFill>
                <a:latin typeface="Arial"/>
                <a:cs typeface="Arial"/>
              </a:rPr>
              <a:t>In the second one, we kept the mole fraction constant and changed the number of each molecule type at a same ratio to control the pressure.</a:t>
            </a:r>
          </a:p>
          <a:p>
            <a:pPr>
              <a:spcBef>
                <a:spcPct val="50000"/>
              </a:spcBef>
            </a:pPr>
            <a:endParaRPr lang="en-US" sz="1800" dirty="0">
              <a:solidFill>
                <a:srgbClr val="FFFFFF"/>
              </a:solidFill>
              <a:latin typeface="Arial"/>
              <a:cs typeface="Arial"/>
            </a:endParaRPr>
          </a:p>
          <a:p>
            <a:pPr>
              <a:spcBef>
                <a:spcPct val="50000"/>
              </a:spcBef>
            </a:pPr>
            <a:r>
              <a:rPr lang="en-US" sz="1800" dirty="0">
                <a:latin typeface="Arial"/>
                <a:cs typeface="Arial"/>
              </a:rPr>
              <a:t>The first one tells us how does the adsorption changes with addition of CO</a:t>
            </a:r>
            <a:r>
              <a:rPr lang="en-US" sz="1800" baseline="-25000" dirty="0">
                <a:latin typeface="Arial"/>
                <a:cs typeface="Arial"/>
              </a:rPr>
              <a:t>2</a:t>
            </a:r>
            <a:r>
              <a:rPr lang="en-US" sz="1800" dirty="0">
                <a:latin typeface="Arial"/>
                <a:cs typeface="Arial"/>
              </a:rPr>
              <a:t>, whereas the second one shows how does the adsorption change with respect to the pressure only.</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5</a:t>
            </a:fld>
            <a:endParaRPr lang="en-US" sz="1400" dirty="0">
              <a:solidFill>
                <a:srgbClr val="000000"/>
              </a:solidFill>
            </a:endParaRPr>
          </a:p>
        </p:txBody>
      </p:sp>
      <p:pic>
        <p:nvPicPr>
          <p:cNvPr id="3" name="Picture 2"/>
          <p:cNvPicPr>
            <a:picLocks noChangeAspect="1"/>
          </p:cNvPicPr>
          <p:nvPr/>
        </p:nvPicPr>
        <p:blipFill>
          <a:blip r:embed="rId4"/>
          <a:stretch>
            <a:fillRect/>
          </a:stretch>
        </p:blipFill>
        <p:spPr>
          <a:xfrm>
            <a:off x="4559300" y="3416300"/>
            <a:ext cx="12700" cy="12700"/>
          </a:xfrm>
          <a:prstGeom prst="rect">
            <a:avLst/>
          </a:prstGeom>
        </p:spPr>
      </p:pic>
      <p:pic>
        <p:nvPicPr>
          <p:cNvPr id="4" name="Picture 3"/>
          <p:cNvPicPr>
            <a:picLocks noChangeAspect="1"/>
          </p:cNvPicPr>
          <p:nvPr/>
        </p:nvPicPr>
        <p:blipFill>
          <a:blip r:embed="rId4"/>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1885324" cy="523220"/>
          </a:xfrm>
          <a:prstGeom prst="rect">
            <a:avLst/>
          </a:prstGeom>
        </p:spPr>
        <p:txBody>
          <a:bodyPr wrap="none">
            <a:spAutoFit/>
          </a:bodyPr>
          <a:lstStyle/>
          <a:p>
            <a:r>
              <a:rPr lang="en-US" sz="2800" b="1" dirty="0">
                <a:solidFill>
                  <a:srgbClr val="000000"/>
                </a:solidFill>
                <a:latin typeface="Arial Rounded MT Bold"/>
                <a:cs typeface="Arial Rounded MT Bold"/>
              </a:rPr>
              <a:t>Approach</a:t>
            </a:r>
          </a:p>
        </p:txBody>
      </p:sp>
      <p:sp>
        <p:nvSpPr>
          <p:cNvPr id="19" name="TextBox 18">
            <a:extLst>
              <a:ext uri="{FF2B5EF4-FFF2-40B4-BE49-F238E27FC236}">
                <a16:creationId xmlns:a16="http://schemas.microsoft.com/office/drawing/2014/main" id="{AFE54C14-AE91-9D4F-A6B4-8A4ADD91506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31" name="Audio 30">
            <a:hlinkClick r:id="" action="ppaction://media"/>
            <a:extLst>
              <a:ext uri="{FF2B5EF4-FFF2-40B4-BE49-F238E27FC236}">
                <a16:creationId xmlns:a16="http://schemas.microsoft.com/office/drawing/2014/main" id="{0EA88359-857A-4F6D-B808-9350A70BB2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222793195"/>
      </p:ext>
    </p:extLst>
  </p:cSld>
  <p:clrMapOvr>
    <a:masterClrMapping/>
  </p:clrMapOvr>
  <mc:AlternateContent xmlns:mc="http://schemas.openxmlformats.org/markup-compatibility/2006" xmlns:p14="http://schemas.microsoft.com/office/powerpoint/2010/main">
    <mc:Choice Requires="p14">
      <p:transition spd="slow" p14:dur="2000" advTm="67443"/>
    </mc:Choice>
    <mc:Fallback xmlns="">
      <p:transition spd="slow" advTm="67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6</a:t>
            </a:fld>
            <a:endParaRPr lang="en-US" sz="1400" dirty="0">
              <a:solidFill>
                <a:srgbClr val="000000"/>
              </a:solidFill>
            </a:endParaRPr>
          </a:p>
        </p:txBody>
      </p:sp>
      <p:pic>
        <p:nvPicPr>
          <p:cNvPr id="3" name="Picture 2"/>
          <p:cNvPicPr>
            <a:picLocks noChangeAspect="1"/>
          </p:cNvPicPr>
          <p:nvPr/>
        </p:nvPicPr>
        <p:blipFill>
          <a:blip r:embed="rId4"/>
          <a:stretch>
            <a:fillRect/>
          </a:stretch>
        </p:blipFill>
        <p:spPr>
          <a:xfrm>
            <a:off x="4559300" y="3416300"/>
            <a:ext cx="12700" cy="12700"/>
          </a:xfrm>
          <a:prstGeom prst="rect">
            <a:avLst/>
          </a:prstGeom>
        </p:spPr>
      </p:pic>
      <p:pic>
        <p:nvPicPr>
          <p:cNvPr id="4" name="Picture 3"/>
          <p:cNvPicPr>
            <a:picLocks noChangeAspect="1"/>
          </p:cNvPicPr>
          <p:nvPr/>
        </p:nvPicPr>
        <p:blipFill>
          <a:blip r:embed="rId4"/>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3311291" cy="523220"/>
          </a:xfrm>
          <a:prstGeom prst="rect">
            <a:avLst/>
          </a:prstGeom>
        </p:spPr>
        <p:txBody>
          <a:bodyPr wrap="none">
            <a:spAutoFit/>
          </a:bodyPr>
          <a:lstStyle/>
          <a:p>
            <a:r>
              <a:rPr lang="en-US" sz="2800" b="1" dirty="0">
                <a:solidFill>
                  <a:srgbClr val="000000"/>
                </a:solidFill>
                <a:latin typeface="Arial Rounded MT Bold"/>
                <a:cs typeface="Arial Rounded MT Bold"/>
              </a:rPr>
              <a:t>Simulation Details</a:t>
            </a: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22" name="Text Placeholder 2">
            <a:extLst>
              <a:ext uri="{FF2B5EF4-FFF2-40B4-BE49-F238E27FC236}">
                <a16:creationId xmlns:a16="http://schemas.microsoft.com/office/drawing/2014/main" id="{B02A7A57-5BA5-462D-B5A4-2A6AB4DE8D9B}"/>
              </a:ext>
            </a:extLst>
          </p:cNvPr>
          <p:cNvSpPr txBox="1">
            <a:spLocks/>
          </p:cNvSpPr>
          <p:nvPr/>
        </p:nvSpPr>
        <p:spPr>
          <a:xfrm>
            <a:off x="457200" y="1535113"/>
            <a:ext cx="4040188" cy="639762"/>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ヒラギノ角ゴ Pro W3" pitchFamily="-110" charset="-128"/>
              </a:defRPr>
            </a:lvl1pPr>
            <a:lvl2pPr marL="457200" indent="0" algn="ctr" rtl="0" eaLnBrk="0" fontAlgn="base" hangingPunct="0">
              <a:spcBef>
                <a:spcPct val="20000"/>
              </a:spcBef>
              <a:spcAft>
                <a:spcPct val="0"/>
              </a:spcAft>
              <a:buNone/>
              <a:defRPr sz="2800">
                <a:solidFill>
                  <a:schemeClr val="tx1"/>
                </a:solidFill>
                <a:latin typeface="+mn-lt"/>
                <a:ea typeface="+mn-ea"/>
                <a:cs typeface="ヒラギノ角ゴ Pro W3" pitchFamily="-110" charset="-128"/>
              </a:defRPr>
            </a:lvl2pPr>
            <a:lvl3pPr marL="914400" indent="0" algn="ctr" rtl="0" eaLnBrk="0" fontAlgn="base" hangingPunct="0">
              <a:spcBef>
                <a:spcPct val="20000"/>
              </a:spcBef>
              <a:spcAft>
                <a:spcPct val="0"/>
              </a:spcAft>
              <a:buNone/>
              <a:defRPr sz="2400">
                <a:solidFill>
                  <a:schemeClr val="tx1"/>
                </a:solidFill>
                <a:latin typeface="+mn-lt"/>
                <a:ea typeface="+mn-ea"/>
                <a:cs typeface="ヒラギノ角ゴ Pro W3" pitchFamily="-110" charset="-128"/>
              </a:defRPr>
            </a:lvl3pPr>
            <a:lvl4pPr marL="1371600" indent="0" algn="ctr" rtl="0" eaLnBrk="0" fontAlgn="base" hangingPunct="0">
              <a:spcBef>
                <a:spcPct val="20000"/>
              </a:spcBef>
              <a:spcAft>
                <a:spcPct val="0"/>
              </a:spcAft>
              <a:buNone/>
              <a:defRPr sz="2000">
                <a:solidFill>
                  <a:schemeClr val="tx1"/>
                </a:solidFill>
                <a:latin typeface="+mn-lt"/>
                <a:ea typeface="+mn-ea"/>
                <a:cs typeface="ヒラギノ角ゴ Pro W3" pitchFamily="-110" charset="-128"/>
              </a:defRPr>
            </a:lvl4pPr>
            <a:lvl5pPr marL="1828800" indent="0" algn="ctr" rtl="0" eaLnBrk="0" fontAlgn="base" hangingPunct="0">
              <a:spcBef>
                <a:spcPct val="20000"/>
              </a:spcBef>
              <a:spcAft>
                <a:spcPct val="0"/>
              </a:spcAft>
              <a:buNone/>
              <a:defRPr sz="2000">
                <a:solidFill>
                  <a:schemeClr val="tx1"/>
                </a:solidFill>
                <a:latin typeface="+mn-lt"/>
                <a:ea typeface="+mn-ea"/>
                <a:cs typeface="ヒラギノ角ゴ Pro W3" pitchFamily="-110" charset="-128"/>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r>
              <a:rPr lang="en-US" sz="2000" kern="0" dirty="0">
                <a:solidFill>
                  <a:schemeClr val="bg1"/>
                </a:solidFill>
              </a:rPr>
              <a:t>Changing Number of CO</a:t>
            </a:r>
            <a:r>
              <a:rPr lang="en-US" sz="2000" kern="0" baseline="-25000" dirty="0">
                <a:solidFill>
                  <a:schemeClr val="bg1"/>
                </a:solidFill>
              </a:rPr>
              <a:t>2</a:t>
            </a:r>
          </a:p>
        </p:txBody>
      </p:sp>
      <p:sp>
        <p:nvSpPr>
          <p:cNvPr id="23" name="Content Placeholder 3">
            <a:extLst>
              <a:ext uri="{FF2B5EF4-FFF2-40B4-BE49-F238E27FC236}">
                <a16:creationId xmlns:a16="http://schemas.microsoft.com/office/drawing/2014/main" id="{8408656A-25C2-491E-981A-2ABB2B09BF86}"/>
              </a:ext>
            </a:extLst>
          </p:cNvPr>
          <p:cNvSpPr txBox="1">
            <a:spLocks/>
          </p:cNvSpPr>
          <p:nvPr/>
        </p:nvSpPr>
        <p:spPr>
          <a:xfrm>
            <a:off x="457200" y="2174875"/>
            <a:ext cx="4040188" cy="395128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endParaRPr lang="en-US" kern="0" dirty="0">
              <a:solidFill>
                <a:schemeClr val="bg1"/>
              </a:solidFill>
            </a:endParaRPr>
          </a:p>
        </p:txBody>
      </p:sp>
      <p:sp>
        <p:nvSpPr>
          <p:cNvPr id="24" name="Text Placeholder 4">
            <a:extLst>
              <a:ext uri="{FF2B5EF4-FFF2-40B4-BE49-F238E27FC236}">
                <a16:creationId xmlns:a16="http://schemas.microsoft.com/office/drawing/2014/main" id="{830E26A8-099F-4230-BDAE-6CFC87CD2222}"/>
              </a:ext>
            </a:extLst>
          </p:cNvPr>
          <p:cNvSpPr txBox="1">
            <a:spLocks/>
          </p:cNvSpPr>
          <p:nvPr/>
        </p:nvSpPr>
        <p:spPr>
          <a:xfrm>
            <a:off x="4645025" y="1535113"/>
            <a:ext cx="4041775" cy="6397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US" sz="2000" kern="0" dirty="0">
                <a:solidFill>
                  <a:schemeClr val="bg1"/>
                </a:solidFill>
              </a:rPr>
              <a:t>Constant Mole Fraction</a:t>
            </a:r>
          </a:p>
        </p:txBody>
      </p:sp>
      <p:sp>
        <p:nvSpPr>
          <p:cNvPr id="25" name="Content Placeholder 5">
            <a:extLst>
              <a:ext uri="{FF2B5EF4-FFF2-40B4-BE49-F238E27FC236}">
                <a16:creationId xmlns:a16="http://schemas.microsoft.com/office/drawing/2014/main" id="{7F3F6559-87DF-4343-A4EE-524433267CE1}"/>
              </a:ext>
            </a:extLst>
          </p:cNvPr>
          <p:cNvSpPr txBox="1">
            <a:spLocks/>
          </p:cNvSpPr>
          <p:nvPr/>
        </p:nvSpPr>
        <p:spPr>
          <a:xfrm>
            <a:off x="4645025" y="2116998"/>
            <a:ext cx="4041775" cy="119437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1800" kern="0" dirty="0">
                <a:solidFill>
                  <a:schemeClr val="bg1"/>
                </a:solidFill>
              </a:rPr>
              <a:t>Mole fraction</a:t>
            </a:r>
          </a:p>
          <a:p>
            <a:pPr lvl="1"/>
            <a:r>
              <a:rPr lang="en-US" sz="1400" kern="0" dirty="0">
                <a:solidFill>
                  <a:schemeClr val="bg1"/>
                </a:solidFill>
              </a:rPr>
              <a:t>0.28 C</a:t>
            </a:r>
            <a:r>
              <a:rPr lang="en-US" sz="1400" kern="0" baseline="-25000" dirty="0">
                <a:solidFill>
                  <a:schemeClr val="bg1"/>
                </a:solidFill>
              </a:rPr>
              <a:t>10</a:t>
            </a:r>
          </a:p>
          <a:p>
            <a:pPr lvl="1"/>
            <a:r>
              <a:rPr lang="en-US" sz="1400" kern="0" dirty="0">
                <a:solidFill>
                  <a:schemeClr val="bg1"/>
                </a:solidFill>
              </a:rPr>
              <a:t>0.07 C</a:t>
            </a:r>
            <a:r>
              <a:rPr lang="en-US" sz="1400" kern="0" baseline="-25000" dirty="0">
                <a:solidFill>
                  <a:schemeClr val="bg1"/>
                </a:solidFill>
              </a:rPr>
              <a:t>17</a:t>
            </a:r>
          </a:p>
          <a:p>
            <a:pPr lvl="1"/>
            <a:r>
              <a:rPr lang="en-US" sz="1400" kern="0" dirty="0">
                <a:solidFill>
                  <a:schemeClr val="bg1"/>
                </a:solidFill>
              </a:rPr>
              <a:t>0.65 CO</a:t>
            </a:r>
            <a:r>
              <a:rPr lang="en-US" sz="1400" kern="0" baseline="-25000" dirty="0">
                <a:solidFill>
                  <a:schemeClr val="bg1"/>
                </a:solidFill>
              </a:rPr>
              <a:t>2</a:t>
            </a:r>
            <a:r>
              <a:rPr lang="en-US" sz="1400" kern="0" dirty="0">
                <a:solidFill>
                  <a:schemeClr val="bg1"/>
                </a:solidFill>
              </a:rPr>
              <a:t>/CH</a:t>
            </a:r>
            <a:r>
              <a:rPr lang="en-US" sz="1400" kern="0" baseline="-25000" dirty="0">
                <a:solidFill>
                  <a:schemeClr val="bg1"/>
                </a:solidFill>
              </a:rPr>
              <a:t>4</a:t>
            </a:r>
          </a:p>
        </p:txBody>
      </p:sp>
      <p:sp>
        <p:nvSpPr>
          <p:cNvPr id="27" name="Content Placeholder 5">
            <a:extLst>
              <a:ext uri="{FF2B5EF4-FFF2-40B4-BE49-F238E27FC236}">
                <a16:creationId xmlns:a16="http://schemas.microsoft.com/office/drawing/2014/main" id="{F836F59D-5D9E-41B3-8B33-7F176CE8FDA0}"/>
              </a:ext>
            </a:extLst>
          </p:cNvPr>
          <p:cNvSpPr txBox="1">
            <a:spLocks/>
          </p:cNvSpPr>
          <p:nvPr/>
        </p:nvSpPr>
        <p:spPr>
          <a:xfrm>
            <a:off x="457200" y="2116998"/>
            <a:ext cx="4041775" cy="139404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1800" kern="0" dirty="0">
                <a:solidFill>
                  <a:schemeClr val="bg1"/>
                </a:solidFill>
              </a:rPr>
              <a:t>Number of molecules</a:t>
            </a:r>
          </a:p>
          <a:p>
            <a:pPr lvl="1"/>
            <a:r>
              <a:rPr lang="en-US" sz="1400" kern="0" dirty="0">
                <a:solidFill>
                  <a:schemeClr val="bg1"/>
                </a:solidFill>
              </a:rPr>
              <a:t>260 C</a:t>
            </a:r>
            <a:r>
              <a:rPr lang="en-US" sz="1400" kern="0" baseline="-25000" dirty="0">
                <a:solidFill>
                  <a:schemeClr val="bg1"/>
                </a:solidFill>
              </a:rPr>
              <a:t>10</a:t>
            </a:r>
          </a:p>
          <a:p>
            <a:pPr lvl="1"/>
            <a:r>
              <a:rPr lang="en-US" sz="1400" kern="0" dirty="0">
                <a:solidFill>
                  <a:schemeClr val="bg1"/>
                </a:solidFill>
              </a:rPr>
              <a:t>65 C</a:t>
            </a:r>
            <a:r>
              <a:rPr lang="en-US" sz="1400" kern="0" baseline="-25000" dirty="0">
                <a:solidFill>
                  <a:schemeClr val="bg1"/>
                </a:solidFill>
              </a:rPr>
              <a:t>17</a:t>
            </a:r>
          </a:p>
          <a:p>
            <a:pPr lvl="1"/>
            <a:r>
              <a:rPr lang="en-US" sz="1400" kern="0" dirty="0">
                <a:solidFill>
                  <a:schemeClr val="bg1"/>
                </a:solidFill>
              </a:rPr>
              <a:t>50 to 1100 CO</a:t>
            </a:r>
            <a:r>
              <a:rPr lang="en-US" sz="1400" kern="0" baseline="-25000" dirty="0">
                <a:solidFill>
                  <a:schemeClr val="bg1"/>
                </a:solidFill>
              </a:rPr>
              <a:t>2</a:t>
            </a:r>
            <a:r>
              <a:rPr lang="en-US" sz="1400" kern="0" dirty="0">
                <a:solidFill>
                  <a:schemeClr val="bg1"/>
                </a:solidFill>
              </a:rPr>
              <a:t>/CH</a:t>
            </a:r>
            <a:r>
              <a:rPr lang="en-US" sz="1400" kern="0" baseline="-25000" dirty="0">
                <a:solidFill>
                  <a:schemeClr val="bg1"/>
                </a:solidFill>
              </a:rPr>
              <a:t>4</a:t>
            </a:r>
            <a:r>
              <a:rPr lang="en-US" sz="1400" kern="0" dirty="0">
                <a:solidFill>
                  <a:schemeClr val="bg1"/>
                </a:solidFill>
              </a:rPr>
              <a:t> molecules (50, 100,150, … 1050, 1100)</a:t>
            </a:r>
            <a:endParaRPr lang="en-US" sz="1800" kern="0" dirty="0">
              <a:solidFill>
                <a:schemeClr val="bg1"/>
              </a:solidFill>
            </a:endParaRPr>
          </a:p>
          <a:p>
            <a:endParaRPr lang="en-US" sz="1800" kern="0" dirty="0">
              <a:solidFill>
                <a:schemeClr val="bg1"/>
              </a:solidFill>
            </a:endParaRPr>
          </a:p>
          <a:p>
            <a:endParaRPr lang="en-US" sz="1800" kern="0" dirty="0">
              <a:solidFill>
                <a:schemeClr val="bg1"/>
              </a:solidFill>
            </a:endParaRPr>
          </a:p>
        </p:txBody>
      </p:sp>
      <p:sp>
        <p:nvSpPr>
          <p:cNvPr id="28" name="Content Placeholder 5">
            <a:extLst>
              <a:ext uri="{FF2B5EF4-FFF2-40B4-BE49-F238E27FC236}">
                <a16:creationId xmlns:a16="http://schemas.microsoft.com/office/drawing/2014/main" id="{8A6F2B5B-B740-4AC3-919B-A12798B61AC5}"/>
              </a:ext>
            </a:extLst>
          </p:cNvPr>
          <p:cNvSpPr txBox="1">
            <a:spLocks/>
          </p:cNvSpPr>
          <p:nvPr/>
        </p:nvSpPr>
        <p:spPr>
          <a:xfrm>
            <a:off x="522171" y="3526316"/>
            <a:ext cx="4586494" cy="233197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1800" kern="0" dirty="0">
                <a:solidFill>
                  <a:schemeClr val="bg1"/>
                </a:solidFill>
              </a:rPr>
              <a:t>Temperature: 300 K</a:t>
            </a:r>
          </a:p>
          <a:p>
            <a:r>
              <a:rPr lang="en-US" sz="1800" kern="0" dirty="0">
                <a:solidFill>
                  <a:schemeClr val="bg1"/>
                </a:solidFill>
              </a:rPr>
              <a:t>Simulated for 3000 picoseconds (3 ns)</a:t>
            </a:r>
          </a:p>
          <a:p>
            <a:r>
              <a:rPr lang="en-US" sz="1800" kern="0" dirty="0">
                <a:solidFill>
                  <a:schemeClr val="bg1"/>
                </a:solidFill>
              </a:rPr>
              <a:t>Fluid in between two calcite sheet</a:t>
            </a:r>
          </a:p>
          <a:p>
            <a:r>
              <a:rPr lang="en-US" sz="1800" kern="0" dirty="0">
                <a:solidFill>
                  <a:schemeClr val="bg1"/>
                </a:solidFill>
              </a:rPr>
              <a:t>In the figure, the green, red and pink molecules represent CO</a:t>
            </a:r>
            <a:r>
              <a:rPr lang="en-US" sz="1800" kern="0" baseline="-25000" dirty="0">
                <a:solidFill>
                  <a:schemeClr val="bg1"/>
                </a:solidFill>
              </a:rPr>
              <a:t>2</a:t>
            </a:r>
            <a:r>
              <a:rPr lang="en-US" sz="1800" kern="0" dirty="0">
                <a:solidFill>
                  <a:schemeClr val="bg1"/>
                </a:solidFill>
              </a:rPr>
              <a:t>, C</a:t>
            </a:r>
            <a:r>
              <a:rPr lang="en-US" sz="1800" kern="0" baseline="-25000" dirty="0">
                <a:solidFill>
                  <a:schemeClr val="bg1"/>
                </a:solidFill>
              </a:rPr>
              <a:t>10</a:t>
            </a:r>
            <a:r>
              <a:rPr lang="en-US" sz="1800" kern="0" dirty="0">
                <a:solidFill>
                  <a:schemeClr val="bg1"/>
                </a:solidFill>
              </a:rPr>
              <a:t> and C</a:t>
            </a:r>
            <a:r>
              <a:rPr lang="en-US" sz="1800" kern="0" baseline="-25000" dirty="0">
                <a:solidFill>
                  <a:schemeClr val="bg1"/>
                </a:solidFill>
              </a:rPr>
              <a:t>17</a:t>
            </a:r>
            <a:r>
              <a:rPr lang="en-US" sz="1800" kern="0" dirty="0">
                <a:solidFill>
                  <a:schemeClr val="bg1"/>
                </a:solidFill>
              </a:rPr>
              <a:t> respectively. The grey surfaces are the calcite walls.</a:t>
            </a:r>
          </a:p>
          <a:p>
            <a:endParaRPr lang="en-US" sz="1800" kern="0" dirty="0">
              <a:solidFill>
                <a:schemeClr val="bg1"/>
              </a:solidFill>
            </a:endParaRPr>
          </a:p>
        </p:txBody>
      </p:sp>
      <p:pic>
        <p:nvPicPr>
          <p:cNvPr id="15" name="Audio 14">
            <a:hlinkClick r:id="" action="ppaction://media"/>
            <a:extLst>
              <a:ext uri="{FF2B5EF4-FFF2-40B4-BE49-F238E27FC236}">
                <a16:creationId xmlns:a16="http://schemas.microsoft.com/office/drawing/2014/main" id="{0146A693-05E8-4001-9385-09EC475757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2650" y="6216650"/>
            <a:ext cx="487363" cy="487363"/>
          </a:xfrm>
          <a:prstGeom prst="rect">
            <a:avLst/>
          </a:prstGeom>
        </p:spPr>
      </p:pic>
      <p:pic>
        <p:nvPicPr>
          <p:cNvPr id="6" name="Picture 5">
            <a:extLst>
              <a:ext uri="{FF2B5EF4-FFF2-40B4-BE49-F238E27FC236}">
                <a16:creationId xmlns:a16="http://schemas.microsoft.com/office/drawing/2014/main" id="{659F4113-26A6-4BD5-A524-E239401233ED}"/>
              </a:ext>
            </a:extLst>
          </p:cNvPr>
          <p:cNvPicPr>
            <a:picLocks noChangeAspect="1"/>
          </p:cNvPicPr>
          <p:nvPr/>
        </p:nvPicPr>
        <p:blipFill>
          <a:blip r:embed="rId6"/>
          <a:stretch>
            <a:fillRect/>
          </a:stretch>
        </p:blipFill>
        <p:spPr>
          <a:xfrm>
            <a:off x="5985381" y="3429000"/>
            <a:ext cx="3004632" cy="2651954"/>
          </a:xfrm>
          <a:prstGeom prst="rect">
            <a:avLst/>
          </a:prstGeom>
        </p:spPr>
      </p:pic>
    </p:spTree>
    <p:extLst>
      <p:ext uri="{BB962C8B-B14F-4D97-AF65-F5344CB8AC3E}">
        <p14:creationId xmlns:p14="http://schemas.microsoft.com/office/powerpoint/2010/main" val="2159797224"/>
      </p:ext>
    </p:extLst>
  </p:cSld>
  <p:clrMapOvr>
    <a:masterClrMapping/>
  </p:clrMapOvr>
  <mc:AlternateContent xmlns:mc="http://schemas.openxmlformats.org/markup-compatibility/2006" xmlns:p14="http://schemas.microsoft.com/office/powerpoint/2010/main">
    <mc:Choice Requires="p14">
      <p:transition spd="slow" p14:dur="2000" advTm="78127"/>
    </mc:Choice>
    <mc:Fallback xmlns="">
      <p:transition spd="slow" advTm="7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D6473C9-FCE1-4933-B6F1-60584ED5F275}"/>
              </a:ext>
            </a:extLst>
          </p:cNvPr>
          <p:cNvPicPr>
            <a:picLocks noChangeAspect="1"/>
          </p:cNvPicPr>
          <p:nvPr/>
        </p:nvPicPr>
        <p:blipFill>
          <a:blip r:embed="rId4"/>
          <a:stretch>
            <a:fillRect/>
          </a:stretch>
        </p:blipFill>
        <p:spPr>
          <a:xfrm>
            <a:off x="0" y="886652"/>
            <a:ext cx="3128474" cy="2761259"/>
          </a:xfrm>
          <a:prstGeom prst="rect">
            <a:avLst/>
          </a:prstGeom>
        </p:spPr>
      </p:pic>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7</a:t>
            </a:fld>
            <a:endParaRPr lang="en-US" sz="1400" dirty="0">
              <a:solidFill>
                <a:srgbClr val="000000"/>
              </a:solidFill>
            </a:endParaRPr>
          </a:p>
        </p:txBody>
      </p:sp>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3311291" cy="523220"/>
          </a:xfrm>
          <a:prstGeom prst="rect">
            <a:avLst/>
          </a:prstGeom>
        </p:spPr>
        <p:txBody>
          <a:bodyPr wrap="none">
            <a:spAutoFit/>
          </a:bodyPr>
          <a:lstStyle/>
          <a:p>
            <a:r>
              <a:rPr lang="en-US" sz="2800" b="1" dirty="0">
                <a:solidFill>
                  <a:srgbClr val="000000"/>
                </a:solidFill>
                <a:latin typeface="Arial Rounded MT Bold"/>
                <a:cs typeface="Arial Rounded MT Bold"/>
              </a:rPr>
              <a:t>Simulation Details</a:t>
            </a: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6" name="Oval 5">
            <a:extLst>
              <a:ext uri="{FF2B5EF4-FFF2-40B4-BE49-F238E27FC236}">
                <a16:creationId xmlns:a16="http://schemas.microsoft.com/office/drawing/2014/main" id="{73A8CE0A-4CBA-466B-96BC-0E4B432B6953}"/>
              </a:ext>
            </a:extLst>
          </p:cNvPr>
          <p:cNvSpPr/>
          <p:nvPr/>
        </p:nvSpPr>
        <p:spPr bwMode="auto">
          <a:xfrm>
            <a:off x="1150146" y="1185223"/>
            <a:ext cx="1127929" cy="998621"/>
          </a:xfrm>
          <a:prstGeom prst="ellipse">
            <a:avLst/>
          </a:prstGeom>
          <a:noFill/>
          <a:ln w="28575"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cxnSp>
        <p:nvCxnSpPr>
          <p:cNvPr id="8" name="Straight Arrow Connector 7">
            <a:extLst>
              <a:ext uri="{FF2B5EF4-FFF2-40B4-BE49-F238E27FC236}">
                <a16:creationId xmlns:a16="http://schemas.microsoft.com/office/drawing/2014/main" id="{44766AD3-BF76-489B-8356-CB8F5B767929}"/>
              </a:ext>
            </a:extLst>
          </p:cNvPr>
          <p:cNvCxnSpPr>
            <a:cxnSpLocks/>
            <a:stCxn id="6" idx="6"/>
          </p:cNvCxnSpPr>
          <p:nvPr/>
        </p:nvCxnSpPr>
        <p:spPr bwMode="auto">
          <a:xfrm>
            <a:off x="2278075" y="1684534"/>
            <a:ext cx="3002585" cy="0"/>
          </a:xfrm>
          <a:prstGeom prst="straightConnector1">
            <a:avLst/>
          </a:prstGeom>
          <a:ln w="28575">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9" name="Content Placeholder 5">
            <a:extLst>
              <a:ext uri="{FF2B5EF4-FFF2-40B4-BE49-F238E27FC236}">
                <a16:creationId xmlns:a16="http://schemas.microsoft.com/office/drawing/2014/main" id="{E8F2B9B1-D949-44AE-89B1-36166882A9F7}"/>
              </a:ext>
            </a:extLst>
          </p:cNvPr>
          <p:cNvSpPr txBox="1">
            <a:spLocks/>
          </p:cNvSpPr>
          <p:nvPr/>
        </p:nvSpPr>
        <p:spPr>
          <a:xfrm>
            <a:off x="5179963" y="1255909"/>
            <a:ext cx="4041775" cy="239200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1800" kern="0" dirty="0">
                <a:solidFill>
                  <a:schemeClr val="bg1"/>
                </a:solidFill>
              </a:rPr>
              <a:t>CO2 molecules in this void space are in gas phase. To calculate the pressure of CO2, we captured it’s density in this volume and read the pressure from the density vs pressure graph of CO2.</a:t>
            </a:r>
          </a:p>
          <a:p>
            <a:r>
              <a:rPr lang="en-US" sz="1800" kern="0" dirty="0">
                <a:solidFill>
                  <a:schemeClr val="bg1"/>
                </a:solidFill>
              </a:rPr>
              <a:t>The graph below is constructed by using the EOS.</a:t>
            </a:r>
          </a:p>
        </p:txBody>
      </p:sp>
      <p:pic>
        <p:nvPicPr>
          <p:cNvPr id="40" name="Picture 39">
            <a:extLst>
              <a:ext uri="{FF2B5EF4-FFF2-40B4-BE49-F238E27FC236}">
                <a16:creationId xmlns:a16="http://schemas.microsoft.com/office/drawing/2014/main" id="{DA370C8C-7F2E-4C14-9CDB-46BB2E791D52}"/>
              </a:ext>
            </a:extLst>
          </p:cNvPr>
          <p:cNvPicPr>
            <a:picLocks noChangeAspect="1"/>
          </p:cNvPicPr>
          <p:nvPr/>
        </p:nvPicPr>
        <p:blipFill>
          <a:blip r:embed="rId5"/>
          <a:stretch>
            <a:fillRect/>
          </a:stretch>
        </p:blipFill>
        <p:spPr>
          <a:xfrm>
            <a:off x="101376" y="3794429"/>
            <a:ext cx="7529213" cy="1865538"/>
          </a:xfrm>
          <a:prstGeom prst="rect">
            <a:avLst/>
          </a:prstGeom>
        </p:spPr>
      </p:pic>
      <p:sp>
        <p:nvSpPr>
          <p:cNvPr id="18" name="TextBox 17">
            <a:extLst>
              <a:ext uri="{FF2B5EF4-FFF2-40B4-BE49-F238E27FC236}">
                <a16:creationId xmlns:a16="http://schemas.microsoft.com/office/drawing/2014/main" id="{FF2EB5AE-8ED6-4078-81E1-0A736C611FC7}"/>
              </a:ext>
            </a:extLst>
          </p:cNvPr>
          <p:cNvSpPr txBox="1"/>
          <p:nvPr/>
        </p:nvSpPr>
        <p:spPr>
          <a:xfrm>
            <a:off x="3252571" y="5653930"/>
            <a:ext cx="1226821" cy="276999"/>
          </a:xfrm>
          <a:prstGeom prst="rect">
            <a:avLst/>
          </a:prstGeom>
          <a:noFill/>
        </p:spPr>
        <p:txBody>
          <a:bodyPr wrap="square" rtlCol="0">
            <a:spAutoFit/>
          </a:bodyPr>
          <a:lstStyle/>
          <a:p>
            <a:r>
              <a:rPr lang="en-US" sz="1200" dirty="0"/>
              <a:t>From: nist.gov</a:t>
            </a:r>
          </a:p>
        </p:txBody>
      </p:sp>
      <p:pic>
        <p:nvPicPr>
          <p:cNvPr id="47" name="Audio 46">
            <a:hlinkClick r:id="" action="ppaction://media"/>
            <a:extLst>
              <a:ext uri="{FF2B5EF4-FFF2-40B4-BE49-F238E27FC236}">
                <a16:creationId xmlns:a16="http://schemas.microsoft.com/office/drawing/2014/main" id="{45F6C20E-582C-48D8-83FB-B2805B1119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3520781083"/>
      </p:ext>
    </p:extLst>
  </p:cSld>
  <p:clrMapOvr>
    <a:masterClrMapping/>
  </p:clrMapOvr>
  <mc:AlternateContent xmlns:mc="http://schemas.openxmlformats.org/markup-compatibility/2006" xmlns:p14="http://schemas.microsoft.com/office/powerpoint/2010/main">
    <mc:Choice Requires="p14">
      <p:transition spd="slow" p14:dur="2000" advTm="50062"/>
    </mc:Choice>
    <mc:Fallback xmlns="">
      <p:transition spd="slow" advTm="50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extLst>
    <p:ext uri="{3A86A75C-4F4B-4683-9AE1-C65F6400EC91}">
      <p14:laserTraceLst xmlns:p14="http://schemas.microsoft.com/office/powerpoint/2010/main">
        <p14:tracePtLst>
          <p14:tracePt t="826" x="3289300" y="1835150"/>
          <p14:tracePt t="829" x="3297238" y="1835150"/>
          <p14:tracePt t="2554" x="3297238" y="1827213"/>
          <p14:tracePt t="2566" x="3330575" y="1766888"/>
          <p14:tracePt t="2570" x="3340100" y="1751013"/>
          <p14:tracePt t="2582" x="3348038" y="1733550"/>
          <p14:tracePt t="2586" x="3382963" y="1665288"/>
          <p14:tracePt t="2598" x="3390900" y="1639888"/>
          <p14:tracePt t="2602" x="3408363" y="1606550"/>
          <p14:tracePt t="2614" x="3416300" y="1581150"/>
          <p14:tracePt t="2618" x="3433763" y="1563688"/>
          <p14:tracePt t="2630" x="3459163" y="1546225"/>
          <p14:tracePt t="2634" x="3467100" y="1520825"/>
          <p14:tracePt t="2646" x="3475038" y="1512888"/>
          <p14:tracePt t="2650" x="3475038" y="1504950"/>
          <p14:tracePt t="2662" x="3475038" y="1495425"/>
          <p14:tracePt t="2666" x="3475038" y="1487488"/>
          <p14:tracePt t="2678" x="3475038" y="1477963"/>
          <p14:tracePt t="2694" x="3475038" y="1470025"/>
          <p14:tracePt t="2698" x="3475038" y="1462088"/>
          <p14:tracePt t="2950" x="3441700" y="1427163"/>
          <p14:tracePt t="2966" x="3382963" y="1360488"/>
          <p14:tracePt t="2970" x="3355975" y="1350963"/>
          <p14:tracePt t="2982" x="3322638" y="1308100"/>
          <p14:tracePt t="2986" x="3305175" y="1300163"/>
          <p14:tracePt t="2998" x="3279775" y="1257300"/>
          <p14:tracePt t="3002" x="3271838" y="1257300"/>
          <p14:tracePt t="3014" x="3254375" y="1241425"/>
          <p14:tracePt t="3018" x="3254375" y="1231900"/>
          <p14:tracePt t="3030" x="3246438" y="1231900"/>
          <p14:tracePt t="3034" x="3238500" y="1223963"/>
          <p14:tracePt t="3046" x="3228975" y="1223963"/>
          <p14:tracePt t="3062" x="3221038" y="1216025"/>
          <p14:tracePt t="3066" x="3203575" y="1216025"/>
          <p14:tracePt t="3078" x="3195638" y="1216025"/>
          <p14:tracePt t="3082" x="3178175" y="1206500"/>
          <p14:tracePt t="3094" x="3160713" y="1206500"/>
          <p14:tracePt t="3098" x="3144838" y="1206500"/>
          <p14:tracePt t="3110" x="3135313" y="1189038"/>
          <p14:tracePt t="3114" x="3119438" y="1181100"/>
          <p14:tracePt t="3126" x="3101975" y="1163638"/>
          <p14:tracePt t="3130" x="3076575" y="1155700"/>
          <p14:tracePt t="3142" x="3059113" y="1147763"/>
          <p14:tracePt t="3146" x="3008313" y="1130300"/>
          <p14:tracePt t="3158" x="2965450" y="1122363"/>
          <p14:tracePt t="3162" x="2889250" y="1087438"/>
          <p14:tracePt t="3174" x="2727325" y="1062038"/>
          <p14:tracePt t="3178" x="2617788" y="1028700"/>
          <p14:tracePt t="3190" x="2498725" y="1019175"/>
          <p14:tracePt t="3194" x="2413000" y="993775"/>
          <p14:tracePt t="3206" x="2235200" y="985838"/>
          <p14:tracePt t="3210" x="2149475" y="960438"/>
          <p14:tracePt t="3222" x="2047875" y="952500"/>
          <p14:tracePt t="3226" x="1946275" y="942975"/>
          <p14:tracePt t="3238" x="1852613" y="942975"/>
          <p14:tracePt t="3242" x="1614488" y="942975"/>
          <p14:tracePt t="3254" x="1470025" y="942975"/>
          <p14:tracePt t="3258" x="1343025" y="942975"/>
          <p14:tracePt t="3270" x="1216025" y="942975"/>
          <p14:tracePt t="3274" x="1028700" y="993775"/>
          <p14:tracePt t="3286" x="952500" y="1028700"/>
          <p14:tracePt t="3290" x="892175" y="1054100"/>
          <p14:tracePt t="3302" x="841375" y="1087438"/>
          <p14:tracePt t="3306" x="808038" y="1122363"/>
          <p14:tracePt t="3318" x="781050" y="1155700"/>
          <p14:tracePt t="3322" x="755650" y="1206500"/>
          <p14:tracePt t="3334" x="739775" y="1249363"/>
          <p14:tracePt t="3338" x="722313" y="1300163"/>
          <p14:tracePt t="3352" x="688975" y="1419225"/>
          <p14:tracePt t="3355" x="663575" y="1504950"/>
          <p14:tracePt t="3368" x="654050" y="1606550"/>
          <p14:tracePt t="3372" x="654050" y="1716088"/>
          <p14:tracePt t="3384" x="688975" y="1920875"/>
          <p14:tracePt t="3388" x="730250" y="2047875"/>
          <p14:tracePt t="3400" x="781050" y="2166938"/>
          <p14:tracePt t="3404" x="823913" y="2268538"/>
          <p14:tracePt t="3416" x="892175" y="2362200"/>
          <p14:tracePt t="3420" x="1028700" y="2516188"/>
          <p14:tracePt t="3432" x="1096963" y="2566988"/>
          <p14:tracePt t="3436" x="1155700" y="2608263"/>
          <p14:tracePt t="3448" x="1216025" y="2625725"/>
          <p14:tracePt t="3452" x="1274763" y="2643188"/>
          <p14:tracePt t="3464" x="1308100" y="2643188"/>
          <p14:tracePt t="3468" x="1360488" y="2617788"/>
          <p14:tracePt t="3480" x="1393825" y="2566988"/>
          <p14:tracePt t="3484" x="1427163" y="2438400"/>
          <p14:tracePt t="3496" x="1444625" y="2328863"/>
          <p14:tracePt t="3500" x="1444625" y="2184400"/>
          <p14:tracePt t="3512" x="1419225" y="2039938"/>
          <p14:tracePt t="3516" x="1368425" y="1911350"/>
          <p14:tracePt t="3528" x="1249363" y="1674813"/>
          <p14:tracePt t="3532" x="1173163" y="1589088"/>
          <p14:tracePt t="3544" x="1087438" y="1520825"/>
          <p14:tracePt t="3548" x="1011238" y="1470025"/>
          <p14:tracePt t="3560" x="909638" y="1419225"/>
          <p14:tracePt t="3564" x="849313" y="1411288"/>
          <p14:tracePt t="3576" x="790575" y="1401763"/>
          <p14:tracePt t="3580" x="755650" y="1401763"/>
          <p14:tracePt t="3592" x="696913" y="1419225"/>
          <p14:tracePt t="3596" x="671513" y="1470025"/>
          <p14:tracePt t="3608" x="646113" y="1563688"/>
          <p14:tracePt t="3612" x="628650" y="1649413"/>
          <p14:tracePt t="3624" x="620713" y="1725613"/>
          <p14:tracePt t="3628" x="620713" y="1835150"/>
          <p14:tracePt t="3640" x="620713" y="1895475"/>
          <p14:tracePt t="3644" x="636588" y="1928813"/>
          <p14:tracePt t="3656" x="654050" y="1954213"/>
          <p14:tracePt t="3660" x="688975" y="1971675"/>
          <p14:tracePt t="3672" x="696913" y="1979613"/>
          <p14:tracePt t="3676" x="714375" y="1979613"/>
          <p14:tracePt t="3688" x="722313" y="1979613"/>
          <p14:tracePt t="3752" x="722313" y="1971675"/>
          <p14:tracePt t="3756" x="722313" y="1963738"/>
          <p14:tracePt t="3768" x="722313" y="1946275"/>
          <p14:tracePt t="3772" x="722313" y="1928813"/>
          <p14:tracePt t="3784" x="722313" y="1920875"/>
          <p14:tracePt t="3788" x="722313" y="1911350"/>
          <p14:tracePt t="3800" x="714375" y="1895475"/>
          <p14:tracePt t="3804" x="714375" y="1885950"/>
          <p14:tracePt t="3816" x="704850" y="1878013"/>
          <p14:tracePt t="3820" x="704850" y="1860550"/>
          <p14:tracePt t="3832" x="704850" y="1852613"/>
          <p14:tracePt t="3836" x="704850" y="1827213"/>
          <p14:tracePt t="3848" x="704850" y="1801813"/>
          <p14:tracePt t="3852" x="704850" y="1784350"/>
          <p14:tracePt t="3864" x="722313" y="1751013"/>
          <p14:tracePt t="3868" x="747713" y="1708150"/>
          <p14:tracePt t="3880" x="781050" y="1674813"/>
          <p14:tracePt t="3884" x="815975" y="1639888"/>
          <p14:tracePt t="3896" x="849313" y="1606550"/>
          <p14:tracePt t="3900" x="892175" y="1589088"/>
          <p14:tracePt t="3912" x="952500" y="1563688"/>
          <p14:tracePt t="3916" x="977900" y="1555750"/>
          <p14:tracePt t="3928" x="993775" y="1546225"/>
          <p14:tracePt t="3932" x="1011238" y="1538288"/>
          <p14:tracePt t="3944" x="1028700" y="1530350"/>
          <p14:tracePt t="3948" x="1044575" y="1520825"/>
          <p14:tracePt t="3964" x="1054100" y="1520825"/>
          <p14:tracePt t="3992" x="1062038" y="1520825"/>
          <p14:tracePt t="4008" x="1069975" y="1520825"/>
          <p14:tracePt t="4012" x="1079500" y="1530350"/>
          <p14:tracePt t="4028" x="1079500" y="1538288"/>
          <p14:tracePt t="4040" x="1087438" y="1546225"/>
          <p14:tracePt t="4056" x="1087438" y="1555750"/>
          <p14:tracePt t="4060" x="1087438" y="1563688"/>
          <p14:tracePt t="4108" x="1079500" y="1563688"/>
          <p14:tracePt t="4120" x="1069975" y="1571625"/>
          <p14:tracePt t="4124" x="1062038" y="1571625"/>
          <p14:tracePt t="4136" x="1054100" y="1571625"/>
          <p14:tracePt t="4140" x="1044575" y="1589088"/>
          <p14:tracePt t="4152" x="1019175" y="1606550"/>
          <p14:tracePt t="4156" x="993775" y="1649413"/>
          <p14:tracePt t="4168" x="968375" y="1700213"/>
          <p14:tracePt t="4172" x="960438" y="1741488"/>
          <p14:tracePt t="4184" x="942975" y="1801813"/>
          <p14:tracePt t="4188" x="917575" y="1920875"/>
          <p14:tracePt t="4200" x="909638" y="1979613"/>
          <p14:tracePt t="4204" x="900113" y="2039938"/>
          <p14:tracePt t="4216" x="900113" y="2108200"/>
          <p14:tracePt t="4220" x="900113" y="2209800"/>
          <p14:tracePt t="4232" x="900113" y="2268538"/>
          <p14:tracePt t="4236" x="892175" y="2336800"/>
          <p14:tracePt t="4248" x="892175" y="2397125"/>
          <p14:tracePt t="4251" x="892175" y="2481263"/>
          <p14:tracePt t="4264" x="892175" y="2633663"/>
          <p14:tracePt t="4267" x="892175" y="2736850"/>
          <p14:tracePt t="4279" x="892175" y="2820988"/>
          <p14:tracePt t="4284" x="892175" y="2932113"/>
          <p14:tracePt t="4296" x="900113" y="3109913"/>
          <p14:tracePt t="4300" x="900113" y="3211513"/>
          <p14:tracePt t="4312" x="900113" y="3314700"/>
          <p14:tracePt t="4316" x="874713" y="3398838"/>
          <p14:tracePt t="4328" x="858838" y="3484563"/>
          <p14:tracePt t="4332" x="815975" y="3654425"/>
          <p14:tracePt t="4344" x="798513" y="3738563"/>
          <p14:tracePt t="4348" x="765175" y="3824288"/>
          <p14:tracePt t="4360" x="739775" y="3900488"/>
          <p14:tracePt t="4364" x="704850" y="4019550"/>
          <p14:tracePt t="4376" x="688975" y="4079875"/>
          <p14:tracePt t="4380" x="671513" y="4130675"/>
          <p14:tracePt t="4392" x="646113" y="4171950"/>
          <p14:tracePt t="4396" x="620713" y="4249738"/>
          <p14:tracePt t="4408" x="603250" y="4283075"/>
          <p14:tracePt t="4412" x="585788" y="4308475"/>
          <p14:tracePt t="4424" x="577850" y="4341813"/>
          <p14:tracePt t="4428" x="560388" y="4376738"/>
          <p14:tracePt t="4440" x="534988" y="4435475"/>
          <p14:tracePt t="4444" x="527050" y="4460875"/>
          <p14:tracePt t="4456" x="509588" y="4495800"/>
          <p14:tracePt t="4460" x="501650" y="4521200"/>
          <p14:tracePt t="4472" x="484188" y="4572000"/>
          <p14:tracePt t="4476" x="484188" y="4605338"/>
          <p14:tracePt t="4488" x="484188" y="4640263"/>
          <p14:tracePt t="4492" x="484188" y="4673600"/>
          <p14:tracePt t="4504" x="484188" y="4699000"/>
          <p14:tracePt t="4507" x="484188" y="4724400"/>
          <p14:tracePt t="4520" x="484188" y="4749800"/>
          <p14:tracePt t="4524" x="484188" y="4767263"/>
          <p14:tracePt t="4536" x="484188" y="4775200"/>
          <p14:tracePt t="4540" x="484188" y="4784725"/>
          <p14:tracePt t="4572" x="492125" y="4767263"/>
          <p14:tracePt t="4584" x="492125" y="4708525"/>
          <p14:tracePt t="4588" x="509588" y="4648200"/>
          <p14:tracePt t="4600" x="519113" y="4589463"/>
          <p14:tracePt t="4604" x="534988" y="4521200"/>
          <p14:tracePt t="4616" x="544513" y="4419600"/>
          <p14:tracePt t="4620" x="552450" y="4368800"/>
          <p14:tracePt t="4632" x="560388" y="4325938"/>
          <p14:tracePt t="4636" x="569913" y="4300538"/>
          <p14:tracePt t="4648" x="577850" y="4283075"/>
          <p14:tracePt t="4652" x="577850" y="4275138"/>
          <p14:tracePt t="4696" x="595313" y="4275138"/>
          <p14:tracePt t="4700" x="611188" y="4325938"/>
          <p14:tracePt t="4712" x="646113" y="4384675"/>
          <p14:tracePt t="4716" x="722313" y="4478338"/>
          <p14:tracePt t="4728" x="765175" y="4546600"/>
          <p14:tracePt t="4732" x="823913" y="4597400"/>
          <p14:tracePt t="4744" x="874713" y="4648200"/>
          <p14:tracePt t="4748" x="1003300" y="4759325"/>
          <p14:tracePt t="4760" x="1104900" y="4818063"/>
          <p14:tracePt t="4764" x="1223963" y="4868863"/>
          <p14:tracePt t="4776" x="1325563" y="4919663"/>
          <p14:tracePt t="4780" x="1452563" y="4962525"/>
          <p14:tracePt t="4792" x="1597025" y="4997450"/>
          <p14:tracePt t="4796" x="1741488" y="5030788"/>
          <p14:tracePt t="4808" x="1885950" y="5064125"/>
          <p14:tracePt t="4812" x="2030413" y="5091113"/>
          <p14:tracePt t="4824" x="2268538" y="5116513"/>
          <p14:tracePt t="4828" x="2413000" y="5132388"/>
          <p14:tracePt t="4840" x="2541588" y="5132388"/>
          <p14:tracePt t="4844" x="2668588" y="5141913"/>
          <p14:tracePt t="4858" x="2855913" y="5141913"/>
          <p14:tracePt t="4862" x="2957513" y="5141913"/>
          <p14:tracePt t="4874" x="3059113" y="5141913"/>
          <p14:tracePt t="4878" x="3152775" y="5141913"/>
          <p14:tracePt t="4890" x="3238500" y="5141913"/>
          <p14:tracePt t="4894" x="3355975" y="5124450"/>
          <p14:tracePt t="4906" x="3398838" y="5124450"/>
          <p14:tracePt t="4910" x="3459163" y="5124450"/>
          <p14:tracePt t="4922" x="3492500" y="5124450"/>
          <p14:tracePt t="4926" x="3543300" y="5124450"/>
          <p14:tracePt t="4938" x="3568700" y="5124450"/>
          <p14:tracePt t="4942" x="3594100" y="5124450"/>
          <p14:tracePt t="4954" x="3619500" y="5124450"/>
          <p14:tracePt t="4958" x="3662363" y="5132388"/>
          <p14:tracePt t="4970" x="3722688" y="5149850"/>
          <p14:tracePt t="4974" x="3798888" y="5167313"/>
          <p14:tracePt t="4985" x="3875088" y="5192713"/>
          <p14:tracePt t="4990" x="3951288" y="5218113"/>
          <p14:tracePt t="5002" x="4079875" y="5260975"/>
          <p14:tracePt t="5006" x="4138613" y="5276850"/>
          <p14:tracePt t="5018" x="4197350" y="5294313"/>
          <p14:tracePt t="5022" x="4232275" y="5311775"/>
          <p14:tracePt t="5034" x="4265613" y="5319713"/>
          <p14:tracePt t="5038" x="4275138" y="5327650"/>
          <p14:tracePt t="5114" x="4265613" y="5327650"/>
          <p14:tracePt t="5118" x="4249738" y="5327650"/>
          <p14:tracePt t="5134" x="4224338" y="5327650"/>
          <p14:tracePt t="5146" x="4214813" y="5327650"/>
          <p14:tracePt t="5150" x="4197350" y="5327650"/>
          <p14:tracePt t="5162" x="4171950" y="5327650"/>
          <p14:tracePt t="5166" x="4164013" y="5327650"/>
          <p14:tracePt t="5178" x="4121150" y="5319713"/>
          <p14:tracePt t="5182" x="4105275" y="5319713"/>
          <p14:tracePt t="5194" x="4087813" y="5319713"/>
          <p14:tracePt t="5198" x="4079875" y="5319713"/>
          <p14:tracePt t="5210" x="4044950" y="5319713"/>
          <p14:tracePt t="5214" x="4019550" y="5319713"/>
          <p14:tracePt t="5230" x="4002088" y="5319713"/>
          <p14:tracePt t="5242" x="3994150" y="5319713"/>
          <p14:tracePt t="5262" x="4002088" y="5311775"/>
          <p14:tracePt t="5274" x="4011613" y="5311775"/>
          <p14:tracePt t="5278" x="4027488" y="5311775"/>
          <p14:tracePt t="5290" x="4044950" y="5311775"/>
          <p14:tracePt t="5293" x="4062413" y="5311775"/>
          <p14:tracePt t="5306" x="4070350" y="5302250"/>
          <p14:tracePt t="5310" x="4095750" y="5294313"/>
          <p14:tracePt t="5322" x="4113213" y="5294313"/>
          <p14:tracePt t="5326" x="4138613" y="5294313"/>
          <p14:tracePt t="5338" x="4146550" y="5286375"/>
          <p14:tracePt t="5342" x="4156075" y="5286375"/>
          <p14:tracePt t="5354" x="4164013" y="5286375"/>
          <p14:tracePt t="5530" x="4171950" y="5286375"/>
          <p14:tracePt t="5534" x="4181475" y="5286375"/>
          <p14:tracePt t="5546" x="4189413" y="5276850"/>
          <p14:tracePt t="5562" x="4214813" y="5268913"/>
          <p14:tracePt t="5578" x="4224338" y="5260975"/>
          <p14:tracePt t="5582" x="4240213" y="5260975"/>
          <p14:tracePt t="5609" x="4249738" y="5260975"/>
          <p14:tracePt t="5614" x="4257675" y="5260975"/>
          <p14:tracePt t="5625" x="4265613" y="5260975"/>
          <p14:tracePt t="5630" x="4283075" y="5260975"/>
          <p14:tracePt t="5642" x="4308475" y="5260975"/>
          <p14:tracePt t="5646" x="4333875" y="5260975"/>
          <p14:tracePt t="5658" x="4376738" y="5260975"/>
          <p14:tracePt t="5662" x="4495800" y="5260975"/>
          <p14:tracePt t="5674" x="4564063" y="5243513"/>
          <p14:tracePt t="5678" x="4657725" y="5226050"/>
          <p14:tracePt t="5690" x="4741863" y="5200650"/>
          <p14:tracePt t="5694" x="4843463" y="5183188"/>
          <p14:tracePt t="5706" x="4987925" y="5132388"/>
          <p14:tracePt t="5710" x="5048250" y="5124450"/>
          <p14:tracePt t="5722" x="5124450" y="5091113"/>
          <p14:tracePt t="5726" x="5200650" y="5064125"/>
          <p14:tracePt t="5738" x="5327650" y="5030788"/>
          <p14:tracePt t="5742" x="5421313" y="4997450"/>
          <p14:tracePt t="5754" x="5507038" y="4954588"/>
          <p14:tracePt t="5758" x="5608638" y="4919663"/>
          <p14:tracePt t="5770" x="5813425" y="4818063"/>
          <p14:tracePt t="5774" x="5915025" y="4775200"/>
          <p14:tracePt t="5786" x="6034088" y="4716463"/>
          <p14:tracePt t="5790" x="6153150" y="4648200"/>
          <p14:tracePt t="5802" x="6272213" y="4572000"/>
          <p14:tracePt t="5806" x="6467475" y="4445000"/>
          <p14:tracePt t="5818" x="6569075" y="4394200"/>
          <p14:tracePt t="5822" x="6654800" y="4341813"/>
          <p14:tracePt t="5834" x="6731000" y="4283075"/>
          <p14:tracePt t="5838" x="6850063" y="4214813"/>
          <p14:tracePt t="5850" x="6908800" y="4164013"/>
          <p14:tracePt t="5854" x="6977063" y="4105275"/>
          <p14:tracePt t="5866" x="7045325" y="4052888"/>
          <p14:tracePt t="5870" x="7096125" y="3986213"/>
          <p14:tracePt t="5882" x="7180263" y="3883025"/>
          <p14:tracePt t="5886" x="7197725" y="3806825"/>
          <p14:tracePt t="5898" x="7223125" y="3756025"/>
          <p14:tracePt t="5902" x="7248525" y="3722688"/>
          <p14:tracePt t="5914" x="7258050" y="3671888"/>
          <p14:tracePt t="5918" x="7265988" y="3662363"/>
          <p14:tracePt t="5930" x="7273925" y="3636963"/>
          <p14:tracePt t="5934" x="7273925" y="3629025"/>
          <p14:tracePt t="5946" x="7283450" y="3619500"/>
          <p14:tracePt t="5950" x="7291388" y="3603625"/>
          <p14:tracePt t="5962" x="7291388" y="3586163"/>
          <p14:tracePt t="5966" x="7299325" y="3578225"/>
          <p14:tracePt t="5977" x="7299325" y="3560763"/>
          <p14:tracePt t="5981" x="7316788" y="3509963"/>
          <p14:tracePt t="5994" x="7324725" y="3475038"/>
          <p14:tracePt t="5998" x="7334250" y="3424238"/>
          <p14:tracePt t="6010" x="7350125" y="3382963"/>
          <p14:tracePt t="6014" x="7377113" y="3289300"/>
          <p14:tracePt t="6026" x="7392988" y="3246438"/>
          <p14:tracePt t="6030" x="7427913" y="3195638"/>
          <p14:tracePt t="6042" x="7435850" y="3160713"/>
          <p14:tracePt t="6046" x="7453313" y="3127375"/>
          <p14:tracePt t="6058" x="7461250" y="3094038"/>
          <p14:tracePt t="6062" x="7478713" y="3076575"/>
          <p14:tracePt t="6074" x="7486650" y="3051175"/>
          <p14:tracePt t="6078" x="7486650" y="3041650"/>
          <p14:tracePt t="6090" x="7504113" y="3025775"/>
          <p14:tracePt t="6094" x="7504113" y="3016250"/>
          <p14:tracePt t="6106" x="7512050" y="3008313"/>
          <p14:tracePt t="6110" x="7521575" y="3008313"/>
          <p14:tracePt t="6286" x="7537450" y="3008313"/>
          <p14:tracePt t="6298" x="7546975" y="3008313"/>
          <p14:tracePt t="6302" x="7562850" y="3008313"/>
          <p14:tracePt t="6316" x="7572375" y="3008313"/>
          <p14:tracePt t="6332" x="7580313" y="3008313"/>
          <p14:tracePt t="6364" x="7588250" y="3008313"/>
          <p14:tracePt t="6380" x="7597775" y="3008313"/>
          <p14:tracePt t="6556" x="7588250" y="3008313"/>
          <p14:tracePt t="6560" x="7580313" y="3008313"/>
          <p14:tracePt t="6572" x="7521575" y="3041650"/>
          <p14:tracePt t="6576" x="7402513" y="3119438"/>
          <p14:tracePt t="6588" x="7283450" y="3195638"/>
          <p14:tracePt t="6592" x="7121525" y="3322638"/>
          <p14:tracePt t="6604" x="6934200" y="3475038"/>
          <p14:tracePt t="6608" x="6586538" y="3773488"/>
          <p14:tracePt t="6620" x="6407150" y="3960813"/>
          <p14:tracePt t="6624" x="6211888" y="4156075"/>
          <p14:tracePt t="6636" x="6034088" y="4368800"/>
          <p14:tracePt t="6640" x="5710238" y="4749800"/>
          <p14:tracePt t="6652" x="5557838" y="4937125"/>
          <p14:tracePt t="6656" x="5438775" y="5132388"/>
          <p14:tracePt t="6668" x="5337175" y="5302250"/>
          <p14:tracePt t="6672" x="5268913" y="5489575"/>
          <p14:tracePt t="6684" x="5167313" y="5753100"/>
          <p14:tracePt t="6688" x="5116513" y="5854700"/>
          <p14:tracePt t="6700" x="5106988" y="5948363"/>
          <p14:tracePt t="6704" x="5099050" y="6008688"/>
          <p14:tracePt t="6716" x="5099050" y="6059488"/>
          <p14:tracePt t="6720" x="5106988" y="6076950"/>
          <p14:tracePt t="6732" x="5106988" y="6084888"/>
          <p14:tracePt t="6736" x="5116513" y="6084888"/>
          <p14:tracePt t="6828" x="5106988" y="6084888"/>
          <p14:tracePt t="6832" x="5099050" y="6084888"/>
          <p14:tracePt t="6848" x="5073650" y="6084888"/>
          <p14:tracePt t="6860" x="5030788" y="6084888"/>
          <p14:tracePt t="6864" x="4997450" y="6084888"/>
          <p14:tracePt t="6876" x="4937125" y="6076950"/>
          <p14:tracePt t="6880" x="4894263" y="6067425"/>
          <p14:tracePt t="6892" x="4810125" y="6042025"/>
          <p14:tracePt t="6896" x="4749800" y="6034088"/>
          <p14:tracePt t="6908" x="4699000" y="6024563"/>
          <p14:tracePt t="6912" x="4665663" y="6016625"/>
          <p14:tracePt t="6924" x="4640263" y="5999163"/>
          <p14:tracePt t="6928" x="4630738" y="5991225"/>
          <p14:tracePt t="6940" x="4630738" y="5983288"/>
          <p14:tracePt t="6944" x="4622800" y="5983288"/>
          <p14:tracePt t="6956" x="4614863" y="5973763"/>
          <p14:tracePt t="6972" x="4614863" y="5965825"/>
          <p14:tracePt t="7168" x="4564063" y="5948363"/>
          <p14:tracePt t="7180" x="4486275" y="5940425"/>
          <p14:tracePt t="7184" x="4410075" y="5905500"/>
          <p14:tracePt t="7196" x="4333875" y="5872163"/>
          <p14:tracePt t="7200" x="4224338" y="5854700"/>
          <p14:tracePt t="7212" x="4138613" y="5829300"/>
          <p14:tracePt t="7216" x="4044950" y="5821363"/>
          <p14:tracePt t="7228" x="3986213" y="5813425"/>
          <p14:tracePt t="7232" x="3925888" y="5795963"/>
          <p14:tracePt t="7243" x="3875088" y="5795963"/>
          <p14:tracePt t="7247" x="3849688" y="5795963"/>
          <p14:tracePt t="7260" x="3841750" y="5795963"/>
          <p14:tracePt t="7264" x="3824288" y="5788025"/>
          <p14:tracePt t="7276" x="3816350" y="5770563"/>
          <p14:tracePt t="7280" x="3798888" y="5753100"/>
          <p14:tracePt t="7292" x="3781425" y="5727700"/>
          <p14:tracePt t="7296" x="3781425" y="5684838"/>
          <p14:tracePt t="7308" x="3781425" y="5659438"/>
          <p14:tracePt t="7312" x="3824288" y="5575300"/>
          <p14:tracePt t="7324" x="3892550" y="5507038"/>
          <p14:tracePt t="7328" x="3994150" y="5430838"/>
          <p14:tracePt t="7340" x="4121150" y="5311775"/>
          <p14:tracePt t="7344" x="4503738" y="4987925"/>
          <p14:tracePt t="7356" x="4749800" y="4784725"/>
          <p14:tracePt t="7360" x="4972050" y="4564063"/>
          <p14:tracePt t="7372" x="5218113" y="4333875"/>
          <p14:tracePt t="7376" x="5608638" y="3943350"/>
          <p14:tracePt t="7388" x="5788025" y="3806825"/>
          <p14:tracePt t="7392" x="5915025" y="3705225"/>
          <p14:tracePt t="7404" x="6042025" y="3603625"/>
          <p14:tracePt t="7408" x="6143625" y="3527425"/>
          <p14:tracePt t="7420" x="6297613" y="3355975"/>
          <p14:tracePt t="7424" x="6391275" y="3271838"/>
          <p14:tracePt t="7436" x="6475413" y="3195638"/>
          <p14:tracePt t="7440" x="6551613" y="3109913"/>
          <p14:tracePt t="7452" x="6627813" y="3033713"/>
          <p14:tracePt t="7456" x="6662738" y="3000375"/>
          <p14:tracePt t="7468" x="6662738" y="2990850"/>
          <p14:tracePt t="7472" x="6662738" y="2982913"/>
          <p14:tracePt t="7548" x="6680200" y="2974975"/>
          <p14:tracePt t="7552" x="6688138" y="2974975"/>
          <p14:tracePt t="7564" x="6696075" y="2974975"/>
          <p14:tracePt t="7568" x="6713538" y="2957513"/>
          <p14:tracePt t="7580" x="6738938" y="2949575"/>
          <p14:tracePt t="7583" x="6772275" y="2940050"/>
          <p14:tracePt t="7598" x="6858000" y="2914650"/>
          <p14:tracePt t="7602" x="6916738" y="2906713"/>
          <p14:tracePt t="7612" x="6994525" y="2897188"/>
          <p14:tracePt t="7616" x="7088188" y="2897188"/>
          <p14:tracePt t="7628" x="7265988" y="2889250"/>
          <p14:tracePt t="7632" x="7377113" y="2889250"/>
          <p14:tracePt t="7644" x="7494588" y="2889250"/>
          <p14:tracePt t="7648" x="7588250" y="2889250"/>
          <p14:tracePt t="7660" x="7681913" y="2897188"/>
          <p14:tracePt t="7664" x="7810500" y="2922588"/>
          <p14:tracePt t="7676" x="7843838" y="2940050"/>
          <p14:tracePt t="7680" x="7886700" y="2949575"/>
          <p14:tracePt t="7692" x="7902575" y="2957513"/>
          <p14:tracePt t="7696" x="7920038" y="2965450"/>
          <p14:tracePt t="7740" x="7912100" y="2974975"/>
          <p14:tracePt t="7744" x="7902575" y="2974975"/>
          <p14:tracePt t="7756" x="7877175" y="2982913"/>
          <p14:tracePt t="7760" x="7800975" y="3033713"/>
          <p14:tracePt t="7772" x="7613650" y="3084513"/>
          <p14:tracePt t="7776" x="7494588" y="3119438"/>
          <p14:tracePt t="7788" x="7350125" y="3170238"/>
          <p14:tracePt t="7792" x="7172325" y="3221038"/>
          <p14:tracePt t="7806" x="6764338" y="3340100"/>
          <p14:tracePt t="7810" x="6510338" y="3398838"/>
          <p14:tracePt t="7822" x="6194425" y="3467100"/>
          <p14:tracePt t="7826" x="5889625" y="3517900"/>
          <p14:tracePt t="7838" x="5268913" y="3629025"/>
          <p14:tracePt t="7842" x="4911725" y="3662363"/>
          <p14:tracePt t="7854" x="4554538" y="3697288"/>
          <p14:tracePt t="7858" x="4197350" y="3738563"/>
          <p14:tracePt t="7870" x="3841750" y="3773488"/>
          <p14:tracePt t="7874" x="3203575" y="3790950"/>
          <p14:tracePt t="7886" x="2949575" y="3790950"/>
          <p14:tracePt t="7890" x="2711450" y="3790950"/>
          <p14:tracePt t="7902" x="2506663" y="3790950"/>
          <p14:tracePt t="7906" x="2133600" y="3790950"/>
          <p14:tracePt t="7918" x="1989138" y="3781425"/>
          <p14:tracePt t="7922" x="1835150" y="3756025"/>
          <p14:tracePt t="7934" x="1700213" y="3730625"/>
          <p14:tracePt t="7937" x="1571625" y="3713163"/>
          <p14:tracePt t="7950" x="1376363" y="3705225"/>
          <p14:tracePt t="7954" x="1282700" y="3705225"/>
          <p14:tracePt t="7966" x="1198563" y="3705225"/>
          <p14:tracePt t="7970" x="1112838" y="3705225"/>
          <p14:tracePt t="7982" x="993775" y="3705225"/>
          <p14:tracePt t="7986" x="942975" y="3730625"/>
          <p14:tracePt t="7998" x="900113" y="3748088"/>
          <p14:tracePt t="8002" x="841375" y="3763963"/>
          <p14:tracePt t="8014" x="773113" y="3824288"/>
          <p14:tracePt t="8018" x="739775" y="3849688"/>
          <p14:tracePt t="8030" x="688975" y="3875088"/>
          <p14:tracePt t="8034" x="620713" y="3917950"/>
          <p14:tracePt t="8046" x="569913" y="3951288"/>
          <p14:tracePt t="8050" x="450850" y="4037013"/>
          <p14:tracePt t="8062" x="382588" y="4113213"/>
          <p14:tracePt t="8066" x="331788" y="4181475"/>
          <p14:tracePt t="8078" x="271463" y="4257675"/>
          <p14:tracePt t="8082" x="220663" y="4376738"/>
          <p14:tracePt t="8094" x="203200" y="4460875"/>
          <p14:tracePt t="8098" x="203200" y="4546600"/>
          <p14:tracePt t="8110" x="203200" y="4614863"/>
          <p14:tracePt t="8114" x="220663" y="4683125"/>
          <p14:tracePt t="8126" x="263525" y="4741863"/>
          <p14:tracePt t="8130" x="314325" y="4784725"/>
          <p14:tracePt t="8142" x="365125" y="4827588"/>
          <p14:tracePt t="8146" x="425450" y="4843463"/>
          <p14:tracePt t="8158" x="534988" y="4868863"/>
          <p14:tracePt t="8162" x="611188" y="4878388"/>
          <p14:tracePt t="8174" x="714375" y="4903788"/>
          <p14:tracePt t="8178" x="823913" y="4903788"/>
          <p14:tracePt t="8190" x="1044575" y="4911725"/>
          <p14:tracePt t="8194" x="1181100" y="4911725"/>
          <p14:tracePt t="8206" x="1317625" y="4903788"/>
          <p14:tracePt t="8210" x="1444625" y="4886325"/>
          <p14:tracePt t="8222" x="1538288" y="4886325"/>
          <p14:tracePt t="8225" x="1657350" y="4878388"/>
          <p14:tracePt t="8238" x="1682750" y="4878388"/>
          <p14:tracePt t="8242" x="1700213" y="4868863"/>
          <p14:tracePt t="8270" x="1700213" y="4860925"/>
          <p14:tracePt t="8274" x="1682750" y="4852988"/>
          <p14:tracePt t="8286" x="1657350" y="4852988"/>
          <p14:tracePt t="8290" x="1622425" y="4843463"/>
          <p14:tracePt t="8302" x="1597025" y="4835525"/>
          <p14:tracePt t="8306" x="1581150" y="4827588"/>
          <p14:tracePt t="8318" x="1563688" y="4827588"/>
          <p14:tracePt t="8354" x="1571625" y="4827588"/>
          <p14:tracePt t="8366" x="1606550" y="4827588"/>
          <p14:tracePt t="8370" x="1657350" y="4843463"/>
          <p14:tracePt t="8382" x="1716088" y="4860925"/>
          <p14:tracePt t="8386" x="1793875" y="4878388"/>
          <p14:tracePt t="8398" x="1895475" y="4911725"/>
          <p14:tracePt t="8402" x="2098675" y="4954588"/>
          <p14:tracePt t="8414" x="2227263" y="4979988"/>
          <p14:tracePt t="8418" x="2354263" y="4987925"/>
          <p14:tracePt t="8430" x="2498725" y="5005388"/>
          <p14:tracePt t="8434" x="2778125" y="5048250"/>
          <p14:tracePt t="8446" x="2922588" y="5056188"/>
          <p14:tracePt t="8450" x="3076575" y="5073650"/>
          <p14:tracePt t="8462" x="3238500" y="5081588"/>
          <p14:tracePt t="8466" x="3509963" y="5081588"/>
          <p14:tracePt t="8478" x="3636963" y="5081588"/>
          <p14:tracePt t="8482" x="3756025" y="5081588"/>
          <p14:tracePt t="8494" x="3816350" y="5073650"/>
          <p14:tracePt t="8498" x="3867150" y="5073650"/>
          <p14:tracePt t="8510" x="3892550" y="5073650"/>
          <p14:tracePt t="8514" x="3900488" y="5073650"/>
          <p14:tracePt t="8674" x="3900488" y="5064125"/>
          <p14:tracePt t="8702" x="3917950" y="5064125"/>
          <p14:tracePt t="8706" x="3925888" y="5064125"/>
          <p14:tracePt t="8718" x="3951288" y="5064125"/>
          <p14:tracePt t="8722" x="3994150" y="5056188"/>
          <p14:tracePt t="8734" x="4052888" y="5048250"/>
          <p14:tracePt t="8738" x="4130675" y="5038725"/>
          <p14:tracePt t="8750" x="4214813" y="5022850"/>
          <p14:tracePt t="8754" x="4316413" y="5005388"/>
          <p14:tracePt t="8766" x="4419600" y="5005388"/>
          <p14:tracePt t="8770" x="4529138" y="4987925"/>
          <p14:tracePt t="8782" x="4630738" y="4979988"/>
          <p14:tracePt t="8786" x="4759325" y="4972050"/>
          <p14:tracePt t="8798" x="4818063" y="4962525"/>
          <p14:tracePt t="8802" x="4860925" y="4946650"/>
          <p14:tracePt t="8814" x="4878388" y="4946650"/>
          <p14:tracePt t="8818" x="4886325" y="4946650"/>
          <p14:tracePt t="8830" x="4894263" y="4946650"/>
          <p14:tracePt t="8846" x="4903788" y="4946650"/>
          <p14:tracePt t="9198" x="4946650" y="4946650"/>
          <p14:tracePt t="9202" x="4954588" y="4946650"/>
          <p14:tracePt t="9214" x="5167313" y="4997450"/>
          <p14:tracePt t="9218" x="5243513" y="5005388"/>
          <p14:tracePt t="9230" x="5549900" y="5048250"/>
          <p14:tracePt t="9234" x="5702300" y="5064125"/>
          <p14:tracePt t="9246" x="5854700" y="5064125"/>
          <p14:tracePt t="9250" x="5999163" y="5064125"/>
          <p14:tracePt t="9262" x="6143625" y="5056188"/>
          <p14:tracePt t="9266" x="6254750" y="5038725"/>
          <p14:tracePt t="9280" x="6356350" y="5005388"/>
          <p14:tracePt t="9284" x="6450013" y="4954588"/>
          <p14:tracePt t="9296" x="6510338" y="4903788"/>
          <p14:tracePt t="9300" x="6637338" y="4792663"/>
          <p14:tracePt t="9312" x="6721475" y="4708525"/>
          <p14:tracePt t="9316" x="6789738" y="4630738"/>
          <p14:tracePt t="9328" x="6858000" y="4554538"/>
          <p14:tracePt t="9332" x="6951663" y="4427538"/>
          <p14:tracePt t="9344" x="6994525" y="4394200"/>
          <p14:tracePt t="9348" x="7019925" y="4341813"/>
          <p14:tracePt t="9360" x="7035800" y="4308475"/>
          <p14:tracePt t="9364" x="7045325" y="4275138"/>
          <p14:tracePt t="9376" x="7053263" y="4214813"/>
          <p14:tracePt t="9380" x="7053263" y="4171950"/>
          <p14:tracePt t="9392" x="7053263" y="4138613"/>
          <p14:tracePt t="9396" x="7053263" y="4113213"/>
          <p14:tracePt t="9408" x="7053263" y="4079875"/>
          <p14:tracePt t="9412" x="7045325" y="4070350"/>
          <p14:tracePt t="9424" x="7045325" y="4052888"/>
          <p14:tracePt t="9428" x="7045325" y="4044950"/>
          <p14:tracePt t="9440" x="7035800" y="4044950"/>
          <p14:tracePt t="9444" x="7027863" y="4037013"/>
          <p14:tracePt t="9456" x="7027863" y="4027488"/>
          <p14:tracePt t="9476" x="7010400" y="4019550"/>
          <p14:tracePt t="9488" x="7002463" y="4011613"/>
          <p14:tracePt t="9492" x="7002463" y="4002088"/>
          <p14:tracePt t="9508" x="7002463" y="3976688"/>
          <p14:tracePt t="9520" x="6994525" y="3976688"/>
          <p14:tracePt t="9524" x="6994525" y="3951288"/>
          <p14:tracePt t="9536" x="6994525" y="3925888"/>
          <p14:tracePt t="9540" x="6994525" y="3908425"/>
          <p14:tracePt t="9552" x="7019925" y="3849688"/>
          <p14:tracePt t="9555" x="7027863" y="3816350"/>
          <p14:tracePt t="9567" x="7070725" y="3756025"/>
          <p14:tracePt t="9572" x="7104063" y="3679825"/>
          <p14:tracePt t="9584" x="7164388" y="3568700"/>
          <p14:tracePt t="9588" x="7197725" y="3509963"/>
          <p14:tracePt t="9600" x="7248525" y="3433763"/>
          <p14:tracePt t="9604" x="7283450" y="3365500"/>
          <p14:tracePt t="9616" x="7342188" y="3279775"/>
          <p14:tracePt t="9620" x="7377113" y="3228975"/>
          <p14:tracePt t="9632" x="7418388" y="3178175"/>
          <p14:tracePt t="9636" x="7435850" y="3144838"/>
          <p14:tracePt t="9648" x="7461250" y="3101975"/>
          <p14:tracePt t="9652" x="7494588" y="3051175"/>
          <p14:tracePt t="9664" x="7512050" y="3016250"/>
          <p14:tracePt t="9668" x="7521575" y="3008313"/>
          <p14:tracePt t="9680" x="7521575" y="2990850"/>
          <p14:tracePt t="9684" x="7529513" y="2965450"/>
          <p14:tracePt t="9712" x="7529513" y="2957513"/>
          <p14:tracePt t="9728" x="7529513" y="2949575"/>
          <p14:tracePt t="9732" x="7529513" y="2940050"/>
          <p14:tracePt t="9744" x="7521575" y="2940050"/>
          <p14:tracePt t="9760" x="7486650" y="2940050"/>
          <p14:tracePt t="9764" x="7461250" y="2940050"/>
          <p14:tracePt t="9776" x="7377113" y="2940050"/>
          <p14:tracePt t="9780" x="7291388" y="2974975"/>
          <p14:tracePt t="9792" x="7010400" y="3127375"/>
          <p14:tracePt t="9796" x="6756400" y="3263900"/>
          <p14:tracePt t="9808" x="6416675" y="3449638"/>
          <p14:tracePt t="9812" x="6049963" y="3662363"/>
          <p14:tracePt t="9824" x="5616575" y="3951288"/>
          <p14:tracePt t="9828" x="4878388" y="4445000"/>
          <p14:tracePt t="9840" x="4394200" y="4733925"/>
          <p14:tracePt t="9844" x="3960813" y="4997450"/>
          <p14:tracePt t="9856" x="3560763" y="5243513"/>
          <p14:tracePt t="9860" x="2914650" y="5600700"/>
          <p14:tracePt t="9872" x="2625725" y="5778500"/>
          <p14:tracePt t="9876" x="2405063" y="5889625"/>
          <p14:tracePt t="9888" x="2235200" y="5983288"/>
          <p14:tracePt t="9892" x="2005013" y="6135688"/>
          <p14:tracePt t="9904" x="1954213" y="6178550"/>
          <p14:tracePt t="9908" x="1920875" y="6203950"/>
          <p14:tracePt t="9920" x="1903413" y="6211888"/>
          <p14:tracePt t="9924" x="1895475" y="6211888"/>
          <p14:tracePt t="9952" x="1903413" y="6211888"/>
          <p14:tracePt t="9968" x="1911350" y="6211888"/>
          <p14:tracePt t="9988" x="1928813" y="6203950"/>
          <p14:tracePt t="10000" x="1938338" y="6194425"/>
          <p14:tracePt t="10004" x="1954213" y="6178550"/>
          <p14:tracePt t="10016" x="1963738" y="6178550"/>
          <p14:tracePt t="10020" x="1979613" y="6169025"/>
          <p14:tracePt t="10032" x="1989138" y="6161088"/>
          <p14:tracePt t="10036" x="2022475" y="6153150"/>
          <p14:tracePt t="10048" x="2039938" y="6153150"/>
          <p14:tracePt t="10052" x="2073275" y="6143625"/>
          <p14:tracePt t="10064" x="2108200" y="6135688"/>
          <p14:tracePt t="10068" x="2174875" y="6127750"/>
          <p14:tracePt t="10080" x="2209800" y="6118225"/>
          <p14:tracePt t="10084" x="2252663" y="6118225"/>
          <p14:tracePt t="10096" x="2311400" y="6110288"/>
          <p14:tracePt t="10100" x="2387600" y="6102350"/>
          <p14:tracePt t="10112" x="2498725" y="6102350"/>
          <p14:tracePt t="10116" x="2582863" y="6084888"/>
          <p14:tracePt t="10128" x="2660650" y="6084888"/>
          <p14:tracePt t="10132" x="2744788" y="6076950"/>
          <p14:tracePt t="10144" x="2871788" y="6067425"/>
          <p14:tracePt t="10148" x="2949575" y="6049963"/>
          <p14:tracePt t="10160" x="3016250" y="6034088"/>
          <p14:tracePt t="10164" x="3094038" y="6008688"/>
          <p14:tracePt t="10176" x="3152775" y="5991225"/>
          <p14:tracePt t="10180" x="3254375" y="5957888"/>
          <p14:tracePt t="10192" x="3289300" y="5948363"/>
          <p14:tracePt t="10196" x="3322638" y="5932488"/>
          <p14:tracePt t="10208" x="3348038" y="5915025"/>
          <p14:tracePt t="10212" x="3373438" y="5889625"/>
          <p14:tracePt t="10224" x="3390900" y="5872163"/>
          <p14:tracePt t="10228" x="3408363" y="5864225"/>
          <p14:tracePt t="10240" x="3408363" y="5846763"/>
          <p14:tracePt t="10244" x="3424238" y="5821363"/>
          <p14:tracePt t="10256" x="3424238" y="5813425"/>
          <p14:tracePt t="10260" x="3441700" y="5795963"/>
          <p14:tracePt t="10272" x="3467100" y="5770563"/>
          <p14:tracePt t="10276" x="3484563" y="5761038"/>
          <p14:tracePt t="10288" x="3517900" y="5735638"/>
          <p14:tracePt t="10292" x="3543300" y="5719763"/>
          <p14:tracePt t="10304" x="3568700" y="5710238"/>
          <p14:tracePt t="10308" x="3603625" y="5702300"/>
          <p14:tracePt t="10320" x="3697288" y="5694363"/>
          <p14:tracePt t="10324" x="3738563" y="5694363"/>
          <p14:tracePt t="10336" x="3756025" y="5684838"/>
          <p14:tracePt t="10340" x="3781425" y="5684838"/>
          <p14:tracePt t="10352" x="3806825" y="5684838"/>
          <p14:tracePt t="10356" x="3841750" y="5684838"/>
          <p14:tracePt t="10368" x="3849688" y="5684838"/>
          <p14:tracePt t="10372" x="3867150" y="5684838"/>
          <p14:tracePt t="10384" x="3875088" y="5684838"/>
          <p14:tracePt t="10388" x="3883025" y="5684838"/>
          <p14:tracePt t="10400" x="3892550" y="5684838"/>
          <p14:tracePt t="10416" x="3892550" y="5694363"/>
          <p14:tracePt t="10420" x="3900488" y="5719763"/>
          <p14:tracePt t="10436" x="3900488" y="5735638"/>
          <p14:tracePt t="10448" x="3908425" y="5753100"/>
          <p14:tracePt t="10452" x="3917950" y="5761038"/>
          <p14:tracePt t="10464" x="3943350" y="5795963"/>
          <p14:tracePt t="10468" x="3960813" y="5813425"/>
          <p14:tracePt t="10480" x="3986213" y="5829300"/>
          <p14:tracePt t="10484" x="3994150" y="5854700"/>
          <p14:tracePt t="10496" x="4019550" y="5889625"/>
          <p14:tracePt t="10500" x="4027488" y="5915025"/>
          <p14:tracePt t="10512" x="4027488" y="5922963"/>
          <p14:tracePt t="10516" x="4027488" y="5948363"/>
          <p14:tracePt t="10528" x="4027488" y="5973763"/>
          <p14:tracePt t="10532" x="4027488" y="5983288"/>
          <p14:tracePt t="10544" x="4011613" y="5999163"/>
          <p14:tracePt t="10548" x="3976688" y="6008688"/>
          <p14:tracePt t="10560" x="3960813" y="6016625"/>
          <p14:tracePt t="10564" x="3943350" y="6024563"/>
          <p14:tracePt t="10576" x="3917950" y="6024563"/>
          <p14:tracePt t="10580" x="3892550" y="6024563"/>
          <p14:tracePt t="10592" x="3875088" y="6024563"/>
          <p14:tracePt t="10596" x="3806825" y="6024563"/>
          <p14:tracePt t="10608" x="3763963" y="6024563"/>
          <p14:tracePt t="10612" x="3730625" y="6024563"/>
          <p14:tracePt t="10624" x="3713163" y="6016625"/>
          <p14:tracePt t="10628" x="3697288" y="6016625"/>
          <p14:tracePt t="10656" x="3697288" y="6008688"/>
          <p14:tracePt t="10724" x="3713163" y="6008688"/>
          <p14:tracePt t="10736" x="3738563" y="6008688"/>
          <p14:tracePt t="10740" x="3763963" y="6008688"/>
          <p14:tracePt t="10754" x="3781425" y="6008688"/>
          <p14:tracePt t="10758" x="3790950" y="6008688"/>
          <p14:tracePt t="10770" x="3806825" y="6008688"/>
          <p14:tracePt t="10774" x="3824288" y="6008688"/>
          <p14:tracePt t="10790" x="3832225" y="6008688"/>
          <p14:tracePt t="10802" x="3841750" y="6008688"/>
          <p14:tracePt t="10850" x="3832225" y="6008688"/>
          <p14:tracePt t="10854" x="3824288" y="6008688"/>
          <p14:tracePt t="10866" x="3790950" y="5999163"/>
          <p14:tracePt t="10870" x="3738563" y="5991225"/>
          <p14:tracePt t="10882" x="3671888" y="5983288"/>
          <p14:tracePt t="10886" x="3636963" y="5973763"/>
          <p14:tracePt t="10898" x="3603625" y="5965825"/>
          <p14:tracePt t="10902" x="3578225" y="5965825"/>
          <p14:tracePt t="10914" x="3568700" y="5957888"/>
          <p14:tracePt t="10918" x="3543300" y="5957888"/>
          <p14:tracePt t="10978" x="3552825" y="5957888"/>
          <p14:tracePt t="10982" x="3578225" y="5957888"/>
          <p14:tracePt t="10994" x="3636963" y="5965825"/>
          <p14:tracePt t="10998" x="3662363" y="5965825"/>
          <p14:tracePt t="11010" x="3705225" y="5973763"/>
          <p14:tracePt t="11014" x="3756025" y="5991225"/>
          <p14:tracePt t="11026" x="3857625" y="5999163"/>
          <p14:tracePt t="11030" x="3917950" y="6008688"/>
          <p14:tracePt t="11042" x="3968750" y="6008688"/>
          <p14:tracePt t="11046" x="4027488" y="6016625"/>
          <p14:tracePt t="11058" x="4121150" y="6024563"/>
          <p14:tracePt t="11062" x="4171950" y="6024563"/>
          <p14:tracePt t="11074" x="4206875" y="6034088"/>
          <p14:tracePt t="11078" x="4232275" y="6034088"/>
          <p14:tracePt t="11090" x="4249738" y="6042025"/>
          <p14:tracePt t="11094" x="4257675" y="6042025"/>
          <p14:tracePt t="11142" x="4249738" y="6042025"/>
          <p14:tracePt t="11154" x="4224338" y="6042025"/>
          <p14:tracePt t="11158" x="4206875" y="6034088"/>
          <p14:tracePt t="11170" x="4156075" y="6016625"/>
          <p14:tracePt t="11174" x="4121150" y="6008688"/>
          <p14:tracePt t="11186" x="4095750" y="5999163"/>
          <p14:tracePt t="11190" x="4062413" y="5999163"/>
          <p14:tracePt t="11202" x="4027488" y="5991225"/>
          <p14:tracePt t="11206" x="4011613" y="5991225"/>
          <p14:tracePt t="11298" x="4019550" y="5991225"/>
          <p14:tracePt t="11302" x="4027488" y="5991225"/>
          <p14:tracePt t="11314" x="4044950" y="5991225"/>
          <p14:tracePt t="11318" x="4052888" y="5991225"/>
          <p14:tracePt t="11330" x="4062413" y="5991225"/>
          <p14:tracePt t="11334" x="4079875" y="5991225"/>
          <p14:tracePt t="11346" x="4087813" y="5983288"/>
          <p14:tracePt t="11350" x="4113213" y="5983288"/>
          <p14:tracePt t="11362" x="4130675" y="5973763"/>
          <p14:tracePt t="11366" x="4138613" y="5973763"/>
          <p14:tracePt t="11378" x="4171950" y="5957888"/>
          <p14:tracePt t="11382" x="4189413" y="5948363"/>
          <p14:tracePt t="11393" x="4206875" y="5948363"/>
          <p14:tracePt t="11398" x="4214813" y="5940425"/>
          <p14:tracePt t="11410" x="4224338" y="5940425"/>
          <p14:tracePt t="11414" x="4232275" y="5940425"/>
          <p14:tracePt t="11818" x="4249738" y="5940425"/>
          <p14:tracePt t="11822" x="4257675" y="5940425"/>
          <p14:tracePt t="11834" x="4275138" y="5932488"/>
          <p14:tracePt t="11838" x="4283075" y="5932488"/>
          <p14:tracePt t="11850" x="4283075" y="5922963"/>
          <p14:tracePt t="11914" x="4283075" y="5915025"/>
          <p14:tracePt t="11918" x="4291013" y="5915025"/>
          <p14:tracePt t="11930" x="4300538" y="5897563"/>
          <p14:tracePt t="11934" x="4300538" y="5872163"/>
          <p14:tracePt t="11946" x="4300538" y="5864225"/>
          <p14:tracePt t="11950" x="4300538" y="5854700"/>
          <p14:tracePt t="11962" x="4300538" y="5838825"/>
          <p14:tracePt t="11966" x="4291013" y="5803900"/>
          <p14:tracePt t="11978" x="4283075" y="5770563"/>
          <p14:tracePt t="11982" x="4240213" y="5727700"/>
          <p14:tracePt t="11994" x="4206875" y="5694363"/>
          <p14:tracePt t="11998" x="4156075" y="5651500"/>
          <p14:tracePt t="12010" x="3968750" y="5540375"/>
          <p14:tracePt t="12014" x="3849688" y="5464175"/>
          <p14:tracePt t="12026" x="3662363" y="5395913"/>
          <p14:tracePt t="12030" x="3424238" y="5302250"/>
          <p14:tracePt t="12042" x="2813050" y="5106988"/>
          <p14:tracePt t="12046" x="2438400" y="4997450"/>
          <p14:tracePt t="12058" x="2098675" y="4903788"/>
          <p14:tracePt t="12062" x="1784350" y="4835525"/>
          <p14:tracePt t="12074" x="1530350" y="4792663"/>
          <p14:tracePt t="12078" x="1198563" y="4733925"/>
          <p14:tracePt t="12090" x="1069975" y="4716463"/>
          <p14:tracePt t="12094" x="985838" y="4699000"/>
          <p14:tracePt t="12106" x="942975" y="4699000"/>
          <p14:tracePt t="12110" x="917575" y="4691063"/>
          <p14:tracePt t="12170" x="925513" y="4691063"/>
          <p14:tracePt t="12174" x="935038" y="4691063"/>
          <p14:tracePt t="12186" x="942975" y="4691063"/>
          <p14:tracePt t="12190" x="952500" y="4691063"/>
          <p14:tracePt t="13830" x="960438" y="4691063"/>
          <p14:tracePt t="13834" x="968375" y="4691063"/>
          <p14:tracePt t="13846" x="1044575" y="4691063"/>
          <p14:tracePt t="13850" x="1062038" y="4691063"/>
          <p14:tracePt t="13862" x="1104900" y="4691063"/>
          <p14:tracePt t="13866" x="1130300" y="4691063"/>
          <p14:tracePt t="13878" x="1173163" y="4691063"/>
          <p14:tracePt t="13882" x="1223963" y="4691063"/>
          <p14:tracePt t="13894" x="1317625" y="4691063"/>
          <p14:tracePt t="13898" x="1368425" y="4683125"/>
          <p14:tracePt t="13910" x="1427163" y="4673600"/>
          <p14:tracePt t="13914" x="1470025" y="4665663"/>
          <p14:tracePt t="13926" x="1530350" y="4657725"/>
          <p14:tracePt t="13930" x="1538288" y="4657725"/>
          <p14:tracePt t="13942" x="1546225" y="4657725"/>
          <p14:tracePt t="14070" x="1546225" y="4648200"/>
          <p14:tracePt t="14182" x="1622425" y="4648200"/>
          <p14:tracePt t="14198" x="1690688" y="4648200"/>
          <p14:tracePt t="14202" x="1776413" y="4640263"/>
          <p14:tracePt t="14214" x="1809750" y="4630738"/>
          <p14:tracePt t="14218" x="1819275" y="4630738"/>
          <p14:tracePt t="14246" x="1819275" y="4622800"/>
          <p14:tracePt t="14472" x="1827213" y="4622800"/>
          <p14:tracePt t="14488" x="1835150" y="4622800"/>
          <p14:tracePt t="14492" x="1852613" y="4622800"/>
          <p14:tracePt t="14504" x="1860550" y="4614863"/>
          <p14:tracePt t="14508" x="1878013" y="4614863"/>
          <p14:tracePt t="14520" x="1885950" y="4614863"/>
          <p14:tracePt t="14524" x="1903413" y="4614863"/>
          <p14:tracePt t="14536" x="1911350" y="4605338"/>
          <p14:tracePt t="14540" x="1920875" y="4597400"/>
          <p14:tracePt t="14552" x="1938338" y="4597400"/>
          <p14:tracePt t="14556" x="1963738" y="4597400"/>
          <p14:tracePt t="14568" x="1989138" y="4597400"/>
          <p14:tracePt t="14572" x="1997075" y="4597400"/>
          <p14:tracePt t="14600" x="2014538" y="4564063"/>
          <p14:tracePt t="14604" x="2022475" y="4546600"/>
          <p14:tracePt t="14988" x="2022475" y="4554538"/>
          <p14:tracePt t="15000" x="2022475" y="4579938"/>
          <p14:tracePt t="15004" x="2030413" y="4579938"/>
          <p14:tracePt t="15016" x="2055813" y="4579938"/>
          <p14:tracePt t="15020" x="2090738" y="4589463"/>
          <p14:tracePt t="15032" x="2149475" y="4605338"/>
          <p14:tracePt t="15036" x="2184400" y="4622800"/>
          <p14:tracePt t="15048" x="2243138" y="4630738"/>
          <p14:tracePt t="15051" x="2278063" y="4640263"/>
          <p14:tracePt t="15063" x="2379663" y="4648200"/>
          <p14:tracePt t="15068" x="2430463" y="4648200"/>
          <p14:tracePt t="15080" x="2506663" y="4648200"/>
          <p14:tracePt t="15084" x="2557463" y="4648200"/>
          <p14:tracePt t="15096" x="2651125" y="4648200"/>
          <p14:tracePt t="15100" x="2805113" y="4648200"/>
          <p14:tracePt t="15112" x="2914650" y="4648200"/>
          <p14:tracePt t="15115" x="3051175" y="4648200"/>
          <p14:tracePt t="15128" x="3211513" y="4648200"/>
          <p14:tracePt t="15132" x="3578225" y="4640263"/>
          <p14:tracePt t="15144" x="3773488" y="4597400"/>
          <p14:tracePt t="15148" x="3976688" y="4521200"/>
          <p14:tracePt t="15160" x="4181475" y="4470400"/>
          <p14:tracePt t="15164" x="4564063" y="4351338"/>
          <p14:tracePt t="15176" x="4733925" y="4316413"/>
          <p14:tracePt t="15180" x="4868863" y="4283075"/>
          <p14:tracePt t="15192" x="5005388" y="4240213"/>
          <p14:tracePt t="15196" x="5116513" y="4232275"/>
          <p14:tracePt t="15208" x="5294313" y="4206875"/>
          <p14:tracePt t="15212" x="5353050" y="4197350"/>
          <p14:tracePt t="15224" x="5413375" y="4197350"/>
          <p14:tracePt t="15228" x="5438775" y="4197350"/>
          <p14:tracePt t="15240" x="5446713" y="4197350"/>
          <p14:tracePt t="15244" x="5456238" y="4197350"/>
          <p14:tracePt t="15276" x="5446713" y="4197350"/>
          <p14:tracePt t="15288" x="5413375" y="4189413"/>
          <p14:tracePt t="15292" x="5345113" y="4181475"/>
          <p14:tracePt t="15304" x="5251450" y="4146550"/>
          <p14:tracePt t="15308" x="5005388" y="4087813"/>
          <p14:tracePt t="15320" x="4860925" y="4052888"/>
          <p14:tracePt t="15324" x="4716463" y="4002088"/>
          <p14:tracePt t="15336" x="4564063" y="3951288"/>
          <p14:tracePt t="15340" x="4300538" y="3849688"/>
          <p14:tracePt t="15352" x="4206875" y="3832225"/>
          <p14:tracePt t="15356" x="4164013" y="3806825"/>
          <p14:tracePt t="15368" x="4138613" y="3798888"/>
          <p14:tracePt t="15372" x="4130675" y="3798888"/>
          <p14:tracePt t="15416" x="4138613" y="3806825"/>
          <p14:tracePt t="15420" x="4171950" y="3832225"/>
          <p14:tracePt t="15432" x="4240213" y="3875088"/>
          <p14:tracePt t="15436" x="4300538" y="3908425"/>
          <p14:tracePt t="15448" x="4470400" y="3960813"/>
          <p14:tracePt t="15452" x="4579938" y="3986213"/>
          <p14:tracePt t="15464" x="4699000" y="4002088"/>
          <p14:tracePt t="15468" x="4792663" y="4002088"/>
          <p14:tracePt t="15480" x="4878388" y="4002088"/>
          <p14:tracePt t="15484" x="5005388" y="4002088"/>
          <p14:tracePt t="15496" x="5064125" y="4002088"/>
          <p14:tracePt t="15500" x="5124450" y="4002088"/>
          <p14:tracePt t="15512" x="5157788" y="3986213"/>
          <p14:tracePt t="15516" x="5200650" y="3960813"/>
          <p14:tracePt t="15528" x="5218113" y="3943350"/>
          <p14:tracePt t="15532" x="5226050" y="3925888"/>
          <p14:tracePt t="15544" x="5243513" y="3908425"/>
          <p14:tracePt t="15548" x="5260975" y="3857625"/>
          <p14:tracePt t="15560" x="5260975" y="3832225"/>
          <p14:tracePt t="15564" x="5260975" y="3798888"/>
          <p14:tracePt t="15576" x="5260975" y="3763963"/>
          <p14:tracePt t="15580" x="5243513" y="3730625"/>
          <p14:tracePt t="15592" x="5192713" y="3662363"/>
          <p14:tracePt t="15596" x="5149850" y="3629025"/>
          <p14:tracePt t="15608" x="5091113" y="3594100"/>
          <p14:tracePt t="15612" x="5030788" y="3560763"/>
          <p14:tracePt t="15624" x="4878388" y="3517900"/>
          <p14:tracePt t="15628" x="4792663" y="3492500"/>
          <p14:tracePt t="15640" x="4691063" y="3484563"/>
          <p14:tracePt t="15644" x="4579938" y="3484563"/>
          <p14:tracePt t="15656" x="4452938" y="3484563"/>
          <p14:tracePt t="15660" x="4265613" y="3509963"/>
          <p14:tracePt t="15672" x="4138613" y="3535363"/>
          <p14:tracePt t="15676" x="4037013" y="3560763"/>
          <p14:tracePt t="15688" x="3951288" y="3594100"/>
          <p14:tracePt t="15692" x="3841750" y="3646488"/>
          <p14:tracePt t="15704" x="3790950" y="3687763"/>
          <p14:tracePt t="15708" x="3738563" y="3730625"/>
          <p14:tracePt t="15720" x="3705225" y="3781425"/>
          <p14:tracePt t="15724" x="3636963" y="3849688"/>
          <p14:tracePt t="15736" x="3603625" y="3900488"/>
          <p14:tracePt t="15740" x="3586163" y="3943350"/>
          <p14:tracePt t="15752" x="3578225" y="3994150"/>
          <p14:tracePt t="15756" x="3578225" y="4052888"/>
          <p14:tracePt t="15770" x="3578225" y="4138613"/>
          <p14:tracePt t="15774" x="3594100" y="4171950"/>
          <p14:tracePt t="15786" x="3611563" y="4206875"/>
          <p14:tracePt t="15790" x="3629025" y="4240213"/>
          <p14:tracePt t="15802" x="3646488" y="4265613"/>
          <p14:tracePt t="15806" x="3654425" y="4283075"/>
          <p14:tracePt t="15834" x="3662363" y="4291013"/>
          <p14:tracePt t="15850" x="3662363" y="4300538"/>
          <p14:tracePt t="15854" x="3654425" y="4300538"/>
          <p14:tracePt t="15870" x="3629025" y="4308475"/>
          <p14:tracePt t="15882" x="3619500" y="4308475"/>
          <p14:tracePt t="15886" x="3586163" y="4308475"/>
          <p14:tracePt t="15898" x="3552825" y="4308475"/>
          <p14:tracePt t="15902" x="3467100" y="4300538"/>
          <p14:tracePt t="15915" x="3408363" y="4300538"/>
          <p14:tracePt t="15918" x="3330575" y="4291013"/>
          <p14:tracePt t="15930" x="3246438" y="4283075"/>
          <p14:tracePt t="15934" x="3144838" y="4275138"/>
          <p14:tracePt t="15946" x="2922588" y="4240213"/>
          <p14:tracePt t="15950" x="2795588" y="4240213"/>
          <p14:tracePt t="15962" x="2660650" y="4249738"/>
          <p14:tracePt t="15966" x="2532063" y="4257675"/>
          <p14:tracePt t="15978" x="2311400" y="4257675"/>
          <p14:tracePt t="15982" x="2227263" y="4283075"/>
          <p14:tracePt t="15994" x="2141538" y="4291013"/>
          <p14:tracePt t="15998" x="2082800" y="4300538"/>
          <p14:tracePt t="16010" x="2005013" y="4325938"/>
          <p14:tracePt t="16014" x="1979613" y="4341813"/>
          <p14:tracePt t="16026" x="1963738" y="4341813"/>
          <p14:tracePt t="16029" x="1946275" y="4351338"/>
          <p14:tracePt t="16042" x="1938338" y="4359275"/>
          <p14:tracePt t="16046" x="1928813" y="4376738"/>
          <p14:tracePt t="16058" x="1920875" y="4394200"/>
          <p14:tracePt t="16062" x="1920875" y="4410075"/>
          <p14:tracePt t="16078" x="1920875" y="4435475"/>
          <p14:tracePt t="16090" x="1928813" y="4445000"/>
          <p14:tracePt t="16094" x="1938338" y="4445000"/>
          <p14:tracePt t="16110" x="1954213" y="4445000"/>
          <p14:tracePt t="16122" x="1963738" y="4445000"/>
          <p14:tracePt t="16170" x="1946275" y="4435475"/>
          <p14:tracePt t="16174" x="1928813" y="4427538"/>
          <p14:tracePt t="16186" x="1903413" y="4419600"/>
          <p14:tracePt t="16190" x="1860550" y="4402138"/>
          <p14:tracePt t="16202" x="1835150" y="4394200"/>
          <p14:tracePt t="16206" x="1801813" y="4394200"/>
          <p14:tracePt t="16218" x="1766888" y="4384675"/>
          <p14:tracePt t="16222" x="1708150" y="4376738"/>
          <p14:tracePt t="16234" x="1674813" y="4376738"/>
          <p14:tracePt t="16238" x="1631950" y="4368800"/>
          <p14:tracePt t="16250" x="1597025" y="4368800"/>
          <p14:tracePt t="16254" x="1546225" y="4359275"/>
          <p14:tracePt t="16266" x="1520825" y="4359275"/>
          <p14:tracePt t="16270" x="1512888" y="4359275"/>
          <p14:tracePt t="16282" x="1504950" y="4359275"/>
          <p14:tracePt t="16286" x="1504950" y="4394200"/>
          <p14:tracePt t="16298" x="1520825" y="4427538"/>
          <p14:tracePt t="16302" x="1563688" y="4495800"/>
          <p14:tracePt t="16314" x="1631950" y="4572000"/>
          <p14:tracePt t="16318" x="1708150" y="4657725"/>
          <p14:tracePt t="16330" x="1938338" y="4802188"/>
          <p14:tracePt t="16334" x="2090738" y="4868863"/>
          <p14:tracePt t="16346" x="2227263" y="4946650"/>
          <p14:tracePt t="16350" x="2379663" y="4997450"/>
          <p14:tracePt t="16362" x="2668588" y="5081588"/>
          <p14:tracePt t="16366" x="2813050" y="5116513"/>
          <p14:tracePt t="16378" x="2940050" y="5141913"/>
          <p14:tracePt t="16382" x="3051175" y="5149850"/>
          <p14:tracePt t="16394" x="3170238" y="5175250"/>
          <p14:tracePt t="16398" x="3322638" y="5183188"/>
          <p14:tracePt t="16410" x="3382963" y="5183188"/>
          <p14:tracePt t="16414" x="3424238" y="5183188"/>
          <p14:tracePt t="16426" x="3459163" y="5175250"/>
          <p14:tracePt t="16430" x="3492500" y="5157788"/>
          <p14:tracePt t="16442" x="3502025" y="5132388"/>
          <p14:tracePt t="16446" x="3502025" y="5124450"/>
          <p14:tracePt t="16458" x="3502025" y="5091113"/>
          <p14:tracePt t="16462" x="3484563" y="5056188"/>
          <p14:tracePt t="16474" x="3467100" y="5038725"/>
          <p14:tracePt t="16478" x="3449638" y="5022850"/>
          <p14:tracePt t="16490" x="3416300" y="4997450"/>
          <p14:tracePt t="16494" x="3373438" y="4972050"/>
          <p14:tracePt t="16506" x="3289300" y="4919663"/>
          <p14:tracePt t="16510" x="3246438" y="4886325"/>
          <p14:tracePt t="16522" x="3203575" y="4868863"/>
          <p14:tracePt t="16526" x="3152775" y="4843463"/>
          <p14:tracePt t="16538" x="3076575" y="4810125"/>
          <p14:tracePt t="16542" x="3051175" y="4810125"/>
          <p14:tracePt t="16554" x="3033713" y="4802188"/>
          <p14:tracePt t="16558" x="3025775" y="4802188"/>
          <p14:tracePt t="16602" x="3025775" y="4810125"/>
          <p14:tracePt t="16606" x="3033713" y="4843463"/>
          <p14:tracePt t="16618" x="3051175" y="4860925"/>
          <p14:tracePt t="16622" x="3067050" y="4878388"/>
          <p14:tracePt t="16634" x="3094038" y="4894263"/>
          <p14:tracePt t="16638" x="3127375" y="4919663"/>
          <p14:tracePt t="16650" x="3152775" y="4919663"/>
          <p14:tracePt t="16654" x="3160713" y="4937125"/>
          <p14:tracePt t="16666" x="3178175" y="4937125"/>
          <p14:tracePt t="16670" x="3203575" y="4937125"/>
          <p14:tracePt t="16682" x="3238500" y="4946650"/>
          <p14:tracePt t="16686" x="3254375" y="4954588"/>
          <p14:tracePt t="16698" x="3289300" y="4954588"/>
          <p14:tracePt t="16702" x="3314700" y="4954588"/>
          <p14:tracePt t="16714" x="3365500" y="4954588"/>
          <p14:tracePt t="16718" x="3382963" y="4954588"/>
          <p14:tracePt t="16730" x="3390900" y="4954588"/>
          <p14:tracePt t="16734" x="3408363" y="4954588"/>
          <p14:tracePt t="16746" x="3416300" y="4946650"/>
          <p14:tracePt t="16842" x="3398838" y="4946650"/>
          <p14:tracePt t="16846" x="3382963" y="4937125"/>
          <p14:tracePt t="16858" x="3355975" y="4919663"/>
          <p14:tracePt t="16862" x="3314700" y="4919663"/>
          <p14:tracePt t="16874" x="3279775" y="4911725"/>
          <p14:tracePt t="16878" x="3228975" y="4894263"/>
          <p14:tracePt t="16890" x="3160713" y="4868863"/>
          <p14:tracePt t="16894" x="3109913" y="4860925"/>
          <p14:tracePt t="16906" x="3076575" y="4852988"/>
          <p14:tracePt t="16910" x="3033713" y="4843463"/>
          <p14:tracePt t="16922" x="2974975" y="4827588"/>
          <p14:tracePt t="16926" x="2940050" y="4818063"/>
          <p14:tracePt t="16938" x="2914650" y="4818063"/>
          <p14:tracePt t="16942" x="2906713" y="4810125"/>
          <p14:tracePt t="16990" x="2922588" y="4810125"/>
          <p14:tracePt t="17002" x="2949575" y="4810125"/>
          <p14:tracePt t="17006" x="2974975" y="4810125"/>
          <p14:tracePt t="17018" x="3008313" y="4818063"/>
          <p14:tracePt t="17022" x="3094038" y="4827588"/>
          <p14:tracePt t="17034" x="3152775" y="4835525"/>
          <p14:tracePt t="17038" x="3203575" y="4835525"/>
          <p14:tracePt t="17050" x="3254375" y="4835525"/>
          <p14:tracePt t="17054" x="3297238" y="4835525"/>
          <p14:tracePt t="17066" x="3390900" y="4835525"/>
          <p14:tracePt t="17070" x="3408363" y="4827588"/>
          <p14:tracePt t="17082" x="3459163" y="4818063"/>
          <p14:tracePt t="17086" x="3475038" y="4802188"/>
          <p14:tracePt t="17098" x="3502025" y="4792663"/>
          <p14:tracePt t="17102" x="3509963" y="4792663"/>
          <p14:tracePt t="17130" x="3509963" y="4784725"/>
          <p14:tracePt t="17134" x="3509963" y="4775200"/>
          <p14:tracePt t="17146" x="3509963" y="4767263"/>
          <p14:tracePt t="17150" x="3502025" y="4759325"/>
          <p14:tracePt t="17161" x="3475038" y="4749800"/>
          <p14:tracePt t="17166" x="3416300" y="4724400"/>
          <p14:tracePt t="17178" x="3373438" y="4716463"/>
          <p14:tracePt t="17182" x="3305175" y="4691063"/>
          <p14:tracePt t="17194" x="3246438" y="4673600"/>
          <p14:tracePt t="17198" x="3144838" y="4657725"/>
          <p14:tracePt t="17210" x="3101975" y="4640263"/>
          <p14:tracePt t="17214" x="3059113" y="4640263"/>
          <p14:tracePt t="17226" x="3033713" y="4630738"/>
          <p14:tracePt t="17230" x="3016250" y="4630738"/>
          <p14:tracePt t="17242" x="2982913" y="4630738"/>
          <p14:tracePt t="17246" x="2974975" y="4640263"/>
          <p14:tracePt t="17260" x="2965450" y="4657725"/>
          <p14:tracePt t="17264" x="2957513" y="4665663"/>
          <p14:tracePt t="17276" x="2957513" y="4699000"/>
          <p14:tracePt t="17280" x="2957513" y="4724400"/>
          <p14:tracePt t="17292" x="2957513" y="4749800"/>
          <p14:tracePt t="17296" x="2974975" y="4759325"/>
          <p14:tracePt t="17308" x="2990850" y="4784725"/>
          <p14:tracePt t="17312" x="3008313" y="4810125"/>
          <p14:tracePt t="17324" x="3059113" y="4852988"/>
          <p14:tracePt t="17327" x="3127375" y="4894263"/>
          <p14:tracePt t="17340" x="3186113" y="4929188"/>
          <p14:tracePt t="17344" x="3305175" y="4997450"/>
          <p14:tracePt t="17356" x="3382963" y="5030788"/>
          <p14:tracePt t="17360" x="3459163" y="5064125"/>
          <p14:tracePt t="17372" x="3517900" y="5081588"/>
          <p14:tracePt t="17376" x="3611563" y="5116513"/>
          <p14:tracePt t="17388" x="3654425" y="5124450"/>
          <p14:tracePt t="17392" x="3671888" y="5132388"/>
          <p14:tracePt t="17404" x="3697288" y="5132388"/>
          <p14:tracePt t="17472" x="3697288" y="5124450"/>
          <p14:tracePt t="17484" x="3679825" y="5099050"/>
          <p14:tracePt t="17488" x="3662363" y="5064125"/>
          <p14:tracePt t="17500" x="3636963" y="5038725"/>
          <p14:tracePt t="17504" x="3611563" y="4987925"/>
          <p14:tracePt t="17516" x="3568700" y="4937125"/>
          <p14:tracePt t="17520" x="3502025" y="4843463"/>
          <p14:tracePt t="17532" x="3467100" y="4827588"/>
          <p14:tracePt t="17536" x="3449638" y="4818063"/>
          <p14:tracePt t="17548" x="3441700" y="4818063"/>
          <p14:tracePt t="17552" x="3433763" y="4818063"/>
          <p14:tracePt t="17564" x="3433763" y="4810125"/>
          <p14:tracePt t="18790" x="3416300" y="4810125"/>
          <p14:tracePt t="18794" x="3408363" y="4810125"/>
          <p14:tracePt t="18806" x="3373438" y="4802188"/>
          <p14:tracePt t="18810" x="3348038" y="4792663"/>
          <p14:tracePt t="18822" x="3322638" y="4775200"/>
          <p14:tracePt t="18826" x="3289300" y="4759325"/>
          <p14:tracePt t="18838" x="3254375" y="4733925"/>
          <p14:tracePt t="18842" x="3186113" y="4691063"/>
          <p14:tracePt t="18854" x="3152775" y="4648200"/>
          <p14:tracePt t="18858" x="3101975" y="4614863"/>
          <p14:tracePt t="18870" x="3059113" y="4538663"/>
          <p14:tracePt t="18874" x="3000375" y="4402138"/>
          <p14:tracePt t="18886" x="2965450" y="4300538"/>
          <p14:tracePt t="18890" x="2932113" y="4171950"/>
          <p14:tracePt t="18902" x="2889250" y="4027488"/>
          <p14:tracePt t="18906" x="2871788" y="3900488"/>
          <p14:tracePt t="18918" x="2795588" y="3603625"/>
          <p14:tracePt t="18922" x="2752725" y="3408363"/>
          <p14:tracePt t="18934" x="2693988" y="3203575"/>
          <p14:tracePt t="18938" x="2617788" y="3000375"/>
          <p14:tracePt t="18950" x="2463800" y="2582863"/>
          <p14:tracePt t="18954" x="2397125" y="2455863"/>
          <p14:tracePt t="18966" x="2354263" y="2336800"/>
          <p14:tracePt t="18970" x="2311400" y="2243138"/>
          <p14:tracePt t="18982" x="2260600" y="2159000"/>
          <p14:tracePt t="18986" x="2252663" y="2124075"/>
          <p14:tracePt t="18998" x="2243138" y="2098675"/>
          <p14:tracePt t="19002" x="2243138" y="2073275"/>
          <p14:tracePt t="19014" x="2227263" y="2039938"/>
          <p14:tracePt t="19018" x="2200275" y="1979613"/>
          <p14:tracePt t="19030" x="2184400" y="1954213"/>
          <p14:tracePt t="19034" x="2174875" y="1928813"/>
          <p14:tracePt t="19046" x="2159000" y="1903413"/>
          <p14:tracePt t="19050" x="2124075" y="1835150"/>
          <p14:tracePt t="19062" x="2090738" y="1784350"/>
          <p14:tracePt t="19066" x="2065338" y="1725613"/>
          <p14:tracePt t="19078" x="2030413" y="1657350"/>
          <p14:tracePt t="19082" x="1997075" y="1597025"/>
          <p14:tracePt t="19094" x="1979613" y="1546225"/>
          <p14:tracePt t="19098" x="1946275" y="1487488"/>
          <p14:tracePt t="19110" x="1928813" y="1452563"/>
          <p14:tracePt t="19114" x="1903413" y="1401763"/>
          <p14:tracePt t="19126" x="1860550" y="1350963"/>
          <p14:tracePt t="19130" x="1852613" y="1317625"/>
          <p14:tracePt t="19142" x="1827213" y="1300163"/>
          <p14:tracePt t="19146" x="1809750" y="1282700"/>
          <p14:tracePt t="19158" x="1784350" y="1249363"/>
          <p14:tracePt t="19161" x="1776413" y="1231900"/>
          <p14:tracePt t="19180" x="1766888" y="1223963"/>
          <p14:tracePt t="19190" x="1766888" y="1216025"/>
          <p14:tracePt t="19302" x="1758950" y="1216025"/>
          <p14:tracePt t="19350" x="1758950" y="1223963"/>
          <p14:tracePt t="19366" x="1758950" y="1241425"/>
          <p14:tracePt t="19370" x="1758950" y="1257300"/>
          <p14:tracePt t="19382" x="1758950" y="1266825"/>
          <p14:tracePt t="19386" x="1758950" y="1274763"/>
          <p14:tracePt t="19414" x="1784350" y="1308100"/>
          <p14:tracePt t="19418" x="1793875" y="1308100"/>
          <p14:tracePt t="19430" x="1819275" y="1343025"/>
          <p14:tracePt t="19434" x="1903413" y="1419225"/>
          <p14:tracePt t="19446" x="1954213" y="1470025"/>
          <p14:tracePt t="19450" x="2022475" y="1530350"/>
          <p14:tracePt t="19462" x="2082800" y="1597025"/>
          <p14:tracePt t="19466" x="2174875" y="1665288"/>
          <p14:tracePt t="19478" x="2362200" y="1793875"/>
          <p14:tracePt t="19482" x="2463800" y="1870075"/>
          <p14:tracePt t="19494" x="2600325" y="1963738"/>
          <p14:tracePt t="19498" x="2744788" y="2047875"/>
          <p14:tracePt t="19510" x="3000375" y="2209800"/>
          <p14:tracePt t="19514" x="3119438" y="2260600"/>
          <p14:tracePt t="19526" x="3203575" y="2319338"/>
          <p14:tracePt t="19530" x="3254375" y="2362200"/>
          <p14:tracePt t="19542" x="3314700" y="2430463"/>
          <p14:tracePt t="19546" x="3348038" y="2463800"/>
          <p14:tracePt t="19558" x="3365500" y="2498725"/>
          <p14:tracePt t="19562" x="3373438" y="2524125"/>
          <p14:tracePt t="19574" x="3382963" y="2557463"/>
          <p14:tracePt t="19578" x="3390900" y="2600325"/>
          <p14:tracePt t="19590" x="3390900" y="2625725"/>
          <p14:tracePt t="19594" x="3390900" y="2633663"/>
          <p14:tracePt t="19606" x="3365500" y="2643188"/>
          <p14:tracePt t="19610" x="3322638" y="2676525"/>
          <p14:tracePt t="19622" x="3271838" y="2693988"/>
          <p14:tracePt t="19626" x="3195638" y="2727325"/>
          <p14:tracePt t="19638" x="3135313" y="2744788"/>
          <p14:tracePt t="19642" x="3059113" y="2770188"/>
          <p14:tracePt t="19654" x="2914650" y="2813050"/>
          <p14:tracePt t="19658" x="2813050" y="2838450"/>
          <p14:tracePt t="19670" x="2752725" y="2855913"/>
          <p14:tracePt t="19674" x="2676525" y="2871788"/>
          <p14:tracePt t="19688" x="2592388" y="2871788"/>
          <p14:tracePt t="19692" x="2557463" y="2871788"/>
          <p14:tracePt t="19704" x="2541588" y="2871788"/>
          <p14:tracePt t="19708" x="2524125" y="2871788"/>
          <p14:tracePt t="19720" x="2489200" y="2855913"/>
          <p14:tracePt t="19724" x="2473325" y="2830513"/>
          <p14:tracePt t="19736" x="2455863" y="2795588"/>
          <p14:tracePt t="19740" x="2438400" y="2744788"/>
          <p14:tracePt t="19752" x="2422525" y="2676525"/>
          <p14:tracePt t="19756" x="2422525" y="2574925"/>
          <p14:tracePt t="19768" x="2430463" y="2532063"/>
          <p14:tracePt t="19772" x="2438400" y="2506663"/>
          <p14:tracePt t="19784" x="2473325" y="2489200"/>
          <p14:tracePt t="19788" x="2541588" y="2463800"/>
          <p14:tracePt t="19800" x="2582863" y="2463800"/>
          <p14:tracePt t="19804" x="2643188" y="2463800"/>
          <p14:tracePt t="19816" x="2711450" y="2473325"/>
          <p14:tracePt t="19820" x="2805113" y="2489200"/>
          <p14:tracePt t="19832" x="2932113" y="2549525"/>
          <p14:tracePt t="19836" x="3094038" y="2643188"/>
          <p14:tracePt t="19848" x="3254375" y="2744788"/>
          <p14:tracePt t="19852" x="3373438" y="2830513"/>
          <p14:tracePt t="19864" x="3517900" y="2940050"/>
          <p14:tracePt t="19868" x="3560763" y="2990850"/>
          <p14:tracePt t="19880" x="3560763" y="3016250"/>
          <p14:tracePt t="19884" x="3552825" y="3033713"/>
          <p14:tracePt t="19896" x="3502025" y="3033713"/>
          <p14:tracePt t="19900" x="3441700" y="3033713"/>
          <p14:tracePt t="19911" x="3340100" y="3016250"/>
          <p14:tracePt t="19916" x="3238500" y="2974975"/>
          <p14:tracePt t="19928" x="3084513" y="2897188"/>
          <p14:tracePt t="19932" x="2686050" y="2633663"/>
          <p14:tracePt t="19944" x="2447925" y="2447925"/>
          <p14:tracePt t="19948" x="2235200" y="2268538"/>
          <p14:tracePt t="19960" x="2073275" y="2124075"/>
          <p14:tracePt t="19964" x="1946275" y="1963738"/>
          <p14:tracePt t="19976" x="1928813" y="1928813"/>
          <p14:tracePt t="19980" x="1928813" y="1920875"/>
          <p14:tracePt t="19992" x="1928813" y="1911350"/>
          <p14:tracePt t="19996" x="1928813" y="1895475"/>
          <p14:tracePt t="20012" x="1963738" y="1895475"/>
          <p14:tracePt t="20024" x="2005013" y="1911350"/>
          <p14:tracePt t="20028" x="2082800" y="1938338"/>
          <p14:tracePt t="20040" x="2344738" y="2098675"/>
          <p14:tracePt t="20044" x="2574925" y="2243138"/>
          <p14:tracePt t="20056" x="2863850" y="2422525"/>
          <p14:tracePt t="20060" x="3127375" y="2617788"/>
          <p14:tracePt t="20072" x="3535363" y="2965450"/>
          <p14:tracePt t="20076" x="3679825" y="3127375"/>
          <p14:tracePt t="20088" x="3763963" y="3228975"/>
          <p14:tracePt t="20092" x="3798888" y="3322638"/>
          <p14:tracePt t="20104" x="3798888" y="3408363"/>
          <p14:tracePt t="20108" x="3773488" y="3484563"/>
          <p14:tracePt t="20120" x="3705225" y="3535363"/>
          <p14:tracePt t="20124" x="3646488" y="3594100"/>
          <p14:tracePt t="20136" x="3568700" y="3636963"/>
          <p14:tracePt t="20139" x="3449638" y="3697288"/>
          <p14:tracePt t="20152" x="3390900" y="3722688"/>
          <p14:tracePt t="20156" x="3340100" y="3738563"/>
          <p14:tracePt t="20168" x="3297238" y="3748088"/>
          <p14:tracePt t="20172" x="3263900" y="3748088"/>
          <p14:tracePt t="20184" x="3228975" y="3748088"/>
          <p14:tracePt t="20188" x="3211513" y="3748088"/>
          <p14:tracePt t="30448" x="3119438" y="3722688"/>
          <p14:tracePt t="30452" x="3109913" y="3722688"/>
          <p14:tracePt t="30464" x="2846388" y="3679825"/>
          <p14:tracePt t="30468" x="2820988" y="3671888"/>
          <p14:tracePt t="30480" x="2727325" y="3662363"/>
          <p14:tracePt t="30484" x="2643188" y="3654425"/>
          <p14:tracePt t="30496" x="2557463" y="3646488"/>
          <p14:tracePt t="30500" x="2473325" y="3629025"/>
          <p14:tracePt t="30512" x="2371725" y="3619500"/>
          <p14:tracePt t="30516" x="2336800" y="3611563"/>
          <p14:tracePt t="30528" x="2303463" y="3611563"/>
          <p14:tracePt t="30544" x="2286000" y="3603625"/>
          <p14:tracePt t="30548" x="2278063" y="3603625"/>
          <p14:tracePt t="30564" x="2268538" y="3603625"/>
          <p14:tracePt t="30576" x="2260600" y="3603625"/>
          <p14:tracePt t="30802" x="2227263" y="3594100"/>
          <p14:tracePt t="30806" x="2184400" y="3568700"/>
          <p14:tracePt t="30818" x="2098675" y="3527425"/>
          <p14:tracePt t="30822" x="1997075" y="3459163"/>
          <p14:tracePt t="30834" x="1784350" y="3279775"/>
          <p14:tracePt t="30838" x="1657350" y="3160713"/>
          <p14:tracePt t="30850" x="1495425" y="3016250"/>
          <p14:tracePt t="30854" x="1333500" y="2855913"/>
          <p14:tracePt t="30866" x="1198563" y="2719388"/>
          <p14:tracePt t="30870" x="1069975" y="2600325"/>
          <p14:tracePt t="30882" x="977900" y="2516188"/>
          <p14:tracePt t="30886" x="892175" y="2422525"/>
          <p14:tracePt t="30898" x="823913" y="2354263"/>
          <p14:tracePt t="30902" x="714375" y="2235200"/>
          <p14:tracePt t="30914" x="663575" y="2184400"/>
          <p14:tracePt t="30917" x="595313" y="2124075"/>
          <p14:tracePt t="30930" x="534988" y="2073275"/>
          <p14:tracePt t="30934" x="415925" y="1997075"/>
          <p14:tracePt t="30946" x="365125" y="1963738"/>
          <p14:tracePt t="30950" x="296863" y="1928813"/>
          <p14:tracePt t="30962" x="255588" y="1911350"/>
          <p14:tracePt t="30965" x="220663" y="1903413"/>
          <p14:tracePt t="30978" x="187325" y="1895475"/>
          <p14:tracePt t="30982" x="169863" y="1895475"/>
          <p14:tracePt t="30994" x="161925" y="1895475"/>
          <p14:tracePt t="30998" x="161925" y="1885950"/>
          <p14:tracePt t="31074" x="187325" y="1885950"/>
          <p14:tracePt t="31078" x="271463" y="1895475"/>
          <p14:tracePt t="31090" x="390525" y="1920875"/>
          <p14:tracePt t="31094" x="519113" y="1928813"/>
          <p14:tracePt t="31106" x="646113" y="1954213"/>
          <p14:tracePt t="31110" x="884238" y="1971675"/>
          <p14:tracePt t="31122" x="993775" y="1979613"/>
          <p14:tracePt t="31126" x="1069975" y="1979613"/>
          <p14:tracePt t="31138" x="1130300" y="1979613"/>
          <p14:tracePt t="31141" x="1147763" y="1979613"/>
          <p14:tracePt t="31154" x="1155700" y="1979613"/>
          <p14:tracePt t="31170" x="1155700" y="1989138"/>
          <p14:tracePt t="31186" x="1147763" y="1997075"/>
          <p14:tracePt t="31190" x="1096963" y="2022475"/>
          <p14:tracePt t="31202" x="1011238" y="2055813"/>
          <p14:tracePt t="31206" x="900113" y="2098675"/>
          <p14:tracePt t="31218" x="671513" y="2192338"/>
          <p14:tracePt t="31222" x="552450" y="2252663"/>
          <p14:tracePt t="31234" x="458788" y="2293938"/>
          <p14:tracePt t="31238" x="400050" y="2328863"/>
          <p14:tracePt t="31250" x="382588" y="2344738"/>
          <p14:tracePt t="31254" x="374650" y="2354263"/>
          <p14:tracePt t="31266" x="374650" y="2362200"/>
          <p14:tracePt t="31270" x="382588" y="2362200"/>
          <p14:tracePt t="31282" x="425450" y="2371725"/>
          <p14:tracePt t="31286" x="534988" y="2371725"/>
          <p14:tracePt t="31298" x="671513" y="2354263"/>
          <p14:tracePt t="31302" x="833438" y="2303463"/>
          <p14:tracePt t="31314" x="1104900" y="2200275"/>
          <p14:tracePt t="31318" x="1436688" y="2055813"/>
          <p14:tracePt t="31330" x="1827213" y="1860550"/>
          <p14:tracePt t="31334" x="2243138" y="1657350"/>
          <p14:tracePt t="31346" x="2686050" y="1477963"/>
          <p14:tracePt t="31350" x="3152775" y="1300163"/>
          <p14:tracePt t="31362" x="3986213" y="1019175"/>
          <p14:tracePt t="31366" x="4503738" y="874713"/>
          <p14:tracePt t="31378" x="4962525" y="755650"/>
          <p14:tracePt t="31382" x="5337175" y="636588"/>
          <p14:tracePt t="31394" x="5829300" y="501650"/>
          <p14:tracePt t="31398" x="5940425" y="476250"/>
          <p14:tracePt t="31410" x="5973763" y="458788"/>
          <p14:tracePt t="31414" x="5983288" y="458788"/>
          <p14:tracePt t="31670" x="5973763" y="519113"/>
          <p14:tracePt t="31682" x="5940425" y="595313"/>
          <p14:tracePt t="31686" x="5872163" y="688975"/>
          <p14:tracePt t="31698" x="5788025" y="781050"/>
          <p14:tracePt t="31702" x="5684838" y="874713"/>
          <p14:tracePt t="31714" x="5540375" y="977900"/>
          <p14:tracePt t="31718" x="5030788" y="1249363"/>
          <p14:tracePt t="31730" x="4843463" y="1343025"/>
          <p14:tracePt t="31734" x="4683125" y="1419225"/>
          <p14:tracePt t="31746" x="4579938" y="1452563"/>
          <p14:tracePt t="31750" x="4478338" y="1504950"/>
          <p14:tracePt t="31762" x="4445000" y="1504950"/>
          <p14:tracePt t="31766" x="4435475" y="1504950"/>
          <p14:tracePt t="31778" x="4427538" y="1504950"/>
          <p14:tracePt t="31782" x="4419600" y="1504950"/>
          <p14:tracePt t="31794" x="4402138" y="1495425"/>
          <p14:tracePt t="31798" x="4394200" y="1487488"/>
          <p14:tracePt t="34504" x="4410075" y="1555750"/>
          <p14:tracePt t="34508" x="4478338" y="1725613"/>
          <p14:tracePt t="34520" x="4579938" y="2022475"/>
          <p14:tracePt t="34524" x="4589463" y="2108200"/>
          <p14:tracePt t="34536" x="4597400" y="2166938"/>
          <p14:tracePt t="34540" x="4597400" y="2235200"/>
          <p14:tracePt t="34552" x="4597400" y="2252663"/>
          <p14:tracePt t="34555" x="4597400" y="2260600"/>
          <p14:tracePt t="34648" x="4597400" y="2252663"/>
          <p14:tracePt t="34652" x="4597400" y="2243138"/>
          <p14:tracePt t="34664" x="4605338" y="2235200"/>
          <p14:tracePt t="34668" x="4605338" y="2217738"/>
          <p14:tracePt t="34728" x="4614863" y="2217738"/>
          <p14:tracePt t="35522" x="4622800" y="2243138"/>
          <p14:tracePt t="35526" x="4622800" y="2252663"/>
          <p14:tracePt t="35538" x="4657725" y="2303463"/>
          <p14:tracePt t="35542" x="4665663" y="2319338"/>
          <p14:tracePt t="35554" x="4665663" y="2344738"/>
          <p14:tracePt t="35558" x="4665663" y="2371725"/>
          <p14:tracePt t="35570" x="4665663" y="2387600"/>
          <p14:tracePt t="35574" x="4665663" y="2413000"/>
          <p14:tracePt t="35586" x="4665663" y="2438400"/>
          <p14:tracePt t="35590" x="4657725" y="2455863"/>
          <p14:tracePt t="35606" x="4657725" y="2481263"/>
          <p14:tracePt t="35622" x="4657725" y="2498725"/>
          <p14:tracePt t="35634" x="4665663" y="2506663"/>
          <p14:tracePt t="35638" x="4673600" y="2506663"/>
          <p14:tracePt t="35650" x="4673600" y="2524125"/>
          <p14:tracePt t="35654" x="4673600" y="2532063"/>
          <p14:tracePt t="35670" x="4665663" y="2532063"/>
          <p14:tracePt t="35682" x="4657725" y="2532063"/>
          <p14:tracePt t="35686" x="4648200" y="2532063"/>
          <p14:tracePt t="35698" x="4640263" y="2532063"/>
          <p14:tracePt t="35702" x="4630738" y="2532063"/>
          <p14:tracePt t="35714" x="4605338" y="2532063"/>
          <p14:tracePt t="35718" x="4597400" y="2524125"/>
          <p14:tracePt t="35730" x="4579938" y="2516188"/>
          <p14:tracePt t="35734" x="4554538" y="2516188"/>
          <p14:tracePt t="35746" x="4546600" y="2498725"/>
          <p14:tracePt t="35750" x="4521200" y="2498725"/>
          <p14:tracePt t="35922" x="4513263" y="2498725"/>
          <p14:tracePt t="35926" x="4503738" y="2498725"/>
          <p14:tracePt t="35938" x="4460875" y="2489200"/>
          <p14:tracePt t="35942" x="4341813" y="2481263"/>
          <p14:tracePt t="35954" x="4206875" y="2473325"/>
          <p14:tracePt t="35958" x="3951288" y="2473325"/>
          <p14:tracePt t="35970" x="3806825" y="2489200"/>
          <p14:tracePt t="35974" x="3646488" y="2498725"/>
          <p14:tracePt t="35986" x="3467100" y="2524125"/>
          <p14:tracePt t="35990" x="3254375" y="2549525"/>
          <p14:tracePt t="36002" x="3059113" y="2582863"/>
          <p14:tracePt t="36006" x="2881313" y="2592388"/>
          <p14:tracePt t="36018" x="2736850" y="2617788"/>
          <p14:tracePt t="36022" x="2625725" y="2625725"/>
          <p14:tracePt t="36034" x="2506663" y="2625725"/>
          <p14:tracePt t="36038" x="2473325" y="2625725"/>
          <p14:tracePt t="36050" x="2463800" y="2617788"/>
          <p14:tracePt t="36054" x="2455863" y="2600325"/>
          <p14:tracePt t="36066" x="2438400" y="2549525"/>
          <p14:tracePt t="36070" x="2413000" y="2506663"/>
          <p14:tracePt t="36082" x="2413000" y="2447925"/>
          <p14:tracePt t="36086" x="2405063" y="2405063"/>
          <p14:tracePt t="36098" x="2405063" y="2397125"/>
          <p14:tracePt t="36404" x="2422525" y="2397125"/>
          <p14:tracePt t="36420" x="2438400" y="2397125"/>
          <p14:tracePt t="36424" x="2447925" y="2387600"/>
          <p14:tracePt t="36436" x="2463800" y="2387600"/>
          <p14:tracePt t="36440" x="2473325" y="2387600"/>
          <p14:tracePt t="36452" x="2481263" y="2397125"/>
          <p14:tracePt t="36456" x="2489200" y="2397125"/>
          <p14:tracePt t="36468" x="2498725" y="2422525"/>
          <p14:tracePt t="36472" x="2506663" y="2438400"/>
          <p14:tracePt t="36484" x="2506663" y="2463800"/>
          <p14:tracePt t="36488" x="2506663" y="2473325"/>
          <p14:tracePt t="36500" x="2516188" y="2498725"/>
          <p14:tracePt t="36504" x="2524125" y="2549525"/>
          <p14:tracePt t="36515" x="2532063" y="2582863"/>
          <p14:tracePt t="36520" x="2549525" y="2617788"/>
          <p14:tracePt t="36532" x="2574925" y="2660650"/>
          <p14:tracePt t="36535" x="2600325" y="2701925"/>
          <p14:tracePt t="36548" x="2617788" y="2770188"/>
          <p14:tracePt t="36552" x="2625725" y="2795588"/>
          <p14:tracePt t="36564" x="2633663" y="2846388"/>
          <p14:tracePt t="36568" x="2633663" y="2871788"/>
          <p14:tracePt t="36580" x="2625725" y="2914650"/>
          <p14:tracePt t="36584" x="2582863" y="2949575"/>
          <p14:tracePt t="36596" x="2549525" y="2965450"/>
          <p14:tracePt t="36600" x="2506663" y="2965450"/>
          <p14:tracePt t="36612" x="2397125" y="2990850"/>
          <p14:tracePt t="36616" x="2336800" y="2990850"/>
          <p14:tracePt t="36628" x="2303463" y="2990850"/>
          <p14:tracePt t="36632" x="2260600" y="2990850"/>
          <p14:tracePt t="36644" x="2235200" y="2990850"/>
          <p14:tracePt t="36648" x="2192338" y="2990850"/>
          <p14:tracePt t="36660" x="2174875" y="2990850"/>
          <p14:tracePt t="36664" x="2141538" y="2990850"/>
          <p14:tracePt t="36676" x="2116138" y="2990850"/>
          <p14:tracePt t="36680" x="2090738" y="2990850"/>
          <p14:tracePt t="36692" x="2073275" y="2990850"/>
          <p14:tracePt t="36696" x="2055813" y="2990850"/>
          <p14:tracePt t="36744" x="2055813" y="3008313"/>
          <p14:tracePt t="36756" x="2098675" y="3051175"/>
          <p14:tracePt t="36760" x="2108200" y="3076575"/>
          <p14:tracePt t="36772" x="2159000" y="3109913"/>
          <p14:tracePt t="36776" x="2209800" y="3160713"/>
          <p14:tracePt t="36788" x="2371725" y="3289300"/>
          <p14:tracePt t="36792" x="2516188" y="3382963"/>
          <p14:tracePt t="36804" x="2660650" y="3467100"/>
          <p14:tracePt t="36808" x="2830513" y="3568700"/>
          <p14:tracePt t="36820" x="3025775" y="3687763"/>
          <p14:tracePt t="36824" x="3424238" y="3908425"/>
          <p14:tracePt t="36836" x="3646488" y="4037013"/>
          <p14:tracePt t="36840" x="3849688" y="4164013"/>
          <p14:tracePt t="36852" x="3994150" y="4249738"/>
          <p14:tracePt t="36856" x="4249738" y="4402138"/>
          <p14:tracePt t="36868" x="4316413" y="4470400"/>
          <p14:tracePt t="36872" x="4351338" y="4513263"/>
          <p14:tracePt t="36884" x="4376738" y="4538663"/>
          <p14:tracePt t="36887" x="4384675" y="4546600"/>
          <p14:tracePt t="36900" x="4384675" y="4554538"/>
          <p14:tracePt t="36916" x="4384675" y="4564063"/>
          <p14:tracePt t="36964" x="4376738" y="4564063"/>
          <p14:tracePt t="36968" x="4359275" y="4564063"/>
          <p14:tracePt t="36980" x="4351338" y="4564063"/>
          <p14:tracePt t="36984" x="4333875" y="4564063"/>
          <p14:tracePt t="36996" x="4308475" y="4564063"/>
          <p14:tracePt t="37000" x="4265613" y="4564063"/>
          <p14:tracePt t="37012" x="4249738" y="4564063"/>
          <p14:tracePt t="37016" x="4214813" y="4572000"/>
          <p14:tracePt t="37028" x="4164013" y="4579938"/>
          <p14:tracePt t="37032" x="4079875" y="4614863"/>
          <p14:tracePt t="37044" x="4027488" y="4640263"/>
          <p14:tracePt t="37048" x="3968750" y="4673600"/>
          <p14:tracePt t="37060" x="3900488" y="4716463"/>
          <p14:tracePt t="37064" x="3806825" y="4784725"/>
          <p14:tracePt t="37076" x="3756025" y="4852988"/>
          <p14:tracePt t="37080" x="3687763" y="4903788"/>
          <p14:tracePt t="37092" x="3654425" y="4979988"/>
          <p14:tracePt t="37096" x="3636963" y="5056188"/>
          <p14:tracePt t="37108" x="3636963" y="5192713"/>
          <p14:tracePt t="37112" x="3636963" y="5286375"/>
          <p14:tracePt t="37124" x="3687763" y="5395913"/>
          <p14:tracePt t="37128" x="3730625" y="5507038"/>
          <p14:tracePt t="37140" x="3824288" y="5676900"/>
          <p14:tracePt t="37144" x="3883025" y="5745163"/>
          <p14:tracePt t="37156" x="3925888" y="5795963"/>
          <p14:tracePt t="37160" x="3960813" y="5838825"/>
          <p14:tracePt t="37171" x="3986213" y="5864225"/>
          <p14:tracePt t="37176" x="4027488" y="5897563"/>
          <p14:tracePt t="37188" x="4044950" y="5915025"/>
          <p14:tracePt t="37192" x="4062413" y="5932488"/>
          <p14:tracePt t="37204" x="4079875" y="5940425"/>
          <p14:tracePt t="37208" x="4087813" y="5940425"/>
          <p14:tracePt t="37256" x="4062413" y="5940425"/>
          <p14:tracePt t="37268" x="4019550" y="5922963"/>
          <p14:tracePt t="37272" x="3943350" y="5872163"/>
          <p14:tracePt t="37284" x="3790950" y="5795963"/>
          <p14:tracePt t="37288" x="3687763" y="5753100"/>
          <p14:tracePt t="37300" x="3578225" y="5702300"/>
          <p14:tracePt t="37304" x="3492500" y="5659438"/>
          <p14:tracePt t="37316" x="3373438" y="5600700"/>
          <p14:tracePt t="37319" x="3322638" y="5583238"/>
          <p14:tracePt t="37332" x="3289300" y="5565775"/>
          <p14:tracePt t="37336" x="3271838" y="5549900"/>
          <p14:tracePt t="37352" x="3271838" y="5540375"/>
          <p14:tracePt t="37364" x="3263900" y="5540375"/>
          <p14:tracePt t="37396" x="3271838" y="5540375"/>
          <p14:tracePt t="37400" x="3289300" y="5540375"/>
          <p14:tracePt t="37412" x="3297238" y="5540375"/>
          <p14:tracePt t="37416" x="3340100" y="5540375"/>
          <p14:tracePt t="37428" x="3373438" y="5540375"/>
          <p14:tracePt t="37432" x="3408363" y="5565775"/>
          <p14:tracePt t="37444" x="3484563" y="5575300"/>
          <p14:tracePt t="37448" x="3543300" y="5591175"/>
          <p14:tracePt t="37460" x="3671888" y="5626100"/>
          <p14:tracePt t="37464" x="3763963" y="5641975"/>
          <p14:tracePt t="37476" x="3832225" y="5641975"/>
          <p14:tracePt t="37480" x="3917950" y="5651500"/>
          <p14:tracePt t="37491" x="4044950" y="5651500"/>
          <p14:tracePt t="37496" x="4130675" y="5651500"/>
          <p14:tracePt t="37508" x="4189413" y="5634038"/>
          <p14:tracePt t="37512" x="4257675" y="5616575"/>
          <p14:tracePt t="37523" x="4316413" y="5608638"/>
          <p14:tracePt t="37528" x="4376738" y="5583238"/>
          <p14:tracePt t="37540" x="4410075" y="5583238"/>
          <p14:tracePt t="37544" x="4435475" y="5583238"/>
          <p14:tracePt t="37556" x="4460875" y="5583238"/>
          <p14:tracePt t="37559" x="4470400" y="5575300"/>
          <p14:tracePt t="37592" x="4435475" y="5549900"/>
          <p14:tracePt t="37604" x="4394200" y="5524500"/>
          <p14:tracePt t="37608" x="4316413" y="5489575"/>
          <p14:tracePt t="37620" x="4224338" y="5438775"/>
          <p14:tracePt t="37624" x="4105275" y="5387975"/>
          <p14:tracePt t="37636" x="3849688" y="5260975"/>
          <p14:tracePt t="37640" x="3687763" y="5183188"/>
          <p14:tracePt t="37654" x="3543300" y="5106988"/>
          <p14:tracePt t="37658" x="3373438" y="5005388"/>
          <p14:tracePt t="37670" x="3008313" y="4775200"/>
          <p14:tracePt t="37674" x="2805113" y="4630738"/>
          <p14:tracePt t="37686" x="2625725" y="4495800"/>
          <p14:tracePt t="37690" x="2379663" y="4308475"/>
          <p14:tracePt t="37702" x="1971675" y="3960813"/>
          <p14:tracePt t="37706" x="1776413" y="3763963"/>
          <p14:tracePt t="37718" x="1614488" y="3603625"/>
          <p14:tracePt t="37722" x="1495425" y="3467100"/>
          <p14:tracePt t="37734" x="1427163" y="3365500"/>
          <p14:tracePt t="37738" x="1325563" y="3186113"/>
          <p14:tracePt t="37750" x="1274763" y="3094038"/>
          <p14:tracePt t="37754" x="1241425" y="3016250"/>
          <p14:tracePt t="37766" x="1216025" y="2932113"/>
          <p14:tracePt t="37770" x="1181100" y="2805113"/>
          <p14:tracePt t="37782" x="1163638" y="2727325"/>
          <p14:tracePt t="37786" x="1147763" y="2651125"/>
          <p14:tracePt t="37798" x="1130300" y="2592388"/>
          <p14:tracePt t="37802" x="1112838" y="2532063"/>
          <p14:tracePt t="37813" x="1079500" y="2430463"/>
          <p14:tracePt t="37817" x="1054100" y="2379663"/>
          <p14:tracePt t="37830" x="1044575" y="2344738"/>
          <p14:tracePt t="37834" x="1036638" y="2336800"/>
          <p14:tracePt t="37846" x="1036638" y="2319338"/>
          <p14:tracePt t="37850" x="1036638" y="2311400"/>
          <p14:tracePt t="37946" x="1096963" y="2319338"/>
          <p14:tracePt t="37958" x="1138238" y="2328863"/>
          <p14:tracePt t="37962" x="1189038" y="2344738"/>
          <p14:tracePt t="37974" x="1231900" y="2362200"/>
          <p14:tracePt t="37978" x="1266825" y="2371725"/>
          <p14:tracePt t="37990" x="1300163" y="2379663"/>
          <p14:tracePt t="37994" x="1308100" y="2379663"/>
          <p14:tracePt t="38006" x="1317625" y="2379663"/>
          <p14:tracePt t="38010" x="1325563" y="2379663"/>
          <p14:tracePt t="38022" x="1333500" y="2387600"/>
          <p14:tracePt t="38042" x="1343025" y="2397125"/>
          <p14:tracePt t="38054" x="1360488" y="2405063"/>
          <p14:tracePt t="38070" x="1376363" y="2405063"/>
          <p14:tracePt t="38074" x="1385888" y="2405063"/>
          <p14:tracePt t="38086" x="1393825" y="2413000"/>
          <p14:tracePt t="38090" x="1419225" y="2413000"/>
          <p14:tracePt t="38102" x="1427163" y="2413000"/>
          <p14:tracePt t="38106" x="1452563" y="2413000"/>
          <p14:tracePt t="38118" x="1462088" y="2413000"/>
          <p14:tracePt t="38122" x="1495425" y="2413000"/>
          <p14:tracePt t="38134" x="1520825" y="2397125"/>
          <p14:tracePt t="38138" x="1546225" y="2387600"/>
          <p14:tracePt t="38150" x="1571625" y="2362200"/>
          <p14:tracePt t="38154" x="1581150" y="2354263"/>
          <p14:tracePt t="38166" x="1606550" y="2336800"/>
          <p14:tracePt t="38169" x="1622425" y="2319338"/>
          <p14:tracePt t="38182" x="1639888" y="2311400"/>
          <p14:tracePt t="38186" x="1665288" y="2286000"/>
          <p14:tracePt t="38198" x="1690688" y="2260600"/>
          <p14:tracePt t="38202" x="1700213" y="2243138"/>
          <p14:tracePt t="38214" x="1725613" y="2217738"/>
          <p14:tracePt t="38218" x="1741488" y="2184400"/>
          <p14:tracePt t="38230" x="1776413" y="2133600"/>
          <p14:tracePt t="38234" x="1793875" y="2098675"/>
          <p14:tracePt t="38246" x="1809750" y="2065338"/>
          <p14:tracePt t="38250" x="1819275" y="2014538"/>
          <p14:tracePt t="38262" x="1835150" y="1989138"/>
          <p14:tracePt t="38266" x="1852613" y="1946275"/>
          <p14:tracePt t="38278" x="1860550" y="1928813"/>
          <p14:tracePt t="38282" x="1878013" y="1920875"/>
          <p14:tracePt t="38294" x="1885950" y="1903413"/>
          <p14:tracePt t="38298" x="1903413" y="1878013"/>
          <p14:tracePt t="38310" x="1920875" y="1860550"/>
          <p14:tracePt t="38314" x="1928813" y="1844675"/>
          <p14:tracePt t="38326" x="1946275" y="1835150"/>
          <p14:tracePt t="38330" x="1963738" y="1819275"/>
          <p14:tracePt t="38342" x="1963738" y="1801813"/>
          <p14:tracePt t="38346" x="1971675" y="1801813"/>
          <p14:tracePt t="38358" x="1979613" y="1801813"/>
          <p14:tracePt t="38362" x="1989138" y="1793875"/>
          <p14:tracePt t="38390" x="1997075" y="1793875"/>
          <p14:tracePt t="38406" x="2022475" y="1819275"/>
          <p14:tracePt t="38410" x="2047875" y="1870075"/>
          <p14:tracePt t="38422" x="2073275" y="1903413"/>
          <p14:tracePt t="38426" x="2116138" y="1946275"/>
          <p14:tracePt t="38438" x="2141538" y="1997075"/>
          <p14:tracePt t="38442" x="2192338" y="2073275"/>
          <p14:tracePt t="38454" x="2217738" y="2108200"/>
          <p14:tracePt t="38457" x="2243138" y="2159000"/>
          <p14:tracePt t="38470" x="2278063" y="2192338"/>
          <p14:tracePt t="38474" x="2311400" y="2268538"/>
          <p14:tracePt t="38486" x="2336800" y="2311400"/>
          <p14:tracePt t="38490" x="2354263" y="2319338"/>
          <p14:tracePt t="38502" x="2354263" y="2336800"/>
          <p14:tracePt t="38506" x="2354263" y="2354263"/>
          <p14:tracePt t="38534" x="2362200" y="2354263"/>
          <p14:tracePt t="38570" x="2362200" y="2344738"/>
          <p14:tracePt t="38582" x="2354263" y="2311400"/>
          <p14:tracePt t="38586" x="2354263" y="2286000"/>
          <p14:tracePt t="38598" x="2344738" y="2278063"/>
          <p14:tracePt t="38602" x="2328863" y="2252663"/>
          <p14:tracePt t="38613" x="2319338" y="2227263"/>
          <p14:tracePt t="38618" x="2303463" y="2192338"/>
          <p14:tracePt t="38629" x="2286000" y="2166938"/>
          <p14:tracePt t="38633" x="2278063" y="2141538"/>
          <p14:tracePt t="38645" x="2260600" y="2116138"/>
          <p14:tracePt t="38650" x="2243138" y="2082800"/>
          <p14:tracePt t="38662" x="2235200" y="2055813"/>
          <p14:tracePt t="38665" x="2227263" y="2030413"/>
          <p14:tracePt t="38678" x="2227263" y="2022475"/>
          <p14:tracePt t="38682" x="2227263" y="2014538"/>
          <p14:tracePt t="38693" x="2227263" y="2005013"/>
          <p14:tracePt t="38726" x="2227263" y="2022475"/>
          <p14:tracePt t="38742" x="2227263" y="2055813"/>
          <p14:tracePt t="38746" x="2243138" y="2116138"/>
          <p14:tracePt t="38758" x="2278063" y="2217738"/>
          <p14:tracePt t="38762" x="2303463" y="2278063"/>
          <p14:tracePt t="38774" x="2336800" y="2344738"/>
          <p14:tracePt t="38778" x="2371725" y="2405063"/>
          <p14:tracePt t="38790" x="2413000" y="2473325"/>
          <p14:tracePt t="38794" x="2473325" y="2557463"/>
          <p14:tracePt t="38806" x="2506663" y="2608263"/>
          <p14:tracePt t="38810" x="2566988" y="2693988"/>
          <p14:tracePt t="38822" x="2617788" y="2752725"/>
          <p14:tracePt t="38825" x="2711450" y="2846388"/>
          <p14:tracePt t="38838" x="2778125" y="2914650"/>
          <p14:tracePt t="38841" x="2846388" y="2965450"/>
          <p14:tracePt t="38854" x="2906713" y="3000375"/>
          <p14:tracePt t="38858" x="3025775" y="3067050"/>
          <p14:tracePt t="38870" x="3084513" y="3094038"/>
          <p14:tracePt t="38874" x="3144838" y="3101975"/>
          <p14:tracePt t="38885" x="3195638" y="3119438"/>
          <p14:tracePt t="38890" x="3263900" y="3119438"/>
          <p14:tracePt t="38902" x="3382963" y="3119438"/>
          <p14:tracePt t="38906" x="3467100" y="3119438"/>
          <p14:tracePt t="38918" x="3568700" y="3109913"/>
          <p14:tracePt t="38922" x="3654425" y="3084513"/>
          <p14:tracePt t="38934" x="3841750" y="3041650"/>
          <p14:tracePt t="38938" x="3943350" y="3025775"/>
          <p14:tracePt t="38950" x="4044950" y="2990850"/>
          <p14:tracePt t="38954" x="4146550" y="2965450"/>
          <p14:tracePt t="38966" x="4249738" y="2940050"/>
          <p14:tracePt t="38970" x="4427538" y="2906713"/>
          <p14:tracePt t="38984" x="4529138" y="2871788"/>
          <p14:tracePt t="38988" x="4648200" y="2846388"/>
          <p14:tracePt t="38998" x="4749800" y="2820988"/>
          <p14:tracePt t="39002" x="4911725" y="2787650"/>
          <p14:tracePt t="39014" x="4997450" y="2762250"/>
          <p14:tracePt t="39018" x="5099050" y="2744788"/>
          <p14:tracePt t="39030" x="5218113" y="2711450"/>
          <p14:tracePt t="39034" x="5362575" y="2660650"/>
          <p14:tracePt t="39046" x="5456238" y="2633663"/>
          <p14:tracePt t="39050" x="5524500" y="2625725"/>
          <p14:tracePt t="39062" x="5591175" y="2608263"/>
          <p14:tracePt t="39066" x="5634038" y="2582863"/>
          <p14:tracePt t="39078" x="5727700" y="2566988"/>
          <p14:tracePt t="39082" x="5745163" y="2557463"/>
          <p14:tracePt t="39094" x="5778500" y="2549525"/>
          <p14:tracePt t="39098" x="5795963" y="2532063"/>
          <p14:tracePt t="39112" x="5821363" y="2524125"/>
          <p14:tracePt t="39116" x="5821363" y="2516188"/>
          <p14:tracePt t="39128" x="5838825" y="2506663"/>
          <p14:tracePt t="39132" x="5846763" y="2489200"/>
          <p14:tracePt t="39143" x="5854700" y="2473325"/>
          <p14:tracePt t="39147" x="5880100" y="2430463"/>
          <p14:tracePt t="39160" x="5889625" y="2397125"/>
          <p14:tracePt t="39164" x="5915025" y="2362200"/>
          <p14:tracePt t="39176" x="5922963" y="2311400"/>
          <p14:tracePt t="39180" x="5957888" y="2227263"/>
          <p14:tracePt t="39192" x="5983288" y="2174875"/>
          <p14:tracePt t="39196" x="6008688" y="2124075"/>
          <p14:tracePt t="39208" x="6024563" y="2082800"/>
          <p14:tracePt t="39212" x="6076950" y="2005013"/>
          <p14:tracePt t="39224" x="6092825" y="1954213"/>
          <p14:tracePt t="39228" x="6118225" y="1920875"/>
          <p14:tracePt t="39240" x="6153150" y="1870075"/>
          <p14:tracePt t="39244" x="6178550" y="1844675"/>
          <p14:tracePt t="39256" x="6229350" y="1766888"/>
          <p14:tracePt t="39260" x="6280150" y="1733550"/>
          <p14:tracePt t="39272" x="6313488" y="1708150"/>
          <p14:tracePt t="39276" x="6365875" y="1674813"/>
          <p14:tracePt t="39288" x="6457950" y="1639888"/>
          <p14:tracePt t="39292" x="6500813" y="1631950"/>
          <p14:tracePt t="39304" x="6543675" y="1622425"/>
          <p14:tracePt t="39308" x="6594475" y="1606550"/>
          <p14:tracePt t="39320" x="6627813" y="1597025"/>
          <p14:tracePt t="39324" x="6688138" y="1589088"/>
          <p14:tracePt t="39336" x="6713538" y="1589088"/>
          <p14:tracePt t="39340" x="6721475" y="1589088"/>
          <p14:tracePt t="39352" x="6738938" y="1581150"/>
          <p14:tracePt t="39356" x="6764338" y="1581150"/>
          <p14:tracePt t="39384" x="6781800" y="1581150"/>
          <p14:tracePt t="39388" x="6789738" y="1581150"/>
          <p14:tracePt t="39404" x="6799263" y="1581150"/>
          <p14:tracePt t="39416" x="6807200" y="1581150"/>
          <p14:tracePt t="39468" x="6799263" y="1581150"/>
          <p14:tracePt t="39480" x="6789738" y="1589088"/>
          <p14:tracePt t="39484" x="6764338" y="1589088"/>
          <p14:tracePt t="39496" x="6721475" y="1597025"/>
          <p14:tracePt t="39500" x="6662738" y="1606550"/>
          <p14:tracePt t="39512" x="6602413" y="1622425"/>
          <p14:tracePt t="39516" x="6526213" y="1622425"/>
          <p14:tracePt t="39528" x="6432550" y="1622425"/>
          <p14:tracePt t="39532" x="6254750" y="1631950"/>
          <p14:tracePt t="39544" x="6143625" y="1631950"/>
          <p14:tracePt t="39548" x="6016625" y="1631950"/>
          <p14:tracePt t="39560" x="5915025" y="1639888"/>
          <p14:tracePt t="39564" x="5745163" y="1639888"/>
          <p14:tracePt t="39576" x="5659438" y="1639888"/>
          <p14:tracePt t="39580" x="5600700" y="1657350"/>
          <p14:tracePt t="39592" x="5557838" y="1657350"/>
          <p14:tracePt t="39596" x="5524500" y="1657350"/>
          <p14:tracePt t="39608" x="5497513" y="1657350"/>
          <p14:tracePt t="39612" x="5497513" y="1665288"/>
          <p14:tracePt t="39624" x="5489575" y="1665288"/>
          <p14:tracePt t="39640" x="5489575" y="1674813"/>
          <p14:tracePt t="39656" x="5497513" y="1674813"/>
          <p14:tracePt t="39660" x="5507038" y="1682750"/>
          <p14:tracePt t="39676" x="5524500" y="1690688"/>
          <p14:tracePt t="39688" x="5540375" y="1700213"/>
          <p14:tracePt t="39692" x="5549900" y="1708150"/>
          <p14:tracePt t="39704" x="5575300" y="1725613"/>
          <p14:tracePt t="39708" x="5616575" y="1751013"/>
          <p14:tracePt t="39720" x="5659438" y="1766888"/>
          <p14:tracePt t="39724" x="5694363" y="1784350"/>
          <p14:tracePt t="39736" x="5702300" y="1793875"/>
          <p14:tracePt t="39740" x="5719763" y="1801813"/>
          <p14:tracePt t="39784" x="5702300" y="1809750"/>
          <p14:tracePt t="39788" x="5676900" y="1809750"/>
          <p14:tracePt t="39800" x="5659438" y="1809750"/>
          <p14:tracePt t="39804" x="5626100" y="1809750"/>
          <p14:tracePt t="39816" x="5557838" y="1809750"/>
          <p14:tracePt t="39820" x="5497513" y="1809750"/>
          <p14:tracePt t="39832" x="5438775" y="1809750"/>
          <p14:tracePt t="39836" x="5395913" y="1801813"/>
          <p14:tracePt t="39848" x="5370513" y="1793875"/>
          <p14:tracePt t="39852" x="5353050" y="1784350"/>
          <p14:tracePt t="39868" x="5362575" y="1784350"/>
          <p14:tracePt t="39880" x="5370513" y="1776413"/>
          <p14:tracePt t="39883" x="5387975" y="1766888"/>
          <p14:tracePt t="39896" x="5405438" y="1758950"/>
          <p14:tracePt t="39900" x="5430838" y="1758950"/>
          <p14:tracePt t="39912" x="5438775" y="1758950"/>
          <p14:tracePt t="39916" x="5472113" y="1758950"/>
          <p14:tracePt t="39928" x="5497513" y="1758950"/>
          <p14:tracePt t="39932" x="5514975" y="1758950"/>
          <p14:tracePt t="39944" x="5549900" y="1758950"/>
          <p14:tracePt t="39948" x="5583238" y="1758950"/>
          <p14:tracePt t="39960" x="5634038" y="1758950"/>
          <p14:tracePt t="39964" x="5668963" y="1758950"/>
          <p14:tracePt t="39975" x="5702300" y="1758950"/>
          <p14:tracePt t="39979" x="5727700" y="1758950"/>
          <p14:tracePt t="39992" x="5770563" y="1758950"/>
          <p14:tracePt t="39995" x="5788025" y="1758950"/>
          <p14:tracePt t="40008" x="5795963" y="1758950"/>
          <p14:tracePt t="40056" x="5795963" y="1776413"/>
          <p14:tracePt t="40060" x="5770563" y="1776413"/>
          <p14:tracePt t="40072" x="5745163" y="1784350"/>
          <p14:tracePt t="40075" x="5719763" y="1793875"/>
          <p14:tracePt t="40088" x="5702300" y="1793875"/>
          <p14:tracePt t="40092" x="5676900" y="1793875"/>
          <p14:tracePt t="40104" x="5659438" y="1793875"/>
          <p14:tracePt t="40120" x="5651500" y="1793875"/>
          <p14:tracePt t="40124" x="5634038" y="1793875"/>
          <p14:tracePt t="40136" x="5626100" y="1793875"/>
          <p14:tracePt t="40140" x="5608638" y="1793875"/>
          <p14:tracePt t="40152" x="5600700" y="1793875"/>
          <p14:tracePt t="40168" x="5591175" y="1793875"/>
          <p14:tracePt t="40184" x="5591175" y="1784350"/>
          <p14:tracePt t="40248" x="5583238" y="1784350"/>
          <p14:tracePt t="40252" x="5575300" y="1784350"/>
          <p14:tracePt t="40264" x="5549900" y="1793875"/>
          <p14:tracePt t="40268" x="5507038" y="1801813"/>
          <p14:tracePt t="40280" x="5446713" y="1809750"/>
          <p14:tracePt t="40284" x="5387975" y="1809750"/>
          <p14:tracePt t="40296" x="5319713" y="1819275"/>
          <p14:tracePt t="40300" x="5235575" y="1819275"/>
          <p14:tracePt t="40312" x="5073650" y="1835150"/>
          <p14:tracePt t="40316" x="4972050" y="1844675"/>
          <p14:tracePt t="40328" x="4860925" y="1852613"/>
          <p14:tracePt t="40332" x="4759325" y="1852613"/>
          <p14:tracePt t="40344" x="4564063" y="1885950"/>
          <p14:tracePt t="40348" x="4445000" y="1885950"/>
          <p14:tracePt t="40360" x="4316413" y="1903413"/>
          <p14:tracePt t="40364" x="4181475" y="1920875"/>
          <p14:tracePt t="40376" x="4037013" y="1928813"/>
          <p14:tracePt t="40380" x="3908425" y="1954213"/>
          <p14:tracePt t="40392" x="3763963" y="1989138"/>
          <p14:tracePt t="40396" x="3619500" y="2022475"/>
          <p14:tracePt t="40408" x="3492500" y="2055813"/>
          <p14:tracePt t="40412" x="3279775" y="2133600"/>
          <p14:tracePt t="40424" x="3178175" y="2166938"/>
          <p14:tracePt t="40428" x="3076575" y="2209800"/>
          <p14:tracePt t="40440" x="3000375" y="2243138"/>
          <p14:tracePt t="40444" x="2897188" y="2286000"/>
          <p14:tracePt t="40456" x="2830513" y="2319338"/>
          <p14:tracePt t="40460" x="2770188" y="2344738"/>
          <p14:tracePt t="40472" x="2736850" y="2362200"/>
          <p14:tracePt t="40476" x="2701925" y="2387600"/>
          <p14:tracePt t="40488" x="2651125" y="2413000"/>
          <p14:tracePt t="40492" x="2625725" y="2430463"/>
          <p14:tracePt t="40504" x="2608263" y="2447925"/>
          <p14:tracePt t="40508" x="2600325" y="2455863"/>
          <p14:tracePt t="40520" x="2582863" y="2463800"/>
          <p14:tracePt t="40524" x="2566988" y="2463800"/>
          <p14:tracePt t="40536" x="2557463" y="2463800"/>
          <p14:tracePt t="40540" x="2549525" y="2463800"/>
          <p14:tracePt t="40552" x="2516188" y="2463800"/>
          <p14:tracePt t="40556" x="2498725" y="2455863"/>
          <p14:tracePt t="40568" x="2481263" y="2438400"/>
          <p14:tracePt t="40572" x="2455863" y="2422525"/>
          <p14:tracePt t="40584" x="2430463" y="2397125"/>
          <p14:tracePt t="40588" x="2413000" y="2354263"/>
          <p14:tracePt t="40602" x="2413000" y="2328863"/>
          <p14:tracePt t="40606" x="2405063" y="2303463"/>
          <p14:tracePt t="40618" x="2405063" y="2268538"/>
          <p14:tracePt t="40622" x="2397125" y="2217738"/>
          <p14:tracePt t="40634" x="2387600" y="2184400"/>
          <p14:tracePt t="40638" x="2362200" y="2133600"/>
          <p14:tracePt t="40650" x="2344738" y="2090738"/>
          <p14:tracePt t="40654" x="2336800" y="2055813"/>
          <p14:tracePt t="40666" x="2303463" y="1979613"/>
          <p14:tracePt t="40670" x="2278063" y="1946275"/>
          <p14:tracePt t="40682" x="2260600" y="1911350"/>
          <p14:tracePt t="40686" x="2243138" y="1885950"/>
          <p14:tracePt t="40698" x="2217738" y="1835150"/>
          <p14:tracePt t="40702" x="2200275" y="1819275"/>
          <p14:tracePt t="40714" x="2184400" y="1766888"/>
          <p14:tracePt t="40718" x="2174875" y="1751013"/>
          <p14:tracePt t="40730" x="2166938" y="1716088"/>
          <p14:tracePt t="40734" x="2149475" y="1682750"/>
          <p14:tracePt t="40746" x="2141538" y="1657350"/>
          <p14:tracePt t="40750" x="2133600" y="1622425"/>
          <p14:tracePt t="40762" x="2124075" y="1589088"/>
          <p14:tracePt t="40766" x="2108200" y="1546225"/>
          <p14:tracePt t="40778" x="2098675" y="1520825"/>
          <p14:tracePt t="40782" x="2090738" y="1495425"/>
          <p14:tracePt t="40794" x="2073275" y="1477963"/>
          <p14:tracePt t="40798" x="2065338" y="1444625"/>
          <p14:tracePt t="40810" x="2065338" y="1436688"/>
          <p14:tracePt t="40814" x="2047875" y="1419225"/>
          <p14:tracePt t="40826" x="2039938" y="1401763"/>
          <p14:tracePt t="40830" x="2022475" y="1385888"/>
          <p14:tracePt t="40842" x="2005013" y="1350963"/>
          <p14:tracePt t="40846" x="1989138" y="1343025"/>
          <p14:tracePt t="40858" x="1979613" y="1317625"/>
          <p14:tracePt t="40862" x="1963738" y="1300163"/>
          <p14:tracePt t="40874" x="1928813" y="1266825"/>
          <p14:tracePt t="40878" x="1903413" y="1241425"/>
          <p14:tracePt t="40890" x="1878013" y="1216025"/>
          <p14:tracePt t="40894" x="1852613" y="1198563"/>
          <p14:tracePt t="40906" x="1793875" y="1173163"/>
          <p14:tracePt t="40910" x="1758950" y="1155700"/>
          <p14:tracePt t="40923" x="1733550" y="1138238"/>
          <p14:tracePt t="40926" x="1700213" y="1130300"/>
          <p14:tracePt t="40938" x="1674813" y="1122363"/>
          <p14:tracePt t="40942" x="1639888" y="1112838"/>
          <p14:tracePt t="40954" x="1614488" y="1112838"/>
          <p14:tracePt t="40958" x="1589088" y="1112838"/>
          <p14:tracePt t="40970" x="1571625" y="1112838"/>
          <p14:tracePt t="40974" x="1538288" y="1122363"/>
          <p14:tracePt t="40986" x="1512888" y="1130300"/>
          <p14:tracePt t="40990" x="1487488" y="1147763"/>
          <p14:tracePt t="41002" x="1462088" y="1155700"/>
          <p14:tracePt t="41006" x="1452563" y="1163638"/>
          <p14:tracePt t="41018" x="1427163" y="1173163"/>
          <p14:tracePt t="41022" x="1411288" y="1173163"/>
          <p14:tracePt t="41034" x="1401763" y="1181100"/>
          <p14:tracePt t="41038" x="1393825" y="1181100"/>
          <p14:tracePt t="41049" x="1376363" y="1189038"/>
          <p14:tracePt t="41054" x="1376363" y="1198563"/>
          <p14:tracePt t="41065" x="1368425" y="1198563"/>
          <p14:tracePt t="41070" x="1360488" y="1206500"/>
          <p14:tracePt t="41082" x="1350963" y="1223963"/>
          <p14:tracePt t="41086" x="1343025" y="1231900"/>
          <p14:tracePt t="41098" x="1333500" y="1241425"/>
          <p14:tracePt t="41102" x="1325563" y="1257300"/>
          <p14:tracePt t="41114" x="1325563" y="1266825"/>
          <p14:tracePt t="41118" x="1308100" y="1300163"/>
          <p14:tracePt t="41130" x="1308100" y="1325563"/>
          <p14:tracePt t="41134" x="1300163" y="1350963"/>
          <p14:tracePt t="41146" x="1300163" y="1368425"/>
          <p14:tracePt t="41149" x="1300163" y="1427163"/>
          <p14:tracePt t="41162" x="1292225" y="1444625"/>
          <p14:tracePt t="41166" x="1292225" y="1477963"/>
          <p14:tracePt t="41178" x="1292225" y="1495425"/>
          <p14:tracePt t="41182" x="1292225" y="1504950"/>
          <p14:tracePt t="41194" x="1292225" y="1530350"/>
          <p14:tracePt t="41198" x="1292225" y="1538288"/>
          <p14:tracePt t="41210" x="1292225" y="1546225"/>
          <p14:tracePt t="41226" x="1292225" y="1555750"/>
          <p14:tracePt t="41230" x="1292225" y="1563688"/>
          <p14:tracePt t="41258" x="1300163" y="1571625"/>
          <p14:tracePt t="41262" x="1308100" y="1589088"/>
          <p14:tracePt t="41274" x="1308100" y="1597025"/>
          <p14:tracePt t="41278" x="1317625" y="1606550"/>
          <p14:tracePt t="41290" x="1317625" y="1631950"/>
          <p14:tracePt t="41293" x="1333500" y="1665288"/>
          <p14:tracePt t="41306" x="1343025" y="1690688"/>
          <p14:tracePt t="41310" x="1360488" y="1708150"/>
          <p14:tracePt t="41322" x="1385888" y="1733550"/>
          <p14:tracePt t="41325" x="1411288" y="1801813"/>
          <p14:tracePt t="41338" x="1436688" y="1835150"/>
          <p14:tracePt t="41342" x="1452563" y="1860550"/>
          <p14:tracePt t="41354" x="1470025" y="1878013"/>
          <p14:tracePt t="41358" x="1477963" y="1895475"/>
          <p14:tracePt t="41369" x="1504950" y="1911350"/>
          <p14:tracePt t="41374" x="1520825" y="1928813"/>
          <p14:tracePt t="41385" x="1538288" y="1946275"/>
          <p14:tracePt t="41390" x="1546225" y="1954213"/>
          <p14:tracePt t="41402" x="1563688" y="1963738"/>
          <p14:tracePt t="41406" x="1581150" y="1979613"/>
          <p14:tracePt t="41418" x="1606550" y="1997075"/>
          <p14:tracePt t="41422" x="1631950" y="2005013"/>
          <p14:tracePt t="41433" x="1674813" y="2022475"/>
          <p14:tracePt t="41438" x="1700213" y="2030413"/>
          <p14:tracePt t="41450" x="1733550" y="2039938"/>
          <p14:tracePt t="41454" x="1741488" y="2047875"/>
          <p14:tracePt t="41466" x="1776413" y="2055813"/>
          <p14:tracePt t="41470" x="1801813" y="2065338"/>
          <p14:tracePt t="41482" x="1809750" y="2065338"/>
          <p14:tracePt t="41486" x="1835150" y="2073275"/>
          <p14:tracePt t="41498" x="1852613" y="2073275"/>
          <p14:tracePt t="41502" x="1860550" y="2073275"/>
          <p14:tracePt t="41514" x="1878013" y="2073275"/>
          <p14:tracePt t="41518" x="1885950" y="2073275"/>
          <p14:tracePt t="41530" x="1895475" y="2073275"/>
          <p14:tracePt t="41534" x="1903413" y="2073275"/>
          <p14:tracePt t="41546" x="1920875" y="2065338"/>
          <p14:tracePt t="41550" x="1938338" y="2047875"/>
          <p14:tracePt t="41562" x="1954213" y="2030413"/>
          <p14:tracePt t="41566" x="1971675" y="2022475"/>
          <p14:tracePt t="41578" x="2005013" y="1979613"/>
          <p14:tracePt t="41582" x="2022475" y="1971675"/>
          <p14:tracePt t="41594" x="2055813" y="1954213"/>
          <p14:tracePt t="41598" x="2065338" y="1938338"/>
          <p14:tracePt t="41610" x="2108200" y="1911350"/>
          <p14:tracePt t="41614" x="2108200" y="1885950"/>
          <p14:tracePt t="41626" x="2116138" y="1870075"/>
          <p14:tracePt t="41630" x="2124075" y="1860550"/>
          <p14:tracePt t="41642" x="2133600" y="1844675"/>
          <p14:tracePt t="41646" x="2141538" y="1809750"/>
          <p14:tracePt t="41658" x="2141538" y="1784350"/>
          <p14:tracePt t="41662" x="2149475" y="1766888"/>
          <p14:tracePt t="41674" x="2149475" y="1751013"/>
          <p14:tracePt t="41678" x="2149475" y="1716088"/>
          <p14:tracePt t="41690" x="2149475" y="1708150"/>
          <p14:tracePt t="41693" x="2149475" y="1682750"/>
          <p14:tracePt t="41706" x="2149475" y="1665288"/>
          <p14:tracePt t="41710" x="2149475" y="1657350"/>
          <p14:tracePt t="41722" x="2141538" y="1631950"/>
          <p14:tracePt t="41726" x="2124075" y="1614488"/>
          <p14:tracePt t="41738" x="2116138" y="1581150"/>
          <p14:tracePt t="41742" x="2108200" y="1563688"/>
          <p14:tracePt t="41754" x="2073275" y="1520825"/>
          <p14:tracePt t="41757" x="2055813" y="1512888"/>
          <p14:tracePt t="41772" x="2014538" y="1470025"/>
          <p14:tracePt t="41776" x="1997075" y="1444625"/>
          <p14:tracePt t="41786" x="1928813" y="1401763"/>
          <p14:tracePt t="41790" x="1895475" y="1376363"/>
          <p14:tracePt t="41802" x="1860550" y="1360488"/>
          <p14:tracePt t="41806" x="1819275" y="1333500"/>
          <p14:tracePt t="41818" x="1793875" y="1325563"/>
          <p14:tracePt t="41822" x="1758950" y="1308100"/>
          <p14:tracePt t="41834" x="1741488" y="1300163"/>
          <p14:tracePt t="41838" x="1725613" y="1292225"/>
          <p14:tracePt t="41850" x="1700213" y="1292225"/>
          <p14:tracePt t="41854" x="1682750" y="1282700"/>
          <p14:tracePt t="41866" x="1665288" y="1282700"/>
          <p14:tracePt t="41870" x="1649413" y="1282700"/>
          <p14:tracePt t="41882" x="1639888" y="1282700"/>
          <p14:tracePt t="41886" x="1631950" y="1282700"/>
          <p14:tracePt t="41898" x="1622425" y="1282700"/>
          <p14:tracePt t="41901" x="1606550" y="1282700"/>
          <p14:tracePt t="41914" x="1597025" y="1282700"/>
          <p14:tracePt t="41918" x="1589088" y="1282700"/>
          <p14:tracePt t="41930" x="1571625" y="1292225"/>
          <p14:tracePt t="41934" x="1546225" y="1292225"/>
          <p14:tracePt t="41946" x="1538288" y="1308100"/>
          <p14:tracePt t="41950" x="1520825" y="1308100"/>
          <p14:tracePt t="41962" x="1487488" y="1325563"/>
          <p14:tracePt t="41966" x="1462088" y="1343025"/>
          <p14:tracePt t="41978" x="1436688" y="1368425"/>
          <p14:tracePt t="41982" x="1419225" y="1393825"/>
          <p14:tracePt t="41994" x="1401763" y="1419225"/>
          <p14:tracePt t="41997" x="1376363" y="1462088"/>
          <p14:tracePt t="42010" x="1368425" y="1487488"/>
          <p14:tracePt t="42015" x="1360488" y="1512888"/>
          <p14:tracePt t="42026" x="1360488" y="1520825"/>
          <p14:tracePt t="42030" x="1350963" y="1563688"/>
          <p14:tracePt t="42042" x="1350963" y="1597025"/>
          <p14:tracePt t="42046" x="1350963" y="1622425"/>
          <p14:tracePt t="42060" x="1350963" y="1657350"/>
          <p14:tracePt t="42064" x="1350963" y="1682750"/>
          <p14:tracePt t="42076" x="1350963" y="1741488"/>
          <p14:tracePt t="42080" x="1376363" y="1776413"/>
          <p14:tracePt t="42092" x="1401763" y="1809750"/>
          <p14:tracePt t="42096" x="1419225" y="1844675"/>
          <p14:tracePt t="42108" x="1462088" y="1911350"/>
          <p14:tracePt t="42112" x="1477963" y="1938338"/>
          <p14:tracePt t="42124" x="1504950" y="1963738"/>
          <p14:tracePt t="42128" x="1512888" y="1971675"/>
          <p14:tracePt t="42140" x="1555750" y="2014538"/>
          <p14:tracePt t="42144" x="1571625" y="2022475"/>
          <p14:tracePt t="42155" x="1589088" y="2030413"/>
          <p14:tracePt t="42160" x="1606550" y="2047875"/>
          <p14:tracePt t="42172" x="1631950" y="2047875"/>
          <p14:tracePt t="42176" x="1657350" y="2047875"/>
          <p14:tracePt t="42188" x="1674813" y="2047875"/>
          <p14:tracePt t="42192" x="1700213" y="2047875"/>
          <p14:tracePt t="42204" x="1708150" y="2047875"/>
          <p14:tracePt t="42208" x="1741488" y="2022475"/>
          <p14:tracePt t="42220" x="1766888" y="2005013"/>
          <p14:tracePt t="42224" x="1793875" y="1971675"/>
          <p14:tracePt t="42236" x="1819275" y="1920875"/>
          <p14:tracePt t="42240" x="1844675" y="1885950"/>
          <p14:tracePt t="42252" x="1878013" y="1801813"/>
          <p14:tracePt t="42256" x="1895475" y="1751013"/>
          <p14:tracePt t="42268" x="1911350" y="1700213"/>
          <p14:tracePt t="42272" x="1928813" y="1665288"/>
          <p14:tracePt t="42284" x="1954213" y="1606550"/>
          <p14:tracePt t="42288" x="1963738" y="1571625"/>
          <p14:tracePt t="42300" x="1963738" y="1546225"/>
          <p14:tracePt t="42304" x="1963738" y="1530350"/>
          <p14:tracePt t="42316" x="1963738" y="1504950"/>
          <p14:tracePt t="42320" x="1963738" y="1495425"/>
          <p14:tracePt t="42331" x="1946275" y="1495425"/>
          <p14:tracePt t="42336" x="1928813" y="1477963"/>
          <p14:tracePt t="42348" x="1920875" y="1477963"/>
          <p14:tracePt t="42352" x="1885950" y="1470025"/>
          <p14:tracePt t="42364" x="1860550" y="1470025"/>
          <p14:tracePt t="42368" x="1844675" y="1470025"/>
          <p14:tracePt t="42380" x="1819275" y="1470025"/>
          <p14:tracePt t="42384" x="1776413" y="1470025"/>
          <p14:tracePt t="42396" x="1751013" y="1477963"/>
          <p14:tracePt t="42400" x="1725613" y="1487488"/>
          <p14:tracePt t="42412" x="1690688" y="1504950"/>
          <p14:tracePt t="42416" x="1674813" y="1520825"/>
          <p14:tracePt t="42428" x="1631950" y="1555750"/>
          <p14:tracePt t="42432" x="1614488" y="1581150"/>
          <p14:tracePt t="42444" x="1614488" y="1597025"/>
          <p14:tracePt t="42448" x="1606550" y="1631950"/>
          <p14:tracePt t="42460" x="1589088" y="1690688"/>
          <p14:tracePt t="42464" x="1589088" y="1725613"/>
          <p14:tracePt t="42476" x="1589088" y="1751013"/>
          <p14:tracePt t="42480" x="1589088" y="1758950"/>
          <p14:tracePt t="42492" x="1606550" y="1776413"/>
          <p14:tracePt t="42496" x="1622425" y="1776413"/>
          <p14:tracePt t="42508" x="1631950" y="1776413"/>
          <p14:tracePt t="42512" x="1649413" y="1784350"/>
          <p14:tracePt t="42524" x="1665288" y="1784350"/>
          <p14:tracePt t="42528" x="1682750" y="1776413"/>
          <p14:tracePt t="42540" x="1690688" y="1751013"/>
          <p14:tracePt t="42544" x="1708150" y="1716088"/>
          <p14:tracePt t="42556" x="1716088" y="1682750"/>
          <p14:tracePt t="42560" x="1733550" y="1589088"/>
          <p14:tracePt t="42572" x="1733550" y="1530350"/>
          <p14:tracePt t="42576" x="1733550" y="1470025"/>
          <p14:tracePt t="42588" x="1725613" y="1427163"/>
          <p14:tracePt t="42592" x="1725613" y="1393825"/>
          <p14:tracePt t="42604" x="1716088" y="1368425"/>
          <p14:tracePt t="42608" x="1700213" y="1350963"/>
          <p14:tracePt t="42620" x="1674813" y="1333500"/>
          <p14:tracePt t="42624" x="1639888" y="1317625"/>
          <p14:tracePt t="42636" x="1597025" y="1308100"/>
          <p14:tracePt t="42640" x="1571625" y="1308100"/>
          <p14:tracePt t="42652" x="1546225" y="1308100"/>
          <p14:tracePt t="42656" x="1530350" y="1308100"/>
          <p14:tracePt t="42668" x="1504950" y="1308100"/>
          <p14:tracePt t="42672" x="1477963" y="1325563"/>
          <p14:tracePt t="42684" x="1462088" y="1350963"/>
          <p14:tracePt t="42688" x="1436688" y="1376363"/>
          <p14:tracePt t="42700" x="1419225" y="1401763"/>
          <p14:tracePt t="42704" x="1411288" y="1444625"/>
          <p14:tracePt t="42716" x="1411288" y="1452563"/>
          <p14:tracePt t="42720" x="1411288" y="1470025"/>
          <p14:tracePt t="42732" x="1411288" y="1487488"/>
          <p14:tracePt t="42748" x="1411288" y="1495425"/>
          <p14:tracePt t="42764" x="1411288" y="1504950"/>
          <p14:tracePt t="42940" x="1393825" y="1504950"/>
          <p14:tracePt t="42944" x="1368425" y="1504950"/>
          <p14:tracePt t="42956" x="1350963" y="1512888"/>
          <p14:tracePt t="42960" x="1325563" y="1512888"/>
          <p14:tracePt t="42972" x="1300163" y="1520825"/>
          <p14:tracePt t="42976" x="1266825" y="1530350"/>
          <p14:tracePt t="42987" x="1216025" y="1530350"/>
          <p14:tracePt t="42991" x="1181100" y="1538288"/>
          <p14:tracePt t="43004" x="1130300" y="1555750"/>
          <p14:tracePt t="43008" x="1096963" y="1563688"/>
          <p14:tracePt t="43020" x="1054100" y="1571625"/>
          <p14:tracePt t="43024" x="1003300" y="1589088"/>
          <p14:tracePt t="43036" x="942975" y="1622425"/>
          <p14:tracePt t="43040" x="874713" y="1657350"/>
          <p14:tracePt t="43052" x="833438" y="1682750"/>
          <p14:tracePt t="43056" x="739775" y="1766888"/>
          <p14:tracePt t="43068" x="688975" y="1801813"/>
          <p14:tracePt t="43072" x="646113" y="1852613"/>
          <p14:tracePt t="43084" x="603250" y="1903413"/>
          <p14:tracePt t="43087" x="560388" y="1954213"/>
          <p14:tracePt t="43100" x="544513" y="1971675"/>
          <p14:tracePt t="43104" x="544513" y="1989138"/>
          <p14:tracePt t="43116" x="544513" y="1997075"/>
          <p14:tracePt t="43164" x="552450" y="2005013"/>
          <p14:tracePt t="43180" x="560388" y="2005013"/>
          <p14:tracePt t="43184" x="577850" y="2014538"/>
          <p14:tracePt t="43196" x="595313" y="2030413"/>
          <p14:tracePt t="43200" x="628650" y="2039938"/>
          <p14:tracePt t="43212" x="663575" y="2065338"/>
          <p14:tracePt t="43216" x="714375" y="2090738"/>
          <p14:tracePt t="43228" x="773113" y="2124075"/>
          <p14:tracePt t="43232" x="866775" y="2184400"/>
          <p14:tracePt t="43244" x="917575" y="2209800"/>
          <p14:tracePt t="43248" x="968375" y="2252663"/>
          <p14:tracePt t="43260" x="1003300" y="2293938"/>
          <p14:tracePt t="43264" x="1069975" y="2354263"/>
          <p14:tracePt t="43276" x="1112838" y="2405063"/>
          <p14:tracePt t="43280" x="1138238" y="2455863"/>
          <p14:tracePt t="43292" x="1173163" y="2498725"/>
          <p14:tracePt t="43296" x="1189038" y="2541588"/>
          <p14:tracePt t="43308" x="1223963" y="2633663"/>
          <p14:tracePt t="43312" x="1231900" y="2668588"/>
          <p14:tracePt t="43323" x="1241425" y="2711450"/>
          <p14:tracePt t="43328" x="1241425" y="2752725"/>
          <p14:tracePt t="43340" x="1223963" y="2813050"/>
          <p14:tracePt t="43344" x="1206500" y="2846388"/>
          <p14:tracePt t="43355" x="1189038" y="2889250"/>
          <p14:tracePt t="43360" x="1181100" y="2932113"/>
          <p14:tracePt t="43372" x="1163638" y="2982913"/>
          <p14:tracePt t="43376" x="1147763" y="3025775"/>
          <p14:tracePt t="43388" x="1130300" y="3084513"/>
          <p14:tracePt t="43392" x="1112838" y="3160713"/>
          <p14:tracePt t="43404" x="1104900" y="3238500"/>
          <p14:tracePt t="43408" x="1087438" y="3390900"/>
          <p14:tracePt t="43420" x="1087438" y="3502025"/>
          <p14:tracePt t="43424" x="1087438" y="3629025"/>
          <p14:tracePt t="43436" x="1096963" y="3756025"/>
          <p14:tracePt t="43440" x="1122363" y="3960813"/>
          <p14:tracePt t="43452" x="1147763" y="4070350"/>
          <p14:tracePt t="43456" x="1155700" y="4189413"/>
          <p14:tracePt t="43468" x="1181100" y="4300538"/>
          <p14:tracePt t="43472" x="1216025" y="4435475"/>
          <p14:tracePt t="43484" x="1274763" y="4699000"/>
          <p14:tracePt t="43488" x="1308100" y="4835525"/>
          <p14:tracePt t="43500" x="1360488" y="4979988"/>
          <p14:tracePt t="43504" x="1376363" y="5091113"/>
          <p14:tracePt t="43516" x="1436688" y="5260975"/>
          <p14:tracePt t="43520" x="1444625" y="5362575"/>
          <p14:tracePt t="43532" x="1444625" y="5430838"/>
          <p14:tracePt t="43536" x="1452563" y="5489575"/>
          <p14:tracePt t="43548" x="1452563" y="5549900"/>
          <p14:tracePt t="43552" x="1452563" y="5583238"/>
          <p14:tracePt t="43564" x="1444625" y="5608638"/>
          <p14:tracePt t="43568" x="1444625" y="5626100"/>
          <p14:tracePt t="43582" x="1436688" y="5641975"/>
          <p14:tracePt t="43586" x="1436688" y="5651500"/>
          <p14:tracePt t="43598" x="1427163" y="5651500"/>
          <p14:tracePt t="43614" x="1411288" y="5651500"/>
          <p14:tracePt t="43618" x="1393825" y="5641975"/>
          <p14:tracePt t="43630" x="1368425" y="5626100"/>
          <p14:tracePt t="43633" x="1325563" y="5591175"/>
          <p14:tracePt t="43646" x="1274763" y="5549900"/>
          <p14:tracePt t="43650" x="1216025" y="5514975"/>
          <p14:tracePt t="43662" x="1122363" y="5438775"/>
          <p14:tracePt t="43666" x="1069975" y="5395913"/>
          <p14:tracePt t="43678" x="1011238" y="5345113"/>
          <p14:tracePt t="43682" x="960438" y="5302250"/>
          <p14:tracePt t="43694" x="874713" y="5235575"/>
          <p14:tracePt t="43698" x="849313" y="5208588"/>
          <p14:tracePt t="43710" x="815975" y="5183188"/>
          <p14:tracePt t="43714" x="790575" y="5167313"/>
          <p14:tracePt t="43726" x="730250" y="5124450"/>
          <p14:tracePt t="43730" x="696913" y="5099050"/>
          <p14:tracePt t="43742" x="679450" y="5091113"/>
          <p14:tracePt t="43746" x="671513" y="5081588"/>
          <p14:tracePt t="43758" x="663575" y="5073650"/>
          <p14:tracePt t="43762" x="654050" y="5056188"/>
          <p14:tracePt t="43774" x="646113" y="5056188"/>
          <p14:tracePt t="43790" x="646113" y="5038725"/>
          <p14:tracePt t="43794" x="646113" y="5022850"/>
          <p14:tracePt t="43822" x="646113" y="5013325"/>
          <p14:tracePt t="43842" x="654050" y="5013325"/>
          <p14:tracePt t="43966" x="663575" y="5013325"/>
          <p14:tracePt t="43982" x="671513" y="5013325"/>
          <p14:tracePt t="43997" x="679450" y="5022850"/>
          <p14:tracePt t="44001" x="679450" y="5030788"/>
          <p14:tracePt t="44030" x="679450" y="5038725"/>
          <p14:tracePt t="44046" x="688975" y="5048250"/>
          <p14:tracePt t="44050" x="696913" y="5048250"/>
          <p14:tracePt t="44062" x="696913" y="5056188"/>
          <p14:tracePt t="44066" x="704850" y="5056188"/>
          <p14:tracePt t="44078" x="722313" y="5073650"/>
          <p14:tracePt t="44082" x="730250" y="5081588"/>
          <p14:tracePt t="44094" x="730250" y="5091113"/>
          <p14:tracePt t="44126" x="730250" y="5099050"/>
          <p14:tracePt t="44142" x="730250" y="5106988"/>
          <p14:tracePt t="44158" x="730250" y="5116513"/>
          <p14:tracePt t="44174" x="730250" y="5124450"/>
          <p14:tracePt t="44190" x="730250" y="5132388"/>
          <p14:tracePt t="44222" x="722313" y="5132388"/>
          <p14:tracePt t="44366" x="730250" y="5132388"/>
          <p14:tracePt t="44382" x="730250" y="5141913"/>
          <p14:tracePt t="44414" x="739775" y="5141913"/>
          <p14:tracePt t="44430" x="747713" y="5141913"/>
          <p14:tracePt t="44434" x="755650" y="5141913"/>
          <p14:tracePt t="44466" x="773113" y="5141913"/>
          <p14:tracePt t="44494" x="790575" y="5141913"/>
          <p14:tracePt t="44498" x="798513" y="5141913"/>
          <p14:tracePt t="44514" x="808038" y="5141913"/>
          <p14:tracePt t="44526" x="823913" y="5149850"/>
          <p14:tracePt t="44542" x="841375" y="5157788"/>
          <p14:tracePt t="44546" x="866775" y="5157788"/>
          <p14:tracePt t="44558" x="909638" y="5167313"/>
          <p14:tracePt t="44562" x="968375" y="5183188"/>
          <p14:tracePt t="44574" x="1087438" y="5208588"/>
          <p14:tracePt t="44578" x="1155700" y="5226050"/>
          <p14:tracePt t="44590" x="1216025" y="5235575"/>
          <p14:tracePt t="44594" x="1292225" y="5260975"/>
          <p14:tracePt t="44606" x="1419225" y="5286375"/>
          <p14:tracePt t="44610" x="1477963" y="5294313"/>
          <p14:tracePt t="44622" x="1555750" y="5302250"/>
          <p14:tracePt t="44626" x="1614488" y="5302250"/>
          <p14:tracePt t="44638" x="1682750" y="5327650"/>
          <p14:tracePt t="44642" x="1801813" y="5345113"/>
          <p14:tracePt t="44654" x="1878013" y="5353050"/>
          <p14:tracePt t="44658" x="1963738" y="5380038"/>
          <p14:tracePt t="44670" x="2022475" y="5387975"/>
          <p14:tracePt t="44674" x="2149475" y="5405438"/>
          <p14:tracePt t="44686" x="2227263" y="5413375"/>
          <p14:tracePt t="44690" x="2293938" y="5413375"/>
          <p14:tracePt t="44702" x="2371725" y="5421313"/>
          <p14:tracePt t="44706" x="2438400" y="5430838"/>
          <p14:tracePt t="44718" x="2541588" y="5456238"/>
          <p14:tracePt t="44722" x="2592388" y="5464175"/>
          <p14:tracePt t="44734" x="2651125" y="5472113"/>
          <p14:tracePt t="44738" x="2676525" y="5481638"/>
          <p14:tracePt t="44750" x="2744788" y="5507038"/>
          <p14:tracePt t="44754" x="2778125" y="5514975"/>
          <p14:tracePt t="44766" x="2805113" y="5524500"/>
          <p14:tracePt t="44770" x="2838450" y="5524500"/>
          <p14:tracePt t="44782" x="2897188" y="5549900"/>
          <p14:tracePt t="44786" x="2932113" y="5557838"/>
          <p14:tracePt t="44798" x="2957513" y="5557838"/>
          <p14:tracePt t="44802" x="2982913" y="5565775"/>
          <p14:tracePt t="44814" x="2990850" y="5575300"/>
          <p14:tracePt t="44818" x="3000375" y="5575300"/>
          <p14:tracePt t="44830" x="3008313" y="5575300"/>
          <p14:tracePt t="44834" x="3016250" y="5575300"/>
          <p14:tracePt t="44850" x="3033713" y="5575300"/>
          <p14:tracePt t="44862" x="3041650" y="5575300"/>
          <p14:tracePt t="44878" x="3051175" y="5575300"/>
          <p14:tracePt t="44882" x="3059113" y="5575300"/>
          <p14:tracePt t="44898" x="3067050" y="5575300"/>
          <p14:tracePt t="44910" x="3076575" y="5575300"/>
          <p14:tracePt t="44914" x="3084513" y="5575300"/>
          <p14:tracePt t="44926" x="3094038" y="5575300"/>
          <p14:tracePt t="44930" x="3101975" y="5575300"/>
          <p14:tracePt t="44946" x="3109913" y="5565775"/>
          <p14:tracePt t="44958" x="3127375" y="5557838"/>
          <p14:tracePt t="44962" x="3135313" y="5549900"/>
          <p14:tracePt t="44974" x="3144838" y="5540375"/>
          <p14:tracePt t="44978" x="3152775" y="5532438"/>
          <p14:tracePt t="44990" x="3170238" y="5514975"/>
          <p14:tracePt t="44994" x="3203575" y="5507038"/>
          <p14:tracePt t="45008" x="3221038" y="5507038"/>
          <p14:tracePt t="45012" x="3246438" y="5497513"/>
          <p14:tracePt t="45024" x="3263900" y="5497513"/>
          <p14:tracePt t="45028" x="3279775" y="5489575"/>
          <p14:tracePt t="45040" x="3297238" y="5489575"/>
          <p14:tracePt t="45044" x="3314700" y="5489575"/>
          <p14:tracePt t="45056" x="3322638" y="5489575"/>
          <p14:tracePt t="45060" x="3348038" y="5489575"/>
          <p14:tracePt t="45072" x="3373438" y="5489575"/>
          <p14:tracePt t="45076" x="3398838" y="5489575"/>
          <p14:tracePt t="45088" x="3459163" y="5497513"/>
          <p14:tracePt t="45092" x="3517900" y="5524500"/>
          <p14:tracePt t="45104" x="3603625" y="5532438"/>
          <p14:tracePt t="45108" x="3654425" y="5540375"/>
          <p14:tracePt t="45120" x="3679825" y="5540375"/>
          <p14:tracePt t="45124" x="3713163" y="5549900"/>
          <p14:tracePt t="45136" x="3773488" y="5549900"/>
          <p14:tracePt t="45140" x="3816350" y="5549900"/>
          <p14:tracePt t="45152" x="3849688" y="5540375"/>
          <p14:tracePt t="45156" x="3883025" y="5532438"/>
          <p14:tracePt t="45168" x="3935413" y="5524500"/>
          <p14:tracePt t="45172" x="3994150" y="5489575"/>
          <p14:tracePt t="45184" x="4011613" y="5489575"/>
          <p14:tracePt t="45188" x="4019550" y="5472113"/>
          <p14:tracePt t="45200" x="4037013" y="5472113"/>
          <p14:tracePt t="45204" x="4044950" y="5446713"/>
          <p14:tracePt t="45216" x="4052888" y="5438775"/>
          <p14:tracePt t="45232" x="4052888" y="5430838"/>
          <p14:tracePt t="45248" x="4062413" y="5430838"/>
          <p14:tracePt t="45264" x="4070350" y="5430838"/>
          <p14:tracePt t="45268" x="4079875" y="5430838"/>
          <p14:tracePt t="45280" x="4095750" y="5430838"/>
          <p14:tracePt t="45284" x="4105275" y="5430838"/>
          <p14:tracePt t="45312" x="4113213" y="5421313"/>
          <p14:tracePt t="45328" x="4113213" y="5413375"/>
          <p14:tracePt t="45332" x="4121150" y="5413375"/>
          <p14:tracePt t="45344" x="4121150" y="5395913"/>
          <p14:tracePt t="45348" x="4130675" y="5387975"/>
          <p14:tracePt t="45360" x="4138613" y="5370513"/>
          <p14:tracePt t="45364" x="4138613" y="5353050"/>
          <p14:tracePt t="45380" x="4138613" y="5345113"/>
          <p14:tracePt t="45392" x="4138613" y="5337175"/>
          <p14:tracePt t="45396" x="4138613" y="5327650"/>
          <p14:tracePt t="45412" x="4138613" y="5319713"/>
          <p14:tracePt t="45424" x="4138613" y="5311775"/>
          <p14:tracePt t="45456" x="4138613" y="5302250"/>
          <p14:tracePt t="45460" x="4138613" y="5294313"/>
          <p14:tracePt t="45472" x="4138613" y="5286375"/>
          <p14:tracePt t="45488" x="4138613" y="5268913"/>
          <p14:tracePt t="45492" x="4138613" y="5260975"/>
          <p14:tracePt t="45508" x="4138613" y="5251450"/>
          <p14:tracePt t="45552" x="4130675" y="5260975"/>
          <p14:tracePt t="45568" x="4130675" y="5268913"/>
          <p14:tracePt t="45572" x="4121150" y="5286375"/>
          <p14:tracePt t="45584" x="4121150" y="5294313"/>
          <p14:tracePt t="45588" x="4121150" y="5302250"/>
          <p14:tracePt t="45600" x="4121150" y="5311775"/>
          <p14:tracePt t="45616" x="4113213" y="5311775"/>
          <p14:tracePt t="45648" x="4113213" y="5302250"/>
          <p14:tracePt t="45652" x="4113213" y="5276850"/>
          <p14:tracePt t="45664" x="4113213" y="5235575"/>
          <p14:tracePt t="45668" x="4113213" y="5218113"/>
          <p14:tracePt t="45680" x="4113213" y="5200650"/>
          <p14:tracePt t="45684" x="4113213" y="5192713"/>
          <p14:tracePt t="45696" x="4113213" y="5183188"/>
          <p14:tracePt t="45700" x="4113213" y="5167313"/>
          <p14:tracePt t="45796" x="4105275" y="5167313"/>
          <p14:tracePt t="45808" x="4105275" y="5175250"/>
          <p14:tracePt t="46032" x="4113213" y="5175250"/>
          <p14:tracePt t="46048" x="4121150" y="5175250"/>
          <p14:tracePt t="46256" x="4113213" y="5175250"/>
          <p14:tracePt t="46352" x="4105275" y="5175250"/>
          <p14:tracePt t="46368" x="4095750" y="5175250"/>
          <p14:tracePt t="46516" x="4087813" y="5175250"/>
          <p14:tracePt t="46546" x="4079875" y="5175250"/>
          <p14:tracePt t="46610" x="4070350" y="5175250"/>
          <p14:tracePt t="46626" x="4062413" y="5175250"/>
          <p14:tracePt t="46630" x="4052888" y="5175250"/>
          <p14:tracePt t="46642" x="4037013" y="5175250"/>
          <p14:tracePt t="46646" x="4027488" y="5175250"/>
          <p14:tracePt t="46658" x="4019550" y="5175250"/>
          <p14:tracePt t="46662" x="4002088" y="5175250"/>
          <p14:tracePt t="46674" x="3994150" y="5175250"/>
          <p14:tracePt t="46677" x="3968750" y="5175250"/>
          <p14:tracePt t="46690" x="3943350" y="5175250"/>
          <p14:tracePt t="46694" x="3935413" y="5175250"/>
          <p14:tracePt t="46706" x="3908425" y="5175250"/>
          <p14:tracePt t="46710" x="3875088" y="5175250"/>
          <p14:tracePt t="46722" x="3824288" y="5175250"/>
          <p14:tracePt t="46726" x="3790950" y="5167313"/>
          <p14:tracePt t="46738" x="3756025" y="5167313"/>
          <p14:tracePt t="46742" x="3713163" y="5157788"/>
          <p14:tracePt t="46754" x="3671888" y="5157788"/>
          <p14:tracePt t="46758" x="3646488" y="5157788"/>
          <p14:tracePt t="46770" x="3629025" y="5157788"/>
          <p14:tracePt t="46774" x="3603625" y="5157788"/>
          <p14:tracePt t="46785" x="3578225" y="5149850"/>
          <p14:tracePt t="46790" x="3560763" y="5149850"/>
          <p14:tracePt t="46802" x="3543300" y="5149850"/>
          <p14:tracePt t="46806" x="3527425" y="5149850"/>
          <p14:tracePt t="46818" x="3517900" y="5149850"/>
          <p14:tracePt t="46822" x="3492500" y="5149850"/>
          <p14:tracePt t="46834" x="3475038" y="5149850"/>
          <p14:tracePt t="46850" x="3459163" y="5149850"/>
          <p14:tracePt t="46854" x="3424238" y="5149850"/>
          <p14:tracePt t="46866" x="3416300" y="5149850"/>
          <p14:tracePt t="46869" x="3398838" y="5149850"/>
          <p14:tracePt t="46882" x="3390900" y="5149850"/>
          <p14:tracePt t="46886" x="3373438" y="5149850"/>
          <p14:tracePt t="46898" x="3348038" y="5149850"/>
          <p14:tracePt t="46902" x="3340100" y="5149850"/>
          <p14:tracePt t="46914" x="3314700" y="5149850"/>
          <p14:tracePt t="46917" x="3289300" y="5149850"/>
          <p14:tracePt t="46930" x="3263900" y="5149850"/>
          <p14:tracePt t="46934" x="3238500" y="5149850"/>
          <p14:tracePt t="46946" x="3203575" y="5149850"/>
          <p14:tracePt t="46950" x="3178175" y="5157788"/>
          <p14:tracePt t="46962" x="3152775" y="5157788"/>
          <p14:tracePt t="46966" x="3094038" y="5157788"/>
          <p14:tracePt t="46978" x="3033713" y="5167313"/>
          <p14:tracePt t="46982" x="2982913" y="5167313"/>
          <p14:tracePt t="46994" x="2906713" y="5175250"/>
          <p14:tracePt t="46998" x="2778125" y="5192713"/>
          <p14:tracePt t="47010" x="2693988" y="5208588"/>
          <p14:tracePt t="47014" x="2617788" y="5226050"/>
          <p14:tracePt t="47026" x="2532063" y="5235575"/>
          <p14:tracePt t="47030" x="2430463" y="5243513"/>
          <p14:tracePt t="47042" x="2387600" y="5251450"/>
          <p14:tracePt t="47046" x="2336800" y="5276850"/>
          <p14:tracePt t="47058" x="2303463" y="5276850"/>
          <p14:tracePt t="47062" x="2278063" y="5276850"/>
          <p14:tracePt t="47074" x="2235200" y="5286375"/>
          <p14:tracePt t="47078" x="2217738" y="5286375"/>
          <p14:tracePt t="47090" x="2192338" y="5294313"/>
          <p14:tracePt t="47094" x="2159000" y="5294313"/>
          <p14:tracePt t="47106" x="2108200" y="5294313"/>
          <p14:tracePt t="47110" x="2065338" y="5294313"/>
          <p14:tracePt t="47122" x="2030413" y="5294313"/>
          <p14:tracePt t="47126" x="1989138" y="5302250"/>
          <p14:tracePt t="47138" x="1954213" y="5302250"/>
          <p14:tracePt t="47142" x="1928813" y="5302250"/>
          <p14:tracePt t="47153" x="1903413" y="5302250"/>
          <p14:tracePt t="47158" x="1870075" y="5302250"/>
          <p14:tracePt t="47170" x="1835150" y="5302250"/>
          <p14:tracePt t="47173" x="1793875" y="5294313"/>
          <p14:tracePt t="47185" x="1741488" y="5286375"/>
          <p14:tracePt t="47189" x="1708150" y="5276850"/>
          <p14:tracePt t="47201" x="1690688" y="5276850"/>
          <p14:tracePt t="47205" x="1622425" y="5268913"/>
          <p14:tracePt t="47218" x="1589088" y="5251450"/>
          <p14:tracePt t="47221" x="1538288" y="5243513"/>
          <p14:tracePt t="47233" x="1504950" y="5235575"/>
          <p14:tracePt t="47237" x="1444625" y="5226050"/>
          <p14:tracePt t="47250" x="1376363" y="5200650"/>
          <p14:tracePt t="47254" x="1317625" y="5192713"/>
          <p14:tracePt t="47266" x="1257300" y="5183188"/>
          <p14:tracePt t="47270" x="1198563" y="5175250"/>
          <p14:tracePt t="47282" x="1122363" y="5149850"/>
          <p14:tracePt t="47286" x="1087438" y="5149850"/>
          <p14:tracePt t="47298" x="1062038" y="5141913"/>
          <p14:tracePt t="47301" x="1044575" y="5141913"/>
          <p14:tracePt t="47314" x="1028700" y="5141913"/>
          <p14:tracePt t="47318" x="1019175" y="5141913"/>
          <p14:tracePt t="47330" x="1011238" y="5141913"/>
          <p14:tracePt t="47334" x="1003300" y="5132388"/>
          <p14:tracePt t="47346" x="993775" y="5132388"/>
          <p14:tracePt t="47350" x="977900" y="5132388"/>
          <p14:tracePt t="47362" x="952500" y="5124450"/>
          <p14:tracePt t="47378" x="925513" y="5124450"/>
          <p14:tracePt t="47382" x="892175" y="5124450"/>
          <p14:tracePt t="47394" x="866775" y="5124450"/>
          <p14:tracePt t="47397" x="833438" y="5124450"/>
          <p14:tracePt t="47410" x="808038" y="5124450"/>
          <p14:tracePt t="47414" x="773113" y="5124450"/>
          <p14:tracePt t="47426" x="722313" y="5124450"/>
          <p14:tracePt t="47430" x="688975" y="5124450"/>
          <p14:tracePt t="47441" x="671513" y="5124450"/>
          <p14:tracePt t="47446" x="646113" y="5124450"/>
          <p14:tracePt t="47458" x="620713" y="5124450"/>
          <p14:tracePt t="47462" x="611188" y="5124450"/>
          <p14:tracePt t="47474" x="603250" y="5124450"/>
          <p14:tracePt t="48212" x="663575" y="5124450"/>
          <p14:tracePt t="48216" x="671513" y="5124450"/>
          <p14:tracePt t="48228" x="808038" y="5132388"/>
          <p14:tracePt t="48232" x="849313" y="5132388"/>
          <p14:tracePt t="48244" x="985838" y="5149850"/>
          <p14:tracePt t="48248" x="1130300" y="5157788"/>
          <p14:tracePt t="48260" x="1274763" y="5167313"/>
          <p14:tracePt t="48264" x="1477963" y="5208588"/>
          <p14:tracePt t="48276" x="1563688" y="5235575"/>
          <p14:tracePt t="48280" x="1649413" y="5251450"/>
          <p14:tracePt t="48292" x="1725613" y="5276850"/>
          <p14:tracePt t="48296" x="1801813" y="5294313"/>
          <p14:tracePt t="48308" x="1852613" y="5319713"/>
          <p14:tracePt t="48312" x="1885950" y="5337175"/>
          <p14:tracePt t="48324" x="1928813" y="5353050"/>
          <p14:tracePt t="48328" x="1997075" y="5387975"/>
          <p14:tracePt t="48340" x="2166938" y="5446713"/>
          <p14:tracePt t="48344" x="2293938" y="5489575"/>
          <p14:tracePt t="48356" x="2422525" y="5532438"/>
          <p14:tracePt t="48360" x="2566988" y="5557838"/>
          <p14:tracePt t="48372" x="2830513" y="5583238"/>
          <p14:tracePt t="48375" x="2974975" y="5583238"/>
          <p14:tracePt t="48388" x="3101975" y="5583238"/>
          <p14:tracePt t="48392" x="3186113" y="5583238"/>
          <p14:tracePt t="48404" x="3271838" y="5583238"/>
          <p14:tracePt t="48408" x="3330575" y="5549900"/>
          <p14:tracePt t="48420" x="3382963" y="5524500"/>
          <p14:tracePt t="48424" x="3433763" y="5481638"/>
          <p14:tracePt t="48436" x="3484563" y="5413375"/>
          <p14:tracePt t="48440" x="3611563" y="5251450"/>
          <p14:tracePt t="48452" x="3654425" y="5132388"/>
          <p14:tracePt t="48456" x="3730625" y="4979988"/>
          <p14:tracePt t="48468" x="3781425" y="4835525"/>
          <p14:tracePt t="48472" x="3935413" y="4445000"/>
          <p14:tracePt t="48483" x="4002088" y="4214813"/>
          <p14:tracePt t="48488" x="4044950" y="4019550"/>
          <p14:tracePt t="48500" x="4079875" y="3849688"/>
          <p14:tracePt t="48504" x="4113213" y="3705225"/>
          <p14:tracePt t="48516" x="4156075" y="3527425"/>
          <p14:tracePt t="48520" x="4181475" y="3433763"/>
          <p14:tracePt t="48532" x="4189413" y="3365500"/>
          <p14:tracePt t="48535" x="4197350" y="3305175"/>
          <p14:tracePt t="48548" x="4197350" y="3297238"/>
          <p14:tracePt t="49020" x="4214813" y="3297238"/>
          <p14:tracePt t="49036" x="4232275" y="3322638"/>
          <p14:tracePt t="49040" x="4232275" y="3355975"/>
          <p14:tracePt t="49052" x="4171950" y="3365500"/>
          <p14:tracePt t="49056" x="4062413" y="3365500"/>
          <p14:tracePt t="49068" x="3917950" y="3365500"/>
          <p14:tracePt t="49072" x="3568700" y="3297238"/>
          <p14:tracePt t="49084" x="3228975" y="3228975"/>
          <p14:tracePt t="49088" x="2855913" y="3135313"/>
          <p14:tracePt t="49100" x="2489200" y="3041650"/>
          <p14:tracePt t="49104" x="1835150" y="2889250"/>
          <p14:tracePt t="49116" x="1538288" y="2787650"/>
          <p14:tracePt t="49120" x="1350963" y="2711450"/>
          <p14:tracePt t="49132" x="1223963" y="2668588"/>
          <p14:tracePt t="49136" x="1130300" y="2608263"/>
          <p14:tracePt t="49148" x="1044575" y="2574925"/>
          <p14:tracePt t="49151" x="1036638" y="2566988"/>
          <p14:tracePt t="49164" x="1028700" y="2566988"/>
          <p14:tracePt t="49200" x="1028700" y="2625725"/>
          <p14:tracePt t="49211" x="1096963" y="2813050"/>
          <p14:tracePt t="49215" x="1147763" y="2949575"/>
          <p14:tracePt t="49228" x="1206500" y="3094038"/>
          <p14:tracePt t="49232" x="1266825" y="3228975"/>
          <p14:tracePt t="49244" x="1300163" y="3314700"/>
          <p14:tracePt t="49248" x="1350963" y="3484563"/>
          <p14:tracePt t="49260" x="1350963" y="3552825"/>
          <p14:tracePt t="49264" x="1333500" y="3619500"/>
          <p14:tracePt t="49276" x="1282700" y="3636963"/>
          <p14:tracePt t="49280" x="1181100" y="3636963"/>
          <p14:tracePt t="49292" x="1096963" y="3619500"/>
          <p14:tracePt t="49296" x="942975" y="3560763"/>
          <p14:tracePt t="49308" x="722313" y="3433763"/>
          <p14:tracePt t="49312" x="390525" y="316071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D9D684-E9FD-445B-A3D5-1301B1CCD2CA}"/>
              </a:ext>
            </a:extLst>
          </p:cNvPr>
          <p:cNvPicPr>
            <a:picLocks noChangeAspect="1"/>
          </p:cNvPicPr>
          <p:nvPr/>
        </p:nvPicPr>
        <p:blipFill>
          <a:blip r:embed="rId4"/>
          <a:stretch>
            <a:fillRect/>
          </a:stretch>
        </p:blipFill>
        <p:spPr>
          <a:xfrm>
            <a:off x="0" y="886320"/>
            <a:ext cx="4663409" cy="3173105"/>
          </a:xfrm>
          <a:prstGeom prst="rect">
            <a:avLst/>
          </a:prstGeom>
        </p:spPr>
      </p:pic>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8</a:t>
            </a:fld>
            <a:endParaRPr lang="en-US" sz="1400" dirty="0">
              <a:solidFill>
                <a:srgbClr val="000000"/>
              </a:solidFill>
            </a:endParaRPr>
          </a:p>
        </p:txBody>
      </p:sp>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5950668" cy="523220"/>
          </a:xfrm>
          <a:prstGeom prst="rect">
            <a:avLst/>
          </a:prstGeom>
        </p:spPr>
        <p:txBody>
          <a:bodyPr wrap="none">
            <a:spAutoFit/>
          </a:bodyPr>
          <a:lstStyle/>
          <a:p>
            <a:r>
              <a:rPr lang="en-US" sz="2800" b="1" dirty="0">
                <a:solidFill>
                  <a:srgbClr val="000000"/>
                </a:solidFill>
                <a:latin typeface="Arial Rounded MT Bold"/>
                <a:cs typeface="Arial Rounded MT Bold"/>
              </a:rPr>
              <a:t>Results: CO</a:t>
            </a:r>
            <a:r>
              <a:rPr lang="en-US" sz="2800" b="1" baseline="-25000" dirty="0">
                <a:solidFill>
                  <a:srgbClr val="000000"/>
                </a:solidFill>
                <a:latin typeface="Arial Rounded MT Bold"/>
                <a:cs typeface="Arial Rounded MT Bold"/>
              </a:rPr>
              <a:t>2</a:t>
            </a:r>
            <a:r>
              <a:rPr lang="en-US" sz="2800" b="1" dirty="0">
                <a:solidFill>
                  <a:srgbClr val="000000"/>
                </a:solidFill>
                <a:latin typeface="Arial Rounded MT Bold"/>
                <a:cs typeface="Arial Rounded MT Bold"/>
              </a:rPr>
              <a:t> (Changing # of </a:t>
            </a:r>
            <a:r>
              <a:rPr lang="en-US" sz="2800" b="1" dirty="0">
                <a:solidFill>
                  <a:schemeClr val="tx1"/>
                </a:solidFill>
                <a:latin typeface="Arial Rounded MT Bold"/>
                <a:cs typeface="Arial Rounded MT Bold"/>
              </a:rPr>
              <a:t>CO</a:t>
            </a:r>
            <a:r>
              <a:rPr lang="en-US" sz="2800" b="1" baseline="-25000" dirty="0">
                <a:solidFill>
                  <a:schemeClr val="tx1"/>
                </a:solidFill>
                <a:latin typeface="Arial Rounded MT Bold"/>
                <a:cs typeface="Arial Rounded MT Bold"/>
              </a:rPr>
              <a:t>2</a:t>
            </a:r>
            <a:r>
              <a:rPr lang="en-US" sz="2800" b="1" dirty="0">
                <a:solidFill>
                  <a:srgbClr val="000000"/>
                </a:solidFill>
                <a:latin typeface="Arial Rounded MT Bold"/>
                <a:cs typeface="Arial Rounded MT Bold"/>
              </a:rPr>
              <a:t>)</a:t>
            </a: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23" name="Content Placeholder 3">
            <a:extLst>
              <a:ext uri="{FF2B5EF4-FFF2-40B4-BE49-F238E27FC236}">
                <a16:creationId xmlns:a16="http://schemas.microsoft.com/office/drawing/2014/main" id="{8408656A-25C2-491E-981A-2ABB2B09BF86}"/>
              </a:ext>
            </a:extLst>
          </p:cNvPr>
          <p:cNvSpPr txBox="1">
            <a:spLocks/>
          </p:cNvSpPr>
          <p:nvPr/>
        </p:nvSpPr>
        <p:spPr>
          <a:xfrm>
            <a:off x="457200" y="2174875"/>
            <a:ext cx="4040188" cy="395128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endParaRPr lang="en-US" kern="0" dirty="0">
              <a:solidFill>
                <a:schemeClr val="bg1"/>
              </a:solidFill>
            </a:endParaRPr>
          </a:p>
        </p:txBody>
      </p:sp>
      <p:grpSp>
        <p:nvGrpSpPr>
          <p:cNvPr id="79" name="Group 78">
            <a:extLst>
              <a:ext uri="{FF2B5EF4-FFF2-40B4-BE49-F238E27FC236}">
                <a16:creationId xmlns:a16="http://schemas.microsoft.com/office/drawing/2014/main" id="{C50CF229-4434-49BA-9B2E-816D0A86F6A3}"/>
              </a:ext>
            </a:extLst>
          </p:cNvPr>
          <p:cNvGrpSpPr/>
          <p:nvPr/>
        </p:nvGrpSpPr>
        <p:grpSpPr>
          <a:xfrm>
            <a:off x="683523" y="4182407"/>
            <a:ext cx="4126993" cy="1993870"/>
            <a:chOff x="5090704" y="1225387"/>
            <a:chExt cx="4126993" cy="1993870"/>
          </a:xfrm>
        </p:grpSpPr>
        <p:grpSp>
          <p:nvGrpSpPr>
            <p:cNvPr id="11" name="Group 10">
              <a:extLst>
                <a:ext uri="{FF2B5EF4-FFF2-40B4-BE49-F238E27FC236}">
                  <a16:creationId xmlns:a16="http://schemas.microsoft.com/office/drawing/2014/main" id="{3D0CDEB3-91A9-4015-9728-C63D5004225D}"/>
                </a:ext>
              </a:extLst>
            </p:cNvPr>
            <p:cNvGrpSpPr/>
            <p:nvPr/>
          </p:nvGrpSpPr>
          <p:grpSpPr>
            <a:xfrm>
              <a:off x="5090704" y="1225387"/>
              <a:ext cx="4126993" cy="1976808"/>
              <a:chOff x="4410583" y="2116996"/>
              <a:chExt cx="4126993" cy="1976808"/>
            </a:xfrm>
          </p:grpSpPr>
          <p:pic>
            <p:nvPicPr>
              <p:cNvPr id="57" name="Image4">
                <a:extLst>
                  <a:ext uri="{FF2B5EF4-FFF2-40B4-BE49-F238E27FC236}">
                    <a16:creationId xmlns:a16="http://schemas.microsoft.com/office/drawing/2014/main" id="{43DB73AF-5D4E-4DBA-81BA-17D61F3361BE}"/>
                  </a:ext>
                </a:extLst>
              </p:cNvPr>
              <p:cNvPicPr/>
              <p:nvPr/>
            </p:nvPicPr>
            <p:blipFill rotWithShape="1">
              <a:blip r:embed="rId5">
                <a:lum/>
                <a:alphaModFix/>
                <a:extLst>
                  <a:ext uri="{28A0092B-C50C-407E-A947-70E740481C1C}">
                    <a14:useLocalDpi xmlns:a14="http://schemas.microsoft.com/office/drawing/2010/main" val="0"/>
                  </a:ext>
                </a:extLst>
              </a:blip>
              <a:srcRect b="37230"/>
              <a:stretch/>
            </p:blipFill>
            <p:spPr>
              <a:xfrm rot="10800000">
                <a:off x="4410584" y="2116997"/>
                <a:ext cx="4126992" cy="1976807"/>
              </a:xfrm>
              <a:prstGeom prst="rect">
                <a:avLst/>
              </a:prstGeom>
            </p:spPr>
          </p:pic>
          <p:pic>
            <p:nvPicPr>
              <p:cNvPr id="52" name="Image4">
                <a:extLst>
                  <a:ext uri="{FF2B5EF4-FFF2-40B4-BE49-F238E27FC236}">
                    <a16:creationId xmlns:a16="http://schemas.microsoft.com/office/drawing/2014/main" id="{8B570973-D4FC-4ED5-9CE2-D9689C132603}"/>
                  </a:ext>
                </a:extLst>
              </p:cNvPr>
              <p:cNvPicPr/>
              <p:nvPr/>
            </p:nvPicPr>
            <p:blipFill rotWithShape="1">
              <a:blip r:embed="rId5">
                <a:lum/>
                <a:alphaModFix/>
                <a:extLst>
                  <a:ext uri="{28A0092B-C50C-407E-A947-70E740481C1C}">
                    <a14:useLocalDpi xmlns:a14="http://schemas.microsoft.com/office/drawing/2010/main" val="0"/>
                  </a:ext>
                </a:extLst>
              </a:blip>
              <a:srcRect l="4044" t="73383" r="77861" b="3749"/>
              <a:stretch/>
            </p:blipFill>
            <p:spPr>
              <a:xfrm rot="10800000">
                <a:off x="4410583" y="2116996"/>
                <a:ext cx="746759" cy="720184"/>
              </a:xfrm>
              <a:prstGeom prst="rect">
                <a:avLst/>
              </a:prstGeom>
            </p:spPr>
          </p:pic>
        </p:grpSp>
        <p:sp>
          <p:nvSpPr>
            <p:cNvPr id="55" name="Oval 54">
              <a:extLst>
                <a:ext uri="{FF2B5EF4-FFF2-40B4-BE49-F238E27FC236}">
                  <a16:creationId xmlns:a16="http://schemas.microsoft.com/office/drawing/2014/main" id="{37D89DBC-3048-48A6-9111-1844B56FA568}"/>
                </a:ext>
              </a:extLst>
            </p:cNvPr>
            <p:cNvSpPr/>
            <p:nvPr/>
          </p:nvSpPr>
          <p:spPr bwMode="auto">
            <a:xfrm>
              <a:off x="5590734" y="1982243"/>
              <a:ext cx="603504" cy="1237014"/>
            </a:xfrm>
            <a:prstGeom prst="ellipse">
              <a:avLst/>
            </a:prstGeom>
            <a:noFill/>
            <a:ln w="28575"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a:p>
          </p:txBody>
        </p:sp>
        <p:sp>
          <p:nvSpPr>
            <p:cNvPr id="65" name="Oval 64">
              <a:extLst>
                <a:ext uri="{FF2B5EF4-FFF2-40B4-BE49-F238E27FC236}">
                  <a16:creationId xmlns:a16="http://schemas.microsoft.com/office/drawing/2014/main" id="{7014EB93-39AC-405A-B3F7-713C8B90E258}"/>
                </a:ext>
              </a:extLst>
            </p:cNvPr>
            <p:cNvSpPr/>
            <p:nvPr/>
          </p:nvSpPr>
          <p:spPr bwMode="auto">
            <a:xfrm>
              <a:off x="7974269" y="1395804"/>
              <a:ext cx="477807" cy="1352326"/>
            </a:xfrm>
            <a:prstGeom prst="ellipse">
              <a:avLst/>
            </a:prstGeom>
            <a:noFill/>
            <a:ln w="28575"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a:p>
          </p:txBody>
        </p:sp>
        <p:sp>
          <p:nvSpPr>
            <p:cNvPr id="71" name="Oval 70">
              <a:extLst>
                <a:ext uri="{FF2B5EF4-FFF2-40B4-BE49-F238E27FC236}">
                  <a16:creationId xmlns:a16="http://schemas.microsoft.com/office/drawing/2014/main" id="{98988EA1-1C97-49BE-A38B-3CFCE5EE6E18}"/>
                </a:ext>
              </a:extLst>
            </p:cNvPr>
            <p:cNvSpPr/>
            <p:nvPr/>
          </p:nvSpPr>
          <p:spPr bwMode="auto">
            <a:xfrm>
              <a:off x="7091168" y="1567627"/>
              <a:ext cx="882958" cy="1434513"/>
            </a:xfrm>
            <a:prstGeom prst="ellipse">
              <a:avLst/>
            </a:prstGeom>
            <a:noFill/>
            <a:ln w="28575"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a:p>
          </p:txBody>
        </p:sp>
      </p:grpSp>
      <p:cxnSp>
        <p:nvCxnSpPr>
          <p:cNvPr id="83" name="Straight Arrow Connector 82">
            <a:extLst>
              <a:ext uri="{FF2B5EF4-FFF2-40B4-BE49-F238E27FC236}">
                <a16:creationId xmlns:a16="http://schemas.microsoft.com/office/drawing/2014/main" id="{0ECEE2D6-DF6A-46A6-80F1-D6A358458D11}"/>
              </a:ext>
            </a:extLst>
          </p:cNvPr>
          <p:cNvCxnSpPr>
            <a:cxnSpLocks/>
            <a:endCxn id="55" idx="0"/>
          </p:cNvCxnSpPr>
          <p:nvPr/>
        </p:nvCxnSpPr>
        <p:spPr bwMode="auto">
          <a:xfrm>
            <a:off x="1328845" y="3455521"/>
            <a:ext cx="156460" cy="1483742"/>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85" name="Straight Arrow Connector 84">
            <a:extLst>
              <a:ext uri="{FF2B5EF4-FFF2-40B4-BE49-F238E27FC236}">
                <a16:creationId xmlns:a16="http://schemas.microsoft.com/office/drawing/2014/main" id="{85F5F6BD-7A24-43CC-893B-10FF83DF694E}"/>
              </a:ext>
            </a:extLst>
          </p:cNvPr>
          <p:cNvCxnSpPr>
            <a:cxnSpLocks/>
            <a:endCxn id="71" idx="0"/>
          </p:cNvCxnSpPr>
          <p:nvPr/>
        </p:nvCxnSpPr>
        <p:spPr bwMode="auto">
          <a:xfrm flipH="1">
            <a:off x="3125466" y="3484459"/>
            <a:ext cx="105705" cy="1040188"/>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87" name="Straight Arrow Connector 86">
            <a:extLst>
              <a:ext uri="{FF2B5EF4-FFF2-40B4-BE49-F238E27FC236}">
                <a16:creationId xmlns:a16="http://schemas.microsoft.com/office/drawing/2014/main" id="{52AEC035-10EC-408D-9B03-C8AFD00699E9}"/>
              </a:ext>
            </a:extLst>
          </p:cNvPr>
          <p:cNvCxnSpPr>
            <a:cxnSpLocks/>
            <a:endCxn id="65" idx="0"/>
          </p:cNvCxnSpPr>
          <p:nvPr/>
        </p:nvCxnSpPr>
        <p:spPr bwMode="auto">
          <a:xfrm>
            <a:off x="3803251" y="3455521"/>
            <a:ext cx="2741" cy="897303"/>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89" name="Content Placeholder 5">
            <a:extLst>
              <a:ext uri="{FF2B5EF4-FFF2-40B4-BE49-F238E27FC236}">
                <a16:creationId xmlns:a16="http://schemas.microsoft.com/office/drawing/2014/main" id="{4ADAA5FC-9755-4F43-B8E2-3D43B5048088}"/>
              </a:ext>
            </a:extLst>
          </p:cNvPr>
          <p:cNvSpPr txBox="1">
            <a:spLocks/>
          </p:cNvSpPr>
          <p:nvPr/>
        </p:nvSpPr>
        <p:spPr>
          <a:xfrm>
            <a:off x="5102225" y="1267953"/>
            <a:ext cx="4041775" cy="459034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1800" kern="0" dirty="0">
                <a:solidFill>
                  <a:schemeClr val="bg1"/>
                </a:solidFill>
              </a:rPr>
              <a:t>The figures represent results of 1 single simulation (at 300 K and 645 psi)</a:t>
            </a:r>
          </a:p>
          <a:p>
            <a:r>
              <a:rPr lang="en-US" sz="1800" kern="0" dirty="0">
                <a:solidFill>
                  <a:schemeClr val="bg1"/>
                </a:solidFill>
              </a:rPr>
              <a:t>The graph shows the distribution of the density of CO</a:t>
            </a:r>
            <a:r>
              <a:rPr lang="en-US" sz="1800" kern="0" baseline="-25000" dirty="0">
                <a:solidFill>
                  <a:schemeClr val="bg1"/>
                </a:solidFill>
              </a:rPr>
              <a:t>2</a:t>
            </a:r>
            <a:r>
              <a:rPr lang="en-US" sz="1800" kern="0" dirty="0">
                <a:solidFill>
                  <a:schemeClr val="bg1"/>
                </a:solidFill>
              </a:rPr>
              <a:t> along the simulation box (figure below) at different time steps.</a:t>
            </a:r>
          </a:p>
          <a:p>
            <a:r>
              <a:rPr lang="en-US" sz="1800" kern="0" dirty="0">
                <a:solidFill>
                  <a:schemeClr val="bg1"/>
                </a:solidFill>
              </a:rPr>
              <a:t>One can see that as the time steps approach to 3000 </a:t>
            </a:r>
            <a:r>
              <a:rPr lang="en-US" sz="1800" kern="0" dirty="0" err="1">
                <a:solidFill>
                  <a:schemeClr val="bg1"/>
                </a:solidFill>
              </a:rPr>
              <a:t>ps</a:t>
            </a:r>
            <a:r>
              <a:rPr lang="en-US" sz="1800" kern="0" dirty="0">
                <a:solidFill>
                  <a:schemeClr val="bg1"/>
                </a:solidFill>
              </a:rPr>
              <a:t>, the density stabilizes.</a:t>
            </a:r>
          </a:p>
          <a:p>
            <a:r>
              <a:rPr lang="en-US" sz="1800" kern="0" dirty="0">
                <a:solidFill>
                  <a:schemeClr val="bg1"/>
                </a:solidFill>
              </a:rPr>
              <a:t>To get the density of CO</a:t>
            </a:r>
            <a:r>
              <a:rPr lang="en-US" sz="1800" kern="0" baseline="-25000" dirty="0">
                <a:solidFill>
                  <a:schemeClr val="bg1"/>
                </a:solidFill>
              </a:rPr>
              <a:t>2</a:t>
            </a:r>
            <a:r>
              <a:rPr lang="en-US" sz="1800" kern="0" dirty="0">
                <a:solidFill>
                  <a:schemeClr val="bg1"/>
                </a:solidFill>
              </a:rPr>
              <a:t> adsorbed on the CaCO</a:t>
            </a:r>
            <a:r>
              <a:rPr lang="en-US" sz="1800" kern="0" baseline="-25000" dirty="0">
                <a:solidFill>
                  <a:schemeClr val="bg1"/>
                </a:solidFill>
              </a:rPr>
              <a:t>3</a:t>
            </a:r>
            <a:r>
              <a:rPr lang="en-US" sz="1800" kern="0" dirty="0">
                <a:solidFill>
                  <a:schemeClr val="bg1"/>
                </a:solidFill>
              </a:rPr>
              <a:t> wall at 645 psi and 300 K, we take the average of the densities on each surfaces.</a:t>
            </a:r>
          </a:p>
          <a:p>
            <a:endParaRPr lang="en-US" sz="1800" kern="0" dirty="0">
              <a:solidFill>
                <a:schemeClr val="bg1"/>
              </a:solidFill>
            </a:endParaRPr>
          </a:p>
        </p:txBody>
      </p:sp>
      <p:pic>
        <p:nvPicPr>
          <p:cNvPr id="21" name="Audio 20">
            <a:hlinkClick r:id="" action="ppaction://media"/>
            <a:extLst>
              <a:ext uri="{FF2B5EF4-FFF2-40B4-BE49-F238E27FC236}">
                <a16:creationId xmlns:a16="http://schemas.microsoft.com/office/drawing/2014/main" id="{53ACB2C2-E64E-4E5B-B1AB-001EB29AA9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798544573"/>
      </p:ext>
    </p:extLst>
  </p:cSld>
  <p:clrMapOvr>
    <a:masterClrMapping/>
  </p:clrMapOvr>
  <mc:AlternateContent xmlns:mc="http://schemas.openxmlformats.org/markup-compatibility/2006" xmlns:p14="http://schemas.microsoft.com/office/powerpoint/2010/main">
    <mc:Choice Requires="p14">
      <p:transition spd="slow" p14:dur="2000" advTm="66961"/>
    </mc:Choice>
    <mc:Fallback xmlns="">
      <p:transition spd="slow" advTm="66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extLst>
    <p:ext uri="{3A86A75C-4F4B-4683-9AE1-C65F6400EC91}">
      <p14:laserTraceLst xmlns:p14="http://schemas.microsoft.com/office/powerpoint/2010/main">
        <p14:tracePtLst>
          <p14:tracePt t="2226" x="5991225" y="2278063"/>
          <p14:tracePt t="2230" x="5983288" y="2278063"/>
          <p14:tracePt t="2242" x="5897563" y="2311400"/>
          <p14:tracePt t="2246" x="5872163" y="2311400"/>
          <p14:tracePt t="2258" x="5829300" y="2344738"/>
          <p14:tracePt t="2262" x="5778500" y="2371725"/>
          <p14:tracePt t="2274" x="5727700" y="2405063"/>
          <p14:tracePt t="2278" x="5694363" y="2430463"/>
          <p14:tracePt t="2290" x="5641975" y="2455863"/>
          <p14:tracePt t="2294" x="5591175" y="2498725"/>
          <p14:tracePt t="2306" x="5514975" y="2541588"/>
          <p14:tracePt t="2310" x="5421313" y="2574925"/>
          <p14:tracePt t="2322" x="5337175" y="2600325"/>
          <p14:tracePt t="2326" x="5235575" y="2625725"/>
          <p14:tracePt t="2338" x="5116513" y="2643188"/>
          <p14:tracePt t="2342" x="4868863" y="2686050"/>
          <p14:tracePt t="2354" x="4733925" y="2701925"/>
          <p14:tracePt t="2358" x="4605338" y="2727325"/>
          <p14:tracePt t="2370" x="4503738" y="2736850"/>
          <p14:tracePt t="2375" x="4384675" y="2744788"/>
          <p14:tracePt t="2386" x="4359275" y="2752725"/>
          <p14:tracePt t="2390" x="4351338" y="2752725"/>
          <p14:tracePt t="2418" x="4351338" y="2762250"/>
          <p14:tracePt t="2422" x="4341813" y="2762250"/>
          <p14:tracePt t="2644" x="4333875" y="2762250"/>
          <p14:tracePt t="2648" x="4325938" y="2762250"/>
          <p14:tracePt t="2660" x="4257675" y="2719388"/>
          <p14:tracePt t="2664" x="4164013" y="2660650"/>
          <p14:tracePt t="2676" x="4079875" y="2566988"/>
          <p14:tracePt t="2680" x="4052888" y="2532063"/>
          <p14:tracePt t="2692" x="4027488" y="2498725"/>
          <p14:tracePt t="2696" x="4002088" y="2473325"/>
          <p14:tracePt t="2708" x="3951288" y="2438400"/>
          <p14:tracePt t="2712" x="3900488" y="2413000"/>
          <p14:tracePt t="2724" x="3883025" y="2397125"/>
          <p14:tracePt t="2728" x="3883025" y="2387600"/>
          <p14:tracePt t="2756" x="3875088" y="2387600"/>
          <p14:tracePt t="2788" x="3875088" y="2438400"/>
          <p14:tracePt t="2792" x="3883025" y="2516188"/>
          <p14:tracePt t="2804" x="3908425" y="2625725"/>
          <p14:tracePt t="2808" x="3935413" y="2744788"/>
          <p14:tracePt t="2820" x="3960813" y="2982913"/>
          <p14:tracePt t="2824" x="3960813" y="3127375"/>
          <p14:tracePt t="2836" x="3943350" y="3271838"/>
          <p14:tracePt t="2840" x="3900488" y="3398838"/>
          <p14:tracePt t="2852" x="3841750" y="3517900"/>
          <p14:tracePt t="2856" x="3611563" y="3679825"/>
          <p14:tracePt t="2868" x="3459163" y="3748088"/>
          <p14:tracePt t="2872" x="3195638" y="3816350"/>
          <p14:tracePt t="2884" x="2871788" y="3849688"/>
          <p14:tracePt t="2888" x="2235200" y="3849688"/>
          <p14:tracePt t="2900" x="1860550" y="3841750"/>
          <p14:tracePt t="2904" x="1487488" y="3763963"/>
          <p14:tracePt t="2916" x="1122363" y="3671888"/>
          <p14:tracePt t="2920" x="765175" y="3543300"/>
          <p14:tracePt t="2932" x="288925" y="3289300"/>
          <p14:tracePt t="2936" x="111125" y="3152775"/>
          <p14:tracePt t="3044" x="144463" y="1776413"/>
          <p14:tracePt t="3048" x="230188" y="1758950"/>
          <p14:tracePt t="3060" x="331788" y="1758950"/>
          <p14:tracePt t="3064" x="433388" y="1784350"/>
          <p14:tracePt t="3076" x="646113" y="1870075"/>
          <p14:tracePt t="3080" x="747713" y="1946275"/>
          <p14:tracePt t="3092" x="841375" y="2022475"/>
          <p14:tracePt t="3096" x="909638" y="2090738"/>
          <p14:tracePt t="3108" x="968375" y="2192338"/>
          <p14:tracePt t="3112" x="985838" y="2252663"/>
          <p14:tracePt t="3124" x="985838" y="2278063"/>
          <p14:tracePt t="3128" x="985838" y="2293938"/>
          <p14:tracePt t="3140" x="968375" y="2293938"/>
          <p14:tracePt t="3144" x="952500" y="2293938"/>
          <p14:tracePt t="3156" x="942975" y="2293938"/>
          <p14:tracePt t="3176" x="925513" y="2243138"/>
          <p14:tracePt t="3188" x="909638" y="2159000"/>
          <p14:tracePt t="3192" x="884238" y="2055813"/>
          <p14:tracePt t="3204" x="858838" y="1954213"/>
          <p14:tracePt t="3208" x="849313" y="1870075"/>
          <p14:tracePt t="3220" x="849313" y="1725613"/>
          <p14:tracePt t="3224" x="849313" y="1657350"/>
          <p14:tracePt t="3236" x="858838" y="1606550"/>
          <p14:tracePt t="3240" x="884238" y="1563688"/>
          <p14:tracePt t="3252" x="935038" y="1512888"/>
          <p14:tracePt t="3256" x="968375" y="1495425"/>
          <p14:tracePt t="3268" x="1028700" y="1470025"/>
          <p14:tracePt t="3272" x="1079500" y="1462088"/>
          <p14:tracePt t="3284" x="1122363" y="1462088"/>
          <p14:tracePt t="3288" x="1231900" y="1462088"/>
          <p14:tracePt t="3300" x="1325563" y="1487488"/>
          <p14:tracePt t="3304" x="1436688" y="1520825"/>
          <p14:tracePt t="3316" x="1555750" y="1589088"/>
          <p14:tracePt t="3320" x="1819275" y="1766888"/>
          <p14:tracePt t="3332" x="2005013" y="1903413"/>
          <p14:tracePt t="3336" x="2159000" y="2047875"/>
          <p14:tracePt t="3348" x="2293938" y="2184400"/>
          <p14:tracePt t="3352" x="2387600" y="2278063"/>
          <p14:tracePt t="3364" x="2463800" y="2430463"/>
          <p14:tracePt t="3368" x="2489200" y="2489200"/>
          <p14:tracePt t="3380" x="2489200" y="2532063"/>
          <p14:tracePt t="3384" x="2455863" y="2549525"/>
          <p14:tracePt t="3396" x="2336800" y="2549525"/>
          <p14:tracePt t="3400" x="2243138" y="2549525"/>
          <p14:tracePt t="3412" x="2090738" y="2498725"/>
          <p14:tracePt t="3416" x="1920875" y="2405063"/>
          <p14:tracePt t="3428" x="1682750" y="2217738"/>
          <p14:tracePt t="3432" x="1216025" y="1835150"/>
          <p14:tracePt t="3444" x="968375" y="1606550"/>
          <p14:tracePt t="3449" x="755650" y="1401763"/>
          <p14:tracePt t="3460" x="585788" y="1241425"/>
          <p14:tracePt t="3464" x="374650" y="968375"/>
          <p14:tracePt t="3476" x="306388" y="874713"/>
          <p14:tracePt t="3480" x="263525" y="790575"/>
          <p14:tracePt t="3492" x="212725" y="696913"/>
          <p14:tracePt t="3496" x="203200" y="620713"/>
          <p14:tracePt t="3508" x="195263" y="560388"/>
          <p14:tracePt t="3512" x="195263" y="552450"/>
          <p14:tracePt t="3524" x="212725" y="534988"/>
          <p14:tracePt t="3528" x="246063" y="534988"/>
          <p14:tracePt t="3540" x="339725" y="534988"/>
          <p14:tracePt t="3544" x="425450" y="534988"/>
          <p14:tracePt t="3556" x="534988" y="569913"/>
          <p14:tracePt t="3560" x="696913" y="646113"/>
          <p14:tracePt t="3572" x="884238" y="755650"/>
          <p14:tracePt t="3576" x="1368425" y="1028700"/>
          <p14:tracePt t="3588" x="1708150" y="1231900"/>
          <p14:tracePt t="3592" x="2047875" y="1419225"/>
          <p14:tracePt t="3604" x="2387600" y="1631950"/>
          <p14:tracePt t="3608" x="2762250" y="1870075"/>
          <p14:tracePt t="3620" x="3135313" y="2082800"/>
          <p14:tracePt t="3624" x="3449638" y="2286000"/>
          <p14:tracePt t="3636" x="3705225" y="2455863"/>
          <p14:tracePt t="3640" x="3883025" y="2592388"/>
          <p14:tracePt t="3652" x="4079875" y="2787650"/>
          <p14:tracePt t="3656" x="4095750" y="2846388"/>
          <p14:tracePt t="3668" x="4095750" y="2871788"/>
          <p14:tracePt t="3672" x="4070350" y="2897188"/>
          <p14:tracePt t="3684" x="3917950" y="2897188"/>
          <p14:tracePt t="3688" x="3781425" y="2897188"/>
          <p14:tracePt t="3700" x="3619500" y="2889250"/>
          <p14:tracePt t="3704" x="3382963" y="2846388"/>
          <p14:tracePt t="3716" x="3033713" y="2736850"/>
          <p14:tracePt t="3720" x="2447925" y="2498725"/>
          <p14:tracePt t="3732" x="2141538" y="2336800"/>
          <p14:tracePt t="3736" x="1928813" y="2192338"/>
          <p14:tracePt t="3748" x="1776413" y="2065338"/>
          <p14:tracePt t="3752" x="1682750" y="1963738"/>
          <p14:tracePt t="3764" x="1639888" y="1870075"/>
          <p14:tracePt t="3768" x="1631950" y="1801813"/>
          <p14:tracePt t="3780" x="1631950" y="1751013"/>
          <p14:tracePt t="3784" x="1631950" y="1741488"/>
          <p14:tracePt t="3796" x="1716088" y="1716088"/>
          <p14:tracePt t="3800" x="1784350" y="1716088"/>
          <p14:tracePt t="3812" x="1885950" y="1725613"/>
          <p14:tracePt t="3816" x="2030413" y="1758950"/>
          <p14:tracePt t="3828" x="2200275" y="1835150"/>
          <p14:tracePt t="3832" x="2532063" y="1989138"/>
          <p14:tracePt t="3844" x="2846388" y="2192338"/>
          <p14:tracePt t="3848" x="3109913" y="2362200"/>
          <p14:tracePt t="3860" x="3305175" y="2489200"/>
          <p14:tracePt t="3864" x="3509963" y="2701925"/>
          <p14:tracePt t="3876" x="3527425" y="2762250"/>
          <p14:tracePt t="3880" x="3527425" y="2795588"/>
          <p14:tracePt t="3892" x="3509963" y="2820988"/>
          <p14:tracePt t="3896" x="3467100" y="2838450"/>
          <p14:tracePt t="3908" x="3390900" y="2838450"/>
          <p14:tracePt t="3915" x="3279775" y="2838450"/>
          <p14:tracePt t="3924" x="3160713" y="2820988"/>
          <p14:tracePt t="3928" x="3025775" y="2787650"/>
          <p14:tracePt t="3940" x="2744788" y="2668588"/>
          <p14:tracePt t="3944" x="2557463" y="2574925"/>
          <p14:tracePt t="3956" x="2387600" y="2498725"/>
          <p14:tracePt t="3960" x="2243138" y="2405063"/>
          <p14:tracePt t="3974" x="2141538" y="2319338"/>
          <p14:tracePt t="3978" x="2065338" y="2252663"/>
          <p14:tracePt t="3990" x="2005013" y="2200275"/>
          <p14:tracePt t="3994" x="1971675" y="2166938"/>
          <p14:tracePt t="4006" x="1946275" y="2124075"/>
          <p14:tracePt t="4010" x="1903413" y="2090738"/>
          <p14:tracePt t="4022" x="1895475" y="2073275"/>
          <p14:tracePt t="4026" x="1895475" y="2065338"/>
          <p14:tracePt t="4038" x="1885950" y="2047875"/>
          <p14:tracePt t="4042" x="1885950" y="2039938"/>
          <p14:tracePt t="4054" x="1885950" y="2030413"/>
          <p14:tracePt t="4438" x="1989138" y="2159000"/>
          <p14:tracePt t="4442" x="1997075" y="2159000"/>
          <p14:tracePt t="4454" x="2227263" y="2455863"/>
          <p14:tracePt t="4458" x="2293938" y="2541588"/>
          <p14:tracePt t="4470" x="2422525" y="2719388"/>
          <p14:tracePt t="4474" x="2651125" y="3067050"/>
          <p14:tracePt t="4486" x="2719388" y="3221038"/>
          <p14:tracePt t="4490" x="2795588" y="3390900"/>
          <p14:tracePt t="4502" x="2846388" y="3535363"/>
          <p14:tracePt t="4506" x="2897188" y="3687763"/>
          <p14:tracePt t="4518" x="2965450" y="3867150"/>
          <p14:tracePt t="4522" x="2990850" y="3960813"/>
          <p14:tracePt t="4534" x="2990850" y="4002088"/>
          <p14:tracePt t="4538" x="2990850" y="4037013"/>
          <p14:tracePt t="4550" x="2982913" y="4062413"/>
          <p14:tracePt t="4554" x="2965450" y="4070350"/>
          <p14:tracePt t="4566" x="2949575" y="4087813"/>
          <p14:tracePt t="4570" x="2932113" y="4087813"/>
          <p14:tracePt t="4582" x="2897188" y="4087813"/>
          <p14:tracePt t="4586" x="2830513" y="4087813"/>
          <p14:tracePt t="4598" x="2778125" y="4087813"/>
          <p14:tracePt t="4602" x="2686050" y="4070350"/>
          <p14:tracePt t="4614" x="2582863" y="4037013"/>
          <p14:tracePt t="4618" x="2354263" y="3968750"/>
          <p14:tracePt t="4630" x="2200275" y="3900488"/>
          <p14:tracePt t="4634" x="2030413" y="3806825"/>
          <p14:tracePt t="4646" x="1776413" y="3671888"/>
          <p14:tracePt t="4650" x="1495425" y="3492500"/>
          <p14:tracePt t="4662" x="917575" y="3119438"/>
          <p14:tracePt t="4666" x="654050" y="2940050"/>
          <p14:tracePt t="4678" x="374650" y="2762250"/>
          <p14:tracePt t="4682" x="169863" y="2625725"/>
          <p14:tracePt t="4842" x="238125" y="2949575"/>
          <p14:tracePt t="4854" x="357188" y="3076575"/>
          <p14:tracePt t="4858" x="484188" y="3228975"/>
          <p14:tracePt t="4870" x="595313" y="3340100"/>
          <p14:tracePt t="4874" x="765175" y="3527425"/>
          <p14:tracePt t="4886" x="849313" y="3611563"/>
          <p14:tracePt t="4890" x="925513" y="3662363"/>
          <p14:tracePt t="4902" x="1003300" y="3722688"/>
          <p14:tracePt t="4906" x="1096963" y="3781425"/>
          <p14:tracePt t="4918" x="1138238" y="3798888"/>
          <p14:tracePt t="4922" x="1173163" y="3806825"/>
          <p14:tracePt t="4934" x="1198563" y="3806825"/>
          <p14:tracePt t="4938" x="1206500" y="3806825"/>
          <p14:tracePt t="4966" x="1206500" y="3798888"/>
          <p14:tracePt t="4984" x="1198563" y="3756025"/>
          <p14:tracePt t="4988" x="1181100" y="3722688"/>
          <p14:tracePt t="4998" x="1147763" y="3679825"/>
          <p14:tracePt t="5002" x="1130300" y="3662363"/>
          <p14:tracePt t="5014" x="1096963" y="3611563"/>
          <p14:tracePt t="5018" x="1028700" y="3543300"/>
          <p14:tracePt t="5030" x="985838" y="3492500"/>
          <p14:tracePt t="5034" x="909638" y="3424238"/>
          <p14:tracePt t="5046" x="841375" y="3365500"/>
          <p14:tracePt t="5050" x="679450" y="3238500"/>
          <p14:tracePt t="5062" x="585788" y="3160713"/>
          <p14:tracePt t="5066" x="492125" y="3076575"/>
          <p14:tracePt t="5078" x="400050" y="3008313"/>
          <p14:tracePt t="5082" x="322263" y="2949575"/>
          <p14:tracePt t="5094" x="212725" y="2846388"/>
          <p14:tracePt t="5098" x="161925" y="2805113"/>
          <p14:tracePt t="5110" x="136525" y="2752725"/>
          <p14:tracePt t="5114" x="93663" y="2727325"/>
          <p14:tracePt t="5126" x="68263" y="2693988"/>
          <p14:tracePt t="5130" x="50800" y="2668588"/>
          <p14:tracePt t="5142" x="50800" y="2660650"/>
          <p14:tracePt t="5146" x="50800" y="2651125"/>
          <p14:tracePt t="5162" x="50800" y="2643188"/>
          <p14:tracePt t="5174" x="50800" y="2633663"/>
          <p14:tracePt t="5190" x="50800" y="2625725"/>
          <p14:tracePt t="5210" x="58738" y="2617788"/>
          <p14:tracePt t="5222" x="58738" y="2608263"/>
          <p14:tracePt t="5226" x="68263" y="2608263"/>
          <p14:tracePt t="5238" x="76200" y="2608263"/>
          <p14:tracePt t="5242" x="85725" y="2600325"/>
          <p14:tracePt t="5254" x="85725" y="2592388"/>
          <p14:tracePt t="5258" x="93663" y="2592388"/>
          <p14:tracePt t="5270" x="111125" y="2582863"/>
          <p14:tracePt t="5286" x="119063" y="2582863"/>
          <p14:tracePt t="5290" x="127000" y="2582863"/>
          <p14:tracePt t="5306" x="136525" y="2582863"/>
          <p14:tracePt t="5318" x="144463" y="2582863"/>
          <p14:tracePt t="5338" x="161925" y="2582863"/>
          <p14:tracePt t="5350" x="169863" y="2582863"/>
          <p14:tracePt t="5354" x="169863" y="2592388"/>
          <p14:tracePt t="5366" x="187325" y="2592388"/>
          <p14:tracePt t="5370" x="195263" y="2600325"/>
          <p14:tracePt t="5386" x="212725" y="2600325"/>
          <p14:tracePt t="5398" x="212725" y="2608263"/>
          <p14:tracePt t="5402" x="220663" y="2608263"/>
          <p14:tracePt t="5500" x="220663" y="2582863"/>
          <p14:tracePt t="5512" x="220663" y="2532063"/>
          <p14:tracePt t="5516" x="220663" y="2455863"/>
          <p14:tracePt t="5528" x="220663" y="2328863"/>
          <p14:tracePt t="5532" x="220663" y="2278063"/>
          <p14:tracePt t="5544" x="220663" y="2217738"/>
          <p14:tracePt t="5548" x="230188" y="2166938"/>
          <p14:tracePt t="5560" x="246063" y="2098675"/>
          <p14:tracePt t="5564" x="255588" y="2065338"/>
          <p14:tracePt t="5576" x="263525" y="2039938"/>
          <p14:tracePt t="5580" x="271463" y="2005013"/>
          <p14:tracePt t="5592" x="280988" y="1989138"/>
          <p14:tracePt t="5596" x="288925" y="1979613"/>
          <p14:tracePt t="5608" x="288925" y="1971675"/>
          <p14:tracePt t="5612" x="288925" y="1963738"/>
          <p14:tracePt t="5704" x="288925" y="1971675"/>
          <p14:tracePt t="5720" x="288925" y="1979613"/>
          <p14:tracePt t="5724" x="288925" y="1989138"/>
          <p14:tracePt t="5736" x="288925" y="1997075"/>
          <p14:tracePt t="5960" x="322263" y="1997075"/>
          <p14:tracePt t="5976" x="415925" y="1997075"/>
          <p14:tracePt t="5980" x="611188" y="1989138"/>
          <p14:tracePt t="5992" x="714375" y="1979613"/>
          <p14:tracePt t="5996" x="823913" y="1963738"/>
          <p14:tracePt t="6008" x="952500" y="1954213"/>
          <p14:tracePt t="6012" x="1189038" y="1938338"/>
          <p14:tracePt t="6024" x="1333500" y="1938338"/>
          <p14:tracePt t="6028" x="1470025" y="1946275"/>
          <p14:tracePt t="6040" x="1631950" y="1963738"/>
          <p14:tracePt t="6044" x="1776413" y="1989138"/>
          <p14:tracePt t="6056" x="1997075" y="2030413"/>
          <p14:tracePt t="6060" x="2090738" y="2055813"/>
          <p14:tracePt t="6072" x="2149475" y="2082800"/>
          <p14:tracePt t="6076" x="2200275" y="2098675"/>
          <p14:tracePt t="6088" x="2243138" y="2116138"/>
          <p14:tracePt t="6092" x="2268538" y="2116138"/>
          <p14:tracePt t="6104" x="2286000" y="2116138"/>
          <p14:tracePt t="6120" x="2293938" y="2116138"/>
          <p14:tracePt t="6124" x="2311400" y="2116138"/>
          <p14:tracePt t="6136" x="2311400" y="2098675"/>
          <p14:tracePt t="6140" x="2328863" y="2082800"/>
          <p14:tracePt t="6152" x="2344738" y="2055813"/>
          <p14:tracePt t="6156" x="2362200" y="2005013"/>
          <p14:tracePt t="6168" x="2371725" y="1979613"/>
          <p14:tracePt t="6172" x="2379663" y="1946275"/>
          <p14:tracePt t="6184" x="2397125" y="1911350"/>
          <p14:tracePt t="6188" x="2405063" y="1878013"/>
          <p14:tracePt t="6200" x="2413000" y="1819275"/>
          <p14:tracePt t="6204" x="2413000" y="1784350"/>
          <p14:tracePt t="6216" x="2413000" y="1751013"/>
          <p14:tracePt t="6220" x="2413000" y="1716088"/>
          <p14:tracePt t="6232" x="2405063" y="1674813"/>
          <p14:tracePt t="6236" x="2397125" y="1649413"/>
          <p14:tracePt t="6248" x="2379663" y="1614488"/>
          <p14:tracePt t="6252" x="2354263" y="1597025"/>
          <p14:tracePt t="6264" x="2344738" y="1571625"/>
          <p14:tracePt t="6268" x="2303463" y="1538288"/>
          <p14:tracePt t="6280" x="2293938" y="1520825"/>
          <p14:tracePt t="6284" x="2278063" y="1495425"/>
          <p14:tracePt t="6296" x="2268538" y="1477963"/>
          <p14:tracePt t="6300" x="2260600" y="1470025"/>
          <p14:tracePt t="6312" x="2252663" y="1462088"/>
          <p14:tracePt t="6316" x="2252663" y="1452563"/>
          <p14:tracePt t="6328" x="2252663" y="1444625"/>
          <p14:tracePt t="6376" x="2252663" y="1436688"/>
          <p14:tracePt t="6396" x="2268538" y="1427163"/>
          <p14:tracePt t="6408" x="2286000" y="1427163"/>
          <p14:tracePt t="6412" x="2328863" y="1411288"/>
          <p14:tracePt t="6424" x="2354263" y="1401763"/>
          <p14:tracePt t="6428" x="2379663" y="1401763"/>
          <p14:tracePt t="6440" x="2405063" y="1393825"/>
          <p14:tracePt t="6444" x="2455863" y="1385888"/>
          <p14:tracePt t="6456" x="2481263" y="1376363"/>
          <p14:tracePt t="6460" x="2516188" y="1360488"/>
          <p14:tracePt t="6472" x="2557463" y="1350963"/>
          <p14:tracePt t="6476" x="2592388" y="1343025"/>
          <p14:tracePt t="6488" x="2651125" y="1325563"/>
          <p14:tracePt t="6492" x="2668588" y="1317625"/>
          <p14:tracePt t="6504" x="2693988" y="1308100"/>
          <p14:tracePt t="6508" x="2701925" y="1300163"/>
          <p14:tracePt t="6536" x="2701925" y="1292225"/>
          <p14:tracePt t="6552" x="2701925" y="1282700"/>
          <p14:tracePt t="6572" x="2711450" y="1282700"/>
          <p14:tracePt t="6584" x="2711450" y="1274763"/>
          <p14:tracePt t="6600" x="2711450" y="1266825"/>
          <p14:tracePt t="6605" x="2711450" y="1257300"/>
          <p14:tracePt t="6632" x="2711450" y="1249363"/>
          <p14:tracePt t="6636" x="2701925" y="1241425"/>
          <p14:tracePt t="6648" x="2693988" y="1241425"/>
          <p14:tracePt t="6664" x="2686050" y="1241425"/>
          <p14:tracePt t="6760" x="2686050" y="1231900"/>
          <p14:tracePt t="6776" x="2686050" y="1223963"/>
          <p14:tracePt t="6780" x="2686050" y="1216025"/>
          <p14:tracePt t="6792" x="2686050" y="1198563"/>
          <p14:tracePt t="6796" x="2686050" y="1189038"/>
          <p14:tracePt t="6812" x="2686050" y="1181100"/>
          <p14:tracePt t="6840" x="2686050" y="1173163"/>
          <p14:tracePt t="6890" x="2693988" y="1173163"/>
          <p14:tracePt t="6906" x="2701925" y="1173163"/>
          <p14:tracePt t="6922" x="2711450" y="1181100"/>
          <p14:tracePt t="6926" x="2719388" y="1181100"/>
          <p14:tracePt t="6938" x="2727325" y="1189038"/>
          <p14:tracePt t="6942" x="2727325" y="1198563"/>
          <p14:tracePt t="6954" x="2736850" y="1198563"/>
          <p14:tracePt t="6958" x="2736850" y="1206500"/>
          <p14:tracePt t="6970" x="2744788" y="1206500"/>
          <p14:tracePt t="7066" x="2744788" y="1198563"/>
          <p14:tracePt t="7070" x="2744788" y="1189038"/>
          <p14:tracePt t="7098" x="2744788" y="1181100"/>
          <p14:tracePt t="7102" x="2744788" y="1173163"/>
          <p14:tracePt t="7130" x="2744788" y="1163638"/>
          <p14:tracePt t="7274" x="2752725" y="1163638"/>
          <p14:tracePt t="7290" x="2770188" y="1163638"/>
          <p14:tracePt t="7294" x="2778125" y="1155700"/>
          <p14:tracePt t="7306" x="2787650" y="1155700"/>
          <p14:tracePt t="7310" x="2805113" y="1155700"/>
          <p14:tracePt t="7322" x="2813050" y="1155700"/>
          <p14:tracePt t="7326" x="2830513" y="1155700"/>
          <p14:tracePt t="7338" x="2846388" y="1173163"/>
          <p14:tracePt t="7342" x="2863850" y="1181100"/>
          <p14:tracePt t="7354" x="2863850" y="1189038"/>
          <p14:tracePt t="7358" x="2881313" y="1198563"/>
          <p14:tracePt t="7370" x="2897188" y="1206500"/>
          <p14:tracePt t="7374" x="2906713" y="1223963"/>
          <p14:tracePt t="7386" x="2914650" y="1223963"/>
          <p14:tracePt t="7390" x="2922588" y="1241425"/>
          <p14:tracePt t="7402" x="2949575" y="1249363"/>
          <p14:tracePt t="7406" x="2982913" y="1266825"/>
          <p14:tracePt t="7418" x="3008313" y="1274763"/>
          <p14:tracePt t="7422" x="3059113" y="1282700"/>
          <p14:tracePt t="7434" x="3101975" y="1282700"/>
          <p14:tracePt t="7438" x="3127375" y="1292225"/>
          <p14:tracePt t="7450" x="3152775" y="1292225"/>
          <p14:tracePt t="7454" x="3170238" y="1300163"/>
          <p14:tracePt t="7466" x="3195638" y="1300163"/>
          <p14:tracePt t="7470" x="3228975" y="1308100"/>
          <p14:tracePt t="7482" x="3289300" y="1325563"/>
          <p14:tracePt t="7486" x="3314700" y="1325563"/>
          <p14:tracePt t="7498" x="3340100" y="1333500"/>
          <p14:tracePt t="7514" x="3348038" y="1333500"/>
          <p14:tracePt t="7518" x="3355975" y="1333500"/>
          <p14:tracePt t="7530" x="3355975" y="1343025"/>
          <p14:tracePt t="7578" x="3355975" y="1333500"/>
          <p14:tracePt t="7594" x="3365500" y="1325563"/>
          <p14:tracePt t="7598" x="3365500" y="1317625"/>
          <p14:tracePt t="7610" x="3365500" y="1308100"/>
          <p14:tracePt t="7630" x="3373438" y="1308100"/>
          <p14:tracePt t="7642" x="3373438" y="1300163"/>
          <p14:tracePt t="7658" x="3373438" y="1282700"/>
          <p14:tracePt t="7674" x="3373438" y="1274763"/>
          <p14:tracePt t="7690" x="3373438" y="1266825"/>
          <p14:tracePt t="7722" x="3373438" y="1257300"/>
          <p14:tracePt t="7930" x="3373438" y="1241425"/>
          <p14:tracePt t="7934" x="3373438" y="1231900"/>
          <p14:tracePt t="7946" x="3373438" y="1216025"/>
          <p14:tracePt t="7950" x="3373438" y="1206500"/>
          <p14:tracePt t="7962" x="3373438" y="1198563"/>
          <p14:tracePt t="7978" x="3373438" y="1189038"/>
          <p14:tracePt t="8126" x="3373438" y="1198563"/>
          <p14:tracePt t="8138" x="3365500" y="1206500"/>
          <p14:tracePt t="8142" x="3365500" y="1216025"/>
          <p14:tracePt t="8154" x="3365500" y="1223963"/>
          <p14:tracePt t="8174" x="3365500" y="1231900"/>
          <p14:tracePt t="8250" x="3365500" y="1241425"/>
          <p14:tracePt t="8398" x="3373438" y="1241425"/>
          <p14:tracePt t="8412" x="3382963" y="1231900"/>
          <p14:tracePt t="8416" x="3390900" y="1231900"/>
          <p14:tracePt t="8428" x="3398838" y="1223963"/>
          <p14:tracePt t="8432" x="3408363" y="1216025"/>
          <p14:tracePt t="8444" x="3416300" y="1206500"/>
          <p14:tracePt t="8448" x="3433763" y="1198563"/>
          <p14:tracePt t="8460" x="3449638" y="1198563"/>
          <p14:tracePt t="8464" x="3467100" y="1198563"/>
          <p14:tracePt t="8476" x="3492500" y="1189038"/>
          <p14:tracePt t="8480" x="3509963" y="1189038"/>
          <p14:tracePt t="8496" x="3527425" y="1189038"/>
          <p14:tracePt t="8508" x="3535363" y="1189038"/>
          <p14:tracePt t="8512" x="3560763" y="1189038"/>
          <p14:tracePt t="8524" x="3578225" y="1189038"/>
          <p14:tracePt t="8528" x="3586163" y="1189038"/>
          <p14:tracePt t="8540" x="3603625" y="1198563"/>
          <p14:tracePt t="8544" x="3629025" y="1216025"/>
          <p14:tracePt t="8556" x="3646488" y="1223963"/>
          <p14:tracePt t="8560" x="3662363" y="1241425"/>
          <p14:tracePt t="8572" x="3671888" y="1249363"/>
          <p14:tracePt t="8576" x="3687763" y="1249363"/>
          <p14:tracePt t="8588" x="3705225" y="1257300"/>
          <p14:tracePt t="8592" x="3713163" y="1266825"/>
          <p14:tracePt t="8604" x="3730625" y="1266825"/>
          <p14:tracePt t="8608" x="3730625" y="1274763"/>
          <p14:tracePt t="8620" x="3748088" y="1274763"/>
          <p14:tracePt t="8624" x="3763963" y="1274763"/>
          <p14:tracePt t="8640" x="3773488" y="1274763"/>
          <p14:tracePt t="8652" x="3781425" y="1274763"/>
          <p14:tracePt t="8656" x="3790950" y="1274763"/>
          <p14:tracePt t="8668" x="3798888" y="1257300"/>
          <p14:tracePt t="8672" x="3806825" y="1249363"/>
          <p14:tracePt t="8684" x="3824288" y="1223963"/>
          <p14:tracePt t="8688" x="3824288" y="1216025"/>
          <p14:tracePt t="8700" x="3832225" y="1198563"/>
          <p14:tracePt t="8716" x="3832225" y="1189038"/>
          <p14:tracePt t="8720" x="3832225" y="1181100"/>
          <p14:tracePt t="8732" x="3841750" y="1173163"/>
          <p14:tracePt t="8736" x="3841750" y="1163638"/>
          <p14:tracePt t="8892" x="3841750" y="1173163"/>
          <p14:tracePt t="8896" x="3832225" y="1189038"/>
          <p14:tracePt t="8908" x="3824288" y="1216025"/>
          <p14:tracePt t="8912" x="3806825" y="1231900"/>
          <p14:tracePt t="8924" x="3798888" y="1241425"/>
          <p14:tracePt t="8928" x="3790950" y="1257300"/>
          <p14:tracePt t="8940" x="3781425" y="1274763"/>
          <p14:tracePt t="8944" x="3781425" y="1282700"/>
          <p14:tracePt t="8956" x="3773488" y="1292225"/>
          <p14:tracePt t="8960" x="3763963" y="1292225"/>
          <p14:tracePt t="8972" x="3763963" y="1300163"/>
          <p14:tracePt t="9084" x="3763963" y="1292225"/>
          <p14:tracePt t="9088" x="3773488" y="1282700"/>
          <p14:tracePt t="9100" x="3773488" y="1274763"/>
          <p14:tracePt t="9104" x="3773488" y="1266825"/>
          <p14:tracePt t="9116" x="3790950" y="1257300"/>
          <p14:tracePt t="9120" x="3798888" y="1231900"/>
          <p14:tracePt t="9132" x="3806825" y="1216025"/>
          <p14:tracePt t="9136" x="3816350" y="1206500"/>
          <p14:tracePt t="9148" x="3816350" y="1198563"/>
          <p14:tracePt t="9164" x="3816350" y="1189038"/>
          <p14:tracePt t="9168" x="3824288" y="1189038"/>
          <p14:tracePt t="9244" x="3824288" y="1198563"/>
          <p14:tracePt t="9910" x="3832225" y="1189038"/>
          <p14:tracePt t="9914" x="3841750" y="1189038"/>
          <p14:tracePt t="9930" x="3849688" y="1181100"/>
          <p14:tracePt t="10058" x="3798888" y="1216025"/>
          <p14:tracePt t="10070" x="3713163" y="1274763"/>
          <p14:tracePt t="10074" x="3586163" y="1401763"/>
          <p14:tracePt t="10086" x="3475038" y="1487488"/>
          <p14:tracePt t="10090" x="3373438" y="1555750"/>
          <p14:tracePt t="10102" x="3211513" y="1649413"/>
          <p14:tracePt t="10106" x="2863850" y="1878013"/>
          <p14:tracePt t="10118" x="2643188" y="2005013"/>
          <p14:tracePt t="10122" x="2371725" y="2124075"/>
          <p14:tracePt t="10134" x="2082800" y="2209800"/>
          <p14:tracePt t="10138" x="1819275" y="2278063"/>
          <p14:tracePt t="10150" x="1419225" y="2387600"/>
          <p14:tracePt t="10154" x="1257300" y="2413000"/>
          <p14:tracePt t="10166" x="1096963" y="2438400"/>
          <p14:tracePt t="10170" x="952500" y="2455863"/>
          <p14:tracePt t="10182" x="671513" y="2463800"/>
          <p14:tracePt t="10186" x="519113" y="2463800"/>
          <p14:tracePt t="10198" x="374650" y="2463800"/>
          <p14:tracePt t="10202" x="246063" y="2463800"/>
          <p14:tracePt t="10214" x="152400" y="2463800"/>
          <p14:tracePt t="10218" x="7938" y="2455863"/>
          <p14:tracePt t="10758" x="127000" y="2676525"/>
          <p14:tracePt t="10762" x="220663" y="2727325"/>
          <p14:tracePt t="10774" x="365125" y="2770188"/>
          <p14:tracePt t="10778" x="441325" y="2787650"/>
          <p14:tracePt t="10790" x="509588" y="2778125"/>
          <p14:tracePt t="10794" x="569913" y="2762250"/>
          <p14:tracePt t="10806" x="603250" y="2762250"/>
          <p14:tracePt t="10810" x="611188" y="2762250"/>
          <p14:tracePt t="11014" x="450850" y="2906713"/>
          <p14:tracePt t="11018" x="450850" y="2914650"/>
          <p14:tracePt t="11030" x="415925" y="2940050"/>
          <p14:tracePt t="11034" x="400050" y="2957513"/>
          <p14:tracePt t="11046" x="425450" y="2957513"/>
          <p14:tracePt t="11050" x="433388" y="2957513"/>
          <p14:tracePt t="11062" x="441325" y="2957513"/>
          <p14:tracePt t="11066" x="458788" y="2957513"/>
          <p14:tracePt t="11078" x="476250" y="2957513"/>
          <p14:tracePt t="11082" x="484188" y="2957513"/>
          <p14:tracePt t="11094" x="492125" y="2965450"/>
          <p14:tracePt t="11110" x="492125" y="2974975"/>
          <p14:tracePt t="11114" x="492125" y="2982913"/>
          <p14:tracePt t="11126" x="492125" y="3000375"/>
          <p14:tracePt t="11142" x="484188" y="3008313"/>
          <p14:tracePt t="11146" x="466725" y="3025775"/>
          <p14:tracePt t="11158" x="441325" y="3033713"/>
          <p14:tracePt t="11162" x="433388" y="3033713"/>
          <p14:tracePt t="11174" x="400050" y="3051175"/>
          <p14:tracePt t="11178" x="374650" y="3059113"/>
          <p14:tracePt t="11190" x="331788" y="3059113"/>
          <p14:tracePt t="11194" x="296863" y="3059113"/>
          <p14:tracePt t="11206" x="263525" y="3059113"/>
          <p14:tracePt t="11210" x="230188" y="3059113"/>
          <p14:tracePt t="11222" x="169863" y="3059113"/>
          <p14:tracePt t="11226" x="136525" y="3059113"/>
          <p14:tracePt t="11238" x="93663" y="3051175"/>
          <p14:tracePt t="11242" x="58738" y="3041650"/>
          <p14:tracePt t="11254" x="25400" y="3041650"/>
          <p14:tracePt t="11340" x="111125" y="3119438"/>
          <p14:tracePt t="11352" x="212725" y="3127375"/>
          <p14:tracePt t="11356" x="339725" y="3152775"/>
          <p14:tracePt t="11368" x="476250" y="3178175"/>
          <p14:tracePt t="11372" x="704850" y="3203575"/>
          <p14:tracePt t="11384" x="1011238" y="3254375"/>
          <p14:tracePt t="11388" x="1393825" y="3314700"/>
          <p14:tracePt t="11400" x="1793875" y="3390900"/>
          <p14:tracePt t="11404" x="2582863" y="3543300"/>
          <p14:tracePt t="11416" x="3127375" y="3671888"/>
          <p14:tracePt t="11420" x="3646488" y="3798888"/>
          <p14:tracePt t="11432" x="4181475" y="3917950"/>
          <p14:tracePt t="11436" x="4640263" y="4037013"/>
          <p14:tracePt t="11448" x="5048250" y="4156075"/>
          <p14:tracePt t="11452" x="5413375" y="4232275"/>
          <p14:tracePt t="11464" x="5719763" y="4300538"/>
          <p14:tracePt t="11468" x="6008688" y="4368800"/>
          <p14:tracePt t="11480" x="6338888" y="4402138"/>
          <p14:tracePt t="11484" x="6467475" y="4402138"/>
          <p14:tracePt t="11496" x="6551613" y="4402138"/>
          <p14:tracePt t="11500" x="6619875" y="4384675"/>
          <p14:tracePt t="11512" x="6688138" y="4351338"/>
          <p14:tracePt t="11516" x="6721475" y="4316413"/>
          <p14:tracePt t="11528" x="6738938" y="4265613"/>
          <p14:tracePt t="11532" x="6738938" y="4224338"/>
          <p14:tracePt t="11544" x="6738938" y="4181475"/>
          <p14:tracePt t="11548" x="6713538" y="4079875"/>
          <p14:tracePt t="11560" x="6696075" y="4002088"/>
          <p14:tracePt t="11564" x="6654800" y="3943350"/>
          <p14:tracePt t="11576" x="6611938" y="3849688"/>
          <p14:tracePt t="11580" x="6535738" y="3756025"/>
          <p14:tracePt t="11592" x="6457950" y="3662363"/>
          <p14:tracePt t="11596" x="6381750" y="3586163"/>
          <p14:tracePt t="11608" x="6272213" y="3502025"/>
          <p14:tracePt t="11612" x="6178550" y="3433763"/>
          <p14:tracePt t="11624" x="6049963" y="3322638"/>
          <p14:tracePt t="11628" x="5973763" y="3254375"/>
          <p14:tracePt t="11640" x="5905500" y="3195638"/>
          <p14:tracePt t="11644" x="5854700" y="3144838"/>
          <p14:tracePt t="11656" x="5795963" y="3094038"/>
          <p14:tracePt t="11660" x="5702300" y="3000375"/>
          <p14:tracePt t="11672" x="5659438" y="2949575"/>
          <p14:tracePt t="11676" x="5608638" y="2906713"/>
          <p14:tracePt t="11688" x="5565775" y="2863850"/>
          <p14:tracePt t="11692" x="5489575" y="2795588"/>
          <p14:tracePt t="11704" x="5438775" y="2762250"/>
          <p14:tracePt t="11708" x="5370513" y="2719388"/>
          <p14:tracePt t="11720" x="5319713" y="2676525"/>
          <p14:tracePt t="11724" x="5260975" y="2633663"/>
          <p14:tracePt t="11736" x="5200650" y="2600325"/>
          <p14:tracePt t="11740" x="5149850" y="2574925"/>
          <p14:tracePt t="11752" x="5116513" y="2557463"/>
          <p14:tracePt t="11756" x="5073650" y="2532063"/>
          <p14:tracePt t="11768" x="5038725" y="2516188"/>
          <p14:tracePt t="11772" x="5030788" y="2506663"/>
          <p14:tracePt t="11784" x="5013325" y="2489200"/>
          <p14:tracePt t="11788" x="4979988" y="2473325"/>
          <p14:tracePt t="11800" x="4954588" y="2455863"/>
          <p14:tracePt t="11804" x="4919663" y="2430463"/>
          <p14:tracePt t="11816" x="4894263" y="2413000"/>
          <p14:tracePt t="11820" x="4860925" y="2397125"/>
          <p14:tracePt t="11832" x="4827588" y="2379663"/>
          <p14:tracePt t="11836" x="4767263" y="2344738"/>
          <p14:tracePt t="11848" x="4716463" y="2319338"/>
          <p14:tracePt t="11852" x="4683125" y="2303463"/>
          <p14:tracePt t="11864" x="4630738" y="2268538"/>
          <p14:tracePt t="11868" x="4579938" y="2227263"/>
          <p14:tracePt t="11880" x="4513263" y="2200275"/>
          <p14:tracePt t="11884" x="4452938" y="2166938"/>
          <p14:tracePt t="11896" x="4376738" y="2124075"/>
          <p14:tracePt t="11900" x="4300538" y="2082800"/>
          <p14:tracePt t="11916" x="4011613" y="1954213"/>
          <p14:tracePt t="11928" x="3900488" y="1903413"/>
          <p14:tracePt t="11932" x="3798888" y="1860550"/>
          <p14:tracePt t="11944" x="3713163" y="1819275"/>
          <p14:tracePt t="11948" x="3543300" y="1751013"/>
          <p14:tracePt t="11960" x="3441700" y="1716088"/>
          <p14:tracePt t="11964" x="3330575" y="1665288"/>
          <p14:tracePt t="11976" x="3228975" y="1631950"/>
          <p14:tracePt t="11980" x="3101975" y="1589088"/>
          <p14:tracePt t="11992" x="3008313" y="1555750"/>
          <p14:tracePt t="11996" x="2940050" y="1530350"/>
          <p14:tracePt t="12008" x="2863850" y="1512888"/>
          <p14:tracePt t="12012" x="2762250" y="1487488"/>
          <p14:tracePt t="12024" x="2633663" y="1452563"/>
          <p14:tracePt t="12028" x="2574925" y="1444625"/>
          <p14:tracePt t="12041" x="2498725" y="1419225"/>
          <p14:tracePt t="12044" x="2438400" y="1411288"/>
          <p14:tracePt t="12057" x="2336800" y="1393825"/>
          <p14:tracePt t="12060" x="2286000" y="1376363"/>
          <p14:tracePt t="12072" x="2243138" y="1368425"/>
          <p14:tracePt t="12076" x="2209800" y="1360488"/>
          <p14:tracePt t="12088" x="2174875" y="1350963"/>
          <p14:tracePt t="12092" x="2141538" y="1343025"/>
          <p14:tracePt t="12104" x="2116138" y="1333500"/>
          <p14:tracePt t="12108" x="2098675" y="1333500"/>
          <p14:tracePt t="12120" x="2082800" y="1333500"/>
          <p14:tracePt t="12152" x="2073275" y="1333500"/>
          <p14:tracePt t="12172" x="2073275" y="1350963"/>
          <p14:tracePt t="12184" x="2073275" y="1376363"/>
          <p14:tracePt t="12188" x="2082800" y="1436688"/>
          <p14:tracePt t="12200" x="2108200" y="1538288"/>
          <p14:tracePt t="12204" x="2124075" y="1614488"/>
          <p14:tracePt t="12216" x="2149475" y="1690688"/>
          <p14:tracePt t="12220" x="2159000" y="1784350"/>
          <p14:tracePt t="12232" x="2166938" y="1878013"/>
          <p14:tracePt t="12236" x="2184400" y="2030413"/>
          <p14:tracePt t="12248" x="2184400" y="2116138"/>
          <p14:tracePt t="12252" x="2192338" y="2200275"/>
          <p14:tracePt t="12264" x="2192338" y="2268538"/>
          <p14:tracePt t="12268" x="2200275" y="2387600"/>
          <p14:tracePt t="12280" x="2200275" y="2430463"/>
          <p14:tracePt t="12284" x="2209800" y="2463800"/>
          <p14:tracePt t="12296" x="2209800" y="2498725"/>
          <p14:tracePt t="12300" x="2209800" y="2524125"/>
          <p14:tracePt t="12312" x="2209800" y="2557463"/>
          <p14:tracePt t="12316" x="2209800" y="2574925"/>
          <p14:tracePt t="12328" x="2209800" y="2582863"/>
          <p14:tracePt t="12344" x="2209800" y="2592388"/>
          <p14:tracePt t="12348" x="2209800" y="2600325"/>
          <p14:tracePt t="12360" x="2200275" y="2600325"/>
          <p14:tracePt t="12392" x="2192338" y="2600325"/>
          <p14:tracePt t="12412" x="2184400" y="2600325"/>
          <p14:tracePt t="12424" x="2174875" y="2600325"/>
          <p14:tracePt t="12440" x="2166938" y="2600325"/>
          <p14:tracePt t="12456" x="2159000" y="2608263"/>
          <p14:tracePt t="12460" x="2149475" y="2633663"/>
          <p14:tracePt t="12476" x="2141538" y="2660650"/>
          <p14:tracePt t="12488" x="2133600" y="2686050"/>
          <p14:tracePt t="12492" x="2133600" y="2711450"/>
          <p14:tracePt t="12504" x="2133600" y="2736850"/>
          <p14:tracePt t="12508" x="2133600" y="2770188"/>
          <p14:tracePt t="12520" x="2141538" y="2805113"/>
          <p14:tracePt t="12524" x="2174875" y="2863850"/>
          <p14:tracePt t="12536" x="2192338" y="2897188"/>
          <p14:tracePt t="12540" x="2217738" y="2932113"/>
          <p14:tracePt t="12552" x="2235200" y="2974975"/>
          <p14:tracePt t="12556" x="2278063" y="3025775"/>
          <p14:tracePt t="12568" x="2293938" y="3033713"/>
          <p14:tracePt t="12572" x="2311400" y="3051175"/>
          <p14:tracePt t="12584" x="2336800" y="3059113"/>
          <p14:tracePt t="12588" x="2336800" y="3067050"/>
          <p14:tracePt t="12664" x="2336800" y="3059113"/>
          <p14:tracePt t="12668" x="2336800" y="3051175"/>
          <p14:tracePt t="12680" x="2336800" y="3041650"/>
          <p14:tracePt t="12684" x="2328863" y="3041650"/>
          <p14:tracePt t="12696" x="2328863" y="3033713"/>
          <p14:tracePt t="12700" x="2328863" y="3016250"/>
          <p14:tracePt t="12712" x="2328863" y="3008313"/>
          <p14:tracePt t="12728" x="2328863" y="3000375"/>
          <p14:tracePt t="12744" x="2328863" y="2990850"/>
          <p14:tracePt t="12748" x="2336800" y="2990850"/>
          <p14:tracePt t="12760" x="2354263" y="2990850"/>
          <p14:tracePt t="12764" x="2354263" y="2982913"/>
          <p14:tracePt t="12776" x="2362200" y="2982913"/>
          <p14:tracePt t="12780" x="2371725" y="2982913"/>
          <p14:tracePt t="12792" x="2379663" y="2982913"/>
          <p14:tracePt t="12796" x="2387600" y="2982913"/>
          <p14:tracePt t="12808" x="2405063" y="2982913"/>
          <p14:tracePt t="12812" x="2413000" y="2982913"/>
          <p14:tracePt t="12824" x="2422525" y="2982913"/>
          <p14:tracePt t="12890" x="2422525" y="2974975"/>
          <p14:tracePt t="12910" x="2422525" y="2965450"/>
          <p14:tracePt t="12938" x="2413000" y="2957513"/>
          <p14:tracePt t="12954" x="2413000" y="2949575"/>
          <p14:tracePt t="12958" x="2413000" y="2940050"/>
          <p14:tracePt t="12986" x="2422525" y="2940050"/>
          <p14:tracePt t="13018" x="2430463" y="2940050"/>
          <p14:tracePt t="13034" x="2430463" y="2949575"/>
          <p14:tracePt t="13038" x="2430463" y="2957513"/>
          <p14:tracePt t="13050" x="2430463" y="2965450"/>
          <p14:tracePt t="13118" x="2430463" y="2922588"/>
          <p14:tracePt t="13130" x="2422525" y="2881313"/>
          <p14:tracePt t="13134" x="2422525" y="2838450"/>
          <p14:tracePt t="13146" x="2422525" y="2795588"/>
          <p14:tracePt t="13150" x="2422525" y="2762250"/>
          <p14:tracePt t="13162" x="2422525" y="2744788"/>
          <p14:tracePt t="13178" x="2422525" y="2736850"/>
          <p14:tracePt t="13226" x="2422525" y="2744788"/>
          <p14:tracePt t="13231" x="2422525" y="2752725"/>
          <p14:tracePt t="13242" x="2422525" y="2762250"/>
          <p14:tracePt t="13246" x="2422525" y="2770188"/>
          <p14:tracePt t="13258" x="2422525" y="2778125"/>
          <p14:tracePt t="13322" x="2430463" y="2778125"/>
          <p14:tracePt t="13338" x="2430463" y="2770188"/>
          <p14:tracePt t="13342" x="2430463" y="2762250"/>
          <p14:tracePt t="13354" x="2422525" y="2736850"/>
          <p14:tracePt t="13358" x="2413000" y="2660650"/>
          <p14:tracePt t="13370" x="2405063" y="2617788"/>
          <p14:tracePt t="13374" x="2397125" y="2566988"/>
          <p14:tracePt t="13386" x="2387600" y="2506663"/>
          <p14:tracePt t="13390" x="2371725" y="2447925"/>
          <p14:tracePt t="13402" x="2336800" y="2336800"/>
          <p14:tracePt t="13406" x="2319338" y="2260600"/>
          <p14:tracePt t="13418" x="2311400" y="2200275"/>
          <p14:tracePt t="13422" x="2303463" y="2141538"/>
          <p14:tracePt t="13434" x="2286000" y="2098675"/>
          <p14:tracePt t="13438" x="2278063" y="2065338"/>
          <p14:tracePt t="13450" x="2278063" y="2047875"/>
          <p14:tracePt t="13454" x="2278063" y="2022475"/>
          <p14:tracePt t="13466" x="2278063" y="2014538"/>
          <p14:tracePt t="13470" x="2278063" y="1997075"/>
          <p14:tracePt t="13482" x="2278063" y="1989138"/>
          <p14:tracePt t="13486" x="2278063" y="1979613"/>
          <p14:tracePt t="13498" x="2278063" y="1971675"/>
          <p14:tracePt t="13514" x="2278063" y="1963738"/>
          <p14:tracePt t="13530" x="2278063" y="1954213"/>
          <p14:tracePt t="13546" x="2278063" y="1946275"/>
          <p14:tracePt t="13550" x="2278063" y="1938338"/>
          <p14:tracePt t="13562" x="2278063" y="1928813"/>
          <p14:tracePt t="13566" x="2286000" y="1911350"/>
          <p14:tracePt t="13578" x="2293938" y="1903413"/>
          <p14:tracePt t="13582" x="2293938" y="1878013"/>
          <p14:tracePt t="13594" x="2303463" y="1860550"/>
          <p14:tracePt t="13598" x="2311400" y="1844675"/>
          <p14:tracePt t="13610" x="2319338" y="1809750"/>
          <p14:tracePt t="13614" x="2344738" y="1758950"/>
          <p14:tracePt t="13626" x="2354263" y="1725613"/>
          <p14:tracePt t="13630" x="2362200" y="1690688"/>
          <p14:tracePt t="13642" x="2362200" y="1674813"/>
          <p14:tracePt t="13646" x="2371725" y="1639888"/>
          <p14:tracePt t="13658" x="2387600" y="1606550"/>
          <p14:tracePt t="13662" x="2387600" y="1581150"/>
          <p14:tracePt t="13674" x="2397125" y="1546225"/>
          <p14:tracePt t="13678" x="2405063" y="1520825"/>
          <p14:tracePt t="13690" x="2413000" y="1495425"/>
          <p14:tracePt t="13694" x="2422525" y="1487488"/>
          <p14:tracePt t="13706" x="2422525" y="1477963"/>
          <p14:tracePt t="13710" x="2422525" y="1470025"/>
          <p14:tracePt t="13722" x="2430463" y="1462088"/>
          <p14:tracePt t="13726" x="2438400" y="1444625"/>
          <p14:tracePt t="13738" x="2438400" y="1436688"/>
          <p14:tracePt t="13754" x="2447925" y="1427163"/>
          <p14:tracePt t="13758" x="2455863" y="1419225"/>
          <p14:tracePt t="13770" x="2463800" y="1411288"/>
          <p14:tracePt t="13774" x="2463800" y="1401763"/>
          <p14:tracePt t="13786" x="2463800" y="1393825"/>
          <p14:tracePt t="13790" x="2473325" y="1393825"/>
          <p14:tracePt t="13802" x="2481263" y="1385888"/>
          <p14:tracePt t="13806" x="2481263" y="1376363"/>
          <p14:tracePt t="13818" x="2489200" y="1368425"/>
          <p14:tracePt t="13834" x="2498725" y="1368425"/>
          <p14:tracePt t="13838" x="2506663" y="1360488"/>
          <p14:tracePt t="13854" x="2516188" y="1350963"/>
          <p14:tracePt t="13866" x="2524125" y="1350963"/>
          <p14:tracePt t="13870" x="2532063" y="1343025"/>
          <p14:tracePt t="13882" x="2541588" y="1343025"/>
          <p14:tracePt t="13886" x="2549525" y="1343025"/>
          <p14:tracePt t="13898" x="2557463" y="1333500"/>
          <p14:tracePt t="13902" x="2566988" y="1333500"/>
          <p14:tracePt t="13914" x="2574925" y="1333500"/>
          <p14:tracePt t="13918" x="2582863" y="1333500"/>
          <p14:tracePt t="13934" x="2592388" y="1333500"/>
          <p14:tracePt t="13946" x="2600325" y="1333500"/>
          <p14:tracePt t="13962" x="2608263" y="1333500"/>
          <p14:tracePt t="13966" x="2617788" y="1333500"/>
          <p14:tracePt t="13978" x="2625725" y="1333500"/>
          <p14:tracePt t="14042" x="2617788" y="1333500"/>
          <p14:tracePt t="14046" x="2608263" y="1333500"/>
          <p14:tracePt t="14058" x="2574925" y="1333500"/>
          <p14:tracePt t="14062" x="2516188" y="1333500"/>
          <p14:tracePt t="14074" x="2455863" y="1333500"/>
          <p14:tracePt t="14078" x="2438400" y="1333500"/>
          <p14:tracePt t="14090" x="2413000" y="1325563"/>
          <p14:tracePt t="14094" x="2405063" y="1325563"/>
          <p14:tracePt t="14106" x="2397125" y="1325563"/>
          <p14:tracePt t="14122" x="2387600" y="1325563"/>
          <p14:tracePt t="14126" x="2379663" y="1325563"/>
          <p14:tracePt t="14138" x="2371725" y="1325563"/>
          <p14:tracePt t="14142" x="2354263" y="1317625"/>
          <p14:tracePt t="14154" x="2336800" y="1317625"/>
          <p14:tracePt t="14158" x="2328863" y="1317625"/>
          <p14:tracePt t="14170" x="2319338" y="1317625"/>
          <p14:tracePt t="14174" x="2311400" y="1317625"/>
          <p14:tracePt t="14202" x="2303463" y="1317625"/>
          <p14:tracePt t="14218" x="2293938" y="1317625"/>
          <p14:tracePt t="14860" x="2293938" y="1308100"/>
          <p14:tracePt t="14864" x="2303463" y="1308100"/>
          <p14:tracePt t="14876" x="2344738" y="1300163"/>
          <p14:tracePt t="14880" x="2379663" y="1300163"/>
          <p14:tracePt t="14892" x="2413000" y="1300163"/>
          <p14:tracePt t="14896" x="2455863" y="1300163"/>
          <p14:tracePt t="14908" x="2498725" y="1300163"/>
          <p14:tracePt t="14912" x="2532063" y="1300163"/>
          <p14:tracePt t="14924" x="2541588" y="1300163"/>
          <p14:tracePt t="14960" x="2532063" y="1292225"/>
          <p14:tracePt t="14972" x="2498725" y="1292225"/>
          <p14:tracePt t="14976" x="2422525" y="1266825"/>
          <p14:tracePt t="14988" x="2336800" y="1257300"/>
          <p14:tracePt t="14992" x="2217738" y="1249363"/>
          <p14:tracePt t="15004" x="2108200" y="1231900"/>
          <p14:tracePt t="15008" x="1979613" y="1223963"/>
          <p14:tracePt t="15020" x="1776413" y="1198563"/>
          <p14:tracePt t="15024" x="1708150" y="1189038"/>
          <p14:tracePt t="15036" x="1649413" y="1189038"/>
          <p14:tracePt t="15040" x="1631950" y="1181100"/>
          <p14:tracePt t="15100" x="1639888" y="1181100"/>
          <p14:tracePt t="15104" x="1665288" y="1181100"/>
          <p14:tracePt t="15116" x="1690688" y="1189038"/>
          <p14:tracePt t="15120" x="1751013" y="1198563"/>
          <p14:tracePt t="15132" x="1801813" y="1198563"/>
          <p14:tracePt t="15136" x="1827213" y="1206500"/>
          <p14:tracePt t="15148" x="1885950" y="1216025"/>
          <p14:tracePt t="15152" x="1946275" y="1216025"/>
          <p14:tracePt t="15164" x="2065338" y="1223963"/>
          <p14:tracePt t="15168" x="2124075" y="1231900"/>
          <p14:tracePt t="15180" x="2166938" y="1231900"/>
          <p14:tracePt t="15184" x="2209800" y="1231900"/>
          <p14:tracePt t="15196" x="2252663" y="1231900"/>
          <p14:tracePt t="15200" x="2286000" y="1231900"/>
          <p14:tracePt t="15212" x="2311400" y="1231900"/>
          <p14:tracePt t="15216" x="2319338" y="1231900"/>
          <p14:tracePt t="15228" x="2336800" y="1231900"/>
          <p14:tracePt t="15232" x="2354263" y="1223963"/>
          <p14:tracePt t="15260" x="2362200" y="1223963"/>
          <p14:tracePt t="15264" x="2362200" y="1216025"/>
          <p14:tracePt t="15276" x="2371725" y="1216025"/>
          <p14:tracePt t="15468" x="2379663" y="1223963"/>
          <p14:tracePt t="15472" x="2387600" y="1223963"/>
          <p14:tracePt t="15484" x="2413000" y="1241425"/>
          <p14:tracePt t="15488" x="2422525" y="1241425"/>
          <p14:tracePt t="15500" x="2447925" y="1249363"/>
          <p14:tracePt t="15504" x="2489200" y="1257300"/>
          <p14:tracePt t="15516" x="2532063" y="1266825"/>
          <p14:tracePt t="15520" x="2592388" y="1274763"/>
          <p14:tracePt t="15532" x="2617788" y="1274763"/>
          <p14:tracePt t="15536" x="2643188" y="1274763"/>
          <p14:tracePt t="15552" x="2660650" y="1274763"/>
          <p14:tracePt t="15564" x="2668588" y="1274763"/>
          <p14:tracePt t="15596" x="2676525" y="1274763"/>
          <p14:tracePt t="15644" x="2686050" y="1274763"/>
          <p14:tracePt t="15724" x="2676525" y="1274763"/>
          <p14:tracePt t="15740" x="2643188" y="1274763"/>
          <p14:tracePt t="15744" x="2625725" y="1274763"/>
          <p14:tracePt t="15756" x="2600325" y="1274763"/>
          <p14:tracePt t="15760" x="2574925" y="1274763"/>
          <p14:tracePt t="15774" x="2532063" y="1282700"/>
          <p14:tracePt t="15778" x="2498725" y="1282700"/>
          <p14:tracePt t="15790" x="2455863" y="1292225"/>
          <p14:tracePt t="15794" x="2422525" y="1300163"/>
          <p14:tracePt t="15806" x="2405063" y="1300163"/>
          <p14:tracePt t="15810" x="2379663" y="1308100"/>
          <p14:tracePt t="15890" x="2397125" y="1308100"/>
          <p14:tracePt t="15902" x="2422525" y="1308100"/>
          <p14:tracePt t="15906" x="2438400" y="1308100"/>
          <p14:tracePt t="15918" x="2506663" y="1300163"/>
          <p14:tracePt t="15922" x="2541588" y="1292225"/>
          <p14:tracePt t="15934" x="2574925" y="1292225"/>
          <p14:tracePt t="15938" x="2608263" y="1282700"/>
          <p14:tracePt t="15950" x="2633663" y="1282700"/>
          <p14:tracePt t="15954" x="2676525" y="1282700"/>
          <p14:tracePt t="15966" x="2693988" y="1282700"/>
          <p14:tracePt t="15970" x="2711450" y="1282700"/>
          <p14:tracePt t="15982" x="2719388" y="1282700"/>
          <p14:tracePt t="15986" x="2744788" y="1282700"/>
          <p14:tracePt t="15998" x="2752725" y="1292225"/>
          <p14:tracePt t="16002" x="2752725" y="1300163"/>
          <p14:tracePt t="16014" x="2770188" y="1300163"/>
          <p14:tracePt t="16018" x="2778125" y="1308100"/>
          <p14:tracePt t="16030" x="2795588" y="1317625"/>
          <p14:tracePt t="16034" x="2805113" y="1325563"/>
          <p14:tracePt t="16046" x="2820988" y="1333500"/>
          <p14:tracePt t="16062" x="2830513" y="1333500"/>
          <p14:tracePt t="16066" x="2838450" y="1343025"/>
          <p14:tracePt t="16078" x="2838450" y="1350963"/>
          <p14:tracePt t="16082" x="2846388" y="1350963"/>
          <p14:tracePt t="16114" x="2838450" y="1350963"/>
          <p14:tracePt t="16126" x="2813050" y="1350963"/>
          <p14:tracePt t="16130" x="2787650" y="1350963"/>
          <p14:tracePt t="16142" x="2744788" y="1350963"/>
          <p14:tracePt t="16146" x="2711450" y="1343025"/>
          <p14:tracePt t="16158" x="2668588" y="1343025"/>
          <p14:tracePt t="16162" x="2625725" y="1333500"/>
          <p14:tracePt t="16174" x="2524125" y="1317625"/>
          <p14:tracePt t="16178" x="2473325" y="1300163"/>
          <p14:tracePt t="16190" x="2397125" y="1292225"/>
          <p14:tracePt t="16194" x="2354263" y="1274763"/>
          <p14:tracePt t="16206" x="2303463" y="1249363"/>
          <p14:tracePt t="16210" x="2278063" y="1241425"/>
          <p14:tracePt t="16222" x="2260600" y="1231900"/>
          <p14:tracePt t="16226" x="2252663" y="1223963"/>
          <p14:tracePt t="16238" x="2252663" y="1216025"/>
          <p14:tracePt t="16286" x="2260600" y="1216025"/>
          <p14:tracePt t="16290" x="2268538" y="1216025"/>
          <p14:tracePt t="16302" x="2278063" y="1216025"/>
          <p14:tracePt t="16306" x="2293938" y="1216025"/>
          <p14:tracePt t="16318" x="2319338" y="1216025"/>
          <p14:tracePt t="16322" x="2336800" y="1223963"/>
          <p14:tracePt t="16334" x="2371725" y="1223963"/>
          <p14:tracePt t="16338" x="2413000" y="1223963"/>
          <p14:tracePt t="16350" x="2473325" y="1231900"/>
          <p14:tracePt t="16354" x="2557463" y="1249363"/>
          <p14:tracePt t="16366" x="2617788" y="1249363"/>
          <p14:tracePt t="16370" x="2676525" y="1257300"/>
          <p14:tracePt t="16382" x="2719388" y="1257300"/>
          <p14:tracePt t="16386" x="2795588" y="1257300"/>
          <p14:tracePt t="16398" x="2830513" y="1257300"/>
          <p14:tracePt t="16402" x="2838450" y="1257300"/>
          <p14:tracePt t="16414" x="2846388" y="1257300"/>
          <p14:tracePt t="16430" x="2855913" y="1257300"/>
          <p14:tracePt t="16494" x="2838450" y="1257300"/>
          <p14:tracePt t="16498" x="2830513" y="1257300"/>
          <p14:tracePt t="16510" x="2813050" y="1257300"/>
          <p14:tracePt t="16514" x="2787650" y="1257300"/>
          <p14:tracePt t="16526" x="2770188" y="1257300"/>
          <p14:tracePt t="16530" x="2727325" y="1249363"/>
          <p14:tracePt t="16542" x="2693988" y="1241425"/>
          <p14:tracePt t="16546" x="2643188" y="1241425"/>
          <p14:tracePt t="16558" x="2617788" y="1241425"/>
          <p14:tracePt t="16562" x="2592388" y="1231900"/>
          <p14:tracePt t="16574" x="2557463" y="1231900"/>
          <p14:tracePt t="16578" x="2549525" y="1231900"/>
          <p14:tracePt t="16590" x="2541588" y="1231900"/>
          <p14:tracePt t="16642" x="2549525" y="1231900"/>
          <p14:tracePt t="16654" x="2566988" y="1231900"/>
          <p14:tracePt t="16658" x="2574925" y="1231900"/>
          <p14:tracePt t="16670" x="2592388" y="1231900"/>
          <p14:tracePt t="16674" x="2617788" y="1241425"/>
          <p14:tracePt t="16686" x="2625725" y="1241425"/>
          <p14:tracePt t="16690" x="2643188" y="1241425"/>
          <p14:tracePt t="16702" x="2651125" y="1241425"/>
          <p14:tracePt t="16718" x="2660650" y="1241425"/>
          <p14:tracePt t="16722" x="2668588" y="1241425"/>
          <p14:tracePt t="16830" x="2668588" y="1249363"/>
          <p14:tracePt t="16878" x="2660650" y="1249363"/>
          <p14:tracePt t="17038" x="2651125" y="1249363"/>
          <p14:tracePt t="17042" x="2643188" y="1249363"/>
          <p14:tracePt t="17054" x="2582863" y="1257300"/>
          <p14:tracePt t="17058" x="2481263" y="1282700"/>
          <p14:tracePt t="17070" x="2344738" y="1282700"/>
          <p14:tracePt t="17074" x="2192338" y="1282700"/>
          <p14:tracePt t="17086" x="2039938" y="1282700"/>
          <p14:tracePt t="17090" x="1938338" y="1282700"/>
          <p14:tracePt t="17102" x="1860550" y="1292225"/>
          <p14:tracePt t="17106" x="1844675" y="1292225"/>
          <p14:tracePt t="17118" x="1835150" y="1292225"/>
          <p14:tracePt t="17122" x="1835150" y="1300163"/>
          <p14:tracePt t="17134" x="1835150" y="1308100"/>
          <p14:tracePt t="17138" x="1860550" y="1325563"/>
          <p14:tracePt t="17150" x="1885950" y="1343025"/>
          <p14:tracePt t="17154" x="1920875" y="1360488"/>
          <p14:tracePt t="17166" x="1954213" y="1376363"/>
          <p14:tracePt t="17170" x="2005013" y="1393825"/>
          <p14:tracePt t="17182" x="2065338" y="1401763"/>
          <p14:tracePt t="17186" x="2108200" y="1419225"/>
          <p14:tracePt t="17198" x="2159000" y="1427163"/>
          <p14:tracePt t="17202" x="2243138" y="1427163"/>
          <p14:tracePt t="17214" x="2303463" y="1436688"/>
          <p14:tracePt t="17218" x="2362200" y="1444625"/>
          <p14:tracePt t="17230" x="2422525" y="1444625"/>
          <p14:tracePt t="17234" x="2489200" y="1452563"/>
          <p14:tracePt t="17246" x="2592388" y="1462088"/>
          <p14:tracePt t="17250" x="2693988" y="1477963"/>
          <p14:tracePt t="17264" x="2805113" y="1487488"/>
          <p14:tracePt t="17268" x="2922588" y="1495425"/>
          <p14:tracePt t="17280" x="3144838" y="1530350"/>
          <p14:tracePt t="17284" x="3271838" y="1538288"/>
          <p14:tracePt t="17296" x="3382963" y="1546225"/>
          <p14:tracePt t="17300" x="3502025" y="1563688"/>
          <p14:tracePt t="17312" x="3568700" y="1571625"/>
          <p14:tracePt t="17316" x="3611563" y="1571625"/>
          <p14:tracePt t="17328" x="3636963" y="1581150"/>
          <p14:tracePt t="17332" x="3646488" y="1581150"/>
          <p14:tracePt t="17364" x="3629025" y="1571625"/>
          <p14:tracePt t="17376" x="3611563" y="1571625"/>
          <p14:tracePt t="17380" x="3586163" y="1563688"/>
          <p14:tracePt t="17392" x="3543300" y="1555750"/>
          <p14:tracePt t="17396" x="3492500" y="1538288"/>
          <p14:tracePt t="17408" x="3467100" y="1538288"/>
          <p14:tracePt t="17412" x="3441700" y="1538288"/>
          <p14:tracePt t="17424" x="3408363" y="1538288"/>
          <p14:tracePt t="17428" x="3398838" y="1538288"/>
          <p14:tracePt t="17440" x="3382963" y="1538288"/>
          <p14:tracePt t="17444" x="3365500" y="1530350"/>
          <p14:tracePt t="17456" x="3355975" y="1530350"/>
          <p14:tracePt t="17460" x="3322638" y="1530350"/>
          <p14:tracePt t="17472" x="3289300" y="1530350"/>
          <p14:tracePt t="17476" x="3271838" y="1530350"/>
          <p14:tracePt t="17488" x="3246438" y="1530350"/>
          <p14:tracePt t="17492" x="3211513" y="1530350"/>
          <p14:tracePt t="17504" x="3186113" y="1530350"/>
          <p14:tracePt t="17508" x="3170238" y="1530350"/>
          <p14:tracePt t="17520" x="3144838" y="1530350"/>
          <p14:tracePt t="17524" x="3119438" y="1530350"/>
          <p14:tracePt t="17536" x="3101975" y="1530350"/>
          <p14:tracePt t="17540" x="3094038" y="1530350"/>
          <p14:tracePt t="17552" x="3084513" y="1530350"/>
          <p14:tracePt t="17728" x="3084513" y="1538288"/>
          <p14:tracePt t="17760" x="3076575" y="1555750"/>
          <p14:tracePt t="17764" x="3067050" y="1555750"/>
          <p14:tracePt t="17808" x="3041650" y="1563688"/>
          <p14:tracePt t="17812" x="2990850" y="1571625"/>
          <p14:tracePt t="17824" x="2897188" y="1606550"/>
          <p14:tracePt t="17828" x="2855913" y="1622425"/>
          <p14:tracePt t="17840" x="2820988" y="1631950"/>
          <p14:tracePt t="17844" x="2787650" y="1657350"/>
          <p14:tracePt t="17856" x="2762250" y="1665288"/>
          <p14:tracePt t="17860" x="2752725" y="1674813"/>
          <p14:tracePt t="17888" x="2752725" y="1682750"/>
          <p14:tracePt t="17892" x="2752725" y="1690688"/>
          <p14:tracePt t="17904" x="2752725" y="1700213"/>
          <p14:tracePt t="17908" x="2770188" y="1708150"/>
          <p14:tracePt t="17920" x="2787650" y="1725613"/>
          <p14:tracePt t="17924" x="2820988" y="1733550"/>
          <p14:tracePt t="17936" x="2855913" y="1741488"/>
          <p14:tracePt t="17940" x="2897188" y="1751013"/>
          <p14:tracePt t="17952" x="2949575" y="1758950"/>
          <p14:tracePt t="17956" x="3008313" y="1766888"/>
          <p14:tracePt t="17968" x="3094038" y="1776413"/>
          <p14:tracePt t="17972" x="3127375" y="1784350"/>
          <p14:tracePt t="17984" x="3170238" y="1784350"/>
          <p14:tracePt t="17988" x="3195638" y="1793875"/>
          <p14:tracePt t="18000" x="3203575" y="1793875"/>
          <p14:tracePt t="18004" x="3211513" y="1793875"/>
          <p14:tracePt t="18032" x="3195638" y="1793875"/>
          <p14:tracePt t="18036" x="3186113" y="1793875"/>
          <p14:tracePt t="18048" x="3160713" y="1793875"/>
          <p14:tracePt t="18052" x="3119438" y="1793875"/>
          <p14:tracePt t="18064" x="3033713" y="1801813"/>
          <p14:tracePt t="18068" x="2871788" y="1819275"/>
          <p14:tracePt t="18080" x="2762250" y="1819275"/>
          <p14:tracePt t="18084" x="2660650" y="1827213"/>
          <p14:tracePt t="18096" x="2574925" y="1835150"/>
          <p14:tracePt t="18100" x="2489200" y="1835150"/>
          <p14:tracePt t="18112" x="2387600" y="1860550"/>
          <p14:tracePt t="18116" x="2344738" y="1870075"/>
          <p14:tracePt t="18128" x="2319338" y="1878013"/>
          <p14:tracePt t="18132" x="2303463" y="1885950"/>
          <p14:tracePt t="18144" x="2303463" y="1895475"/>
          <p14:tracePt t="18160" x="2303463" y="1903413"/>
          <p14:tracePt t="18164" x="2303463" y="1911350"/>
          <p14:tracePt t="18176" x="2303463" y="1920875"/>
          <p14:tracePt t="18180" x="2319338" y="1928813"/>
          <p14:tracePt t="18192" x="2328863" y="1938338"/>
          <p14:tracePt t="18196" x="2344738" y="1946275"/>
          <p14:tracePt t="18208" x="2371725" y="1954213"/>
          <p14:tracePt t="18212" x="2438400" y="1963738"/>
          <p14:tracePt t="18224" x="2473325" y="1971675"/>
          <p14:tracePt t="18228" x="2516188" y="1979613"/>
          <p14:tracePt t="18240" x="2574925" y="1979613"/>
          <p14:tracePt t="18244" x="2617788" y="1979613"/>
          <p14:tracePt t="18256" x="2701925" y="1989138"/>
          <p14:tracePt t="18260" x="2736850" y="1989138"/>
          <p14:tracePt t="18272" x="2762250" y="1997075"/>
          <p14:tracePt t="18276" x="2778125" y="1997075"/>
          <p14:tracePt t="18288" x="2813050" y="2005013"/>
          <p14:tracePt t="18292" x="2838450" y="2014538"/>
          <p14:tracePt t="18304" x="2855913" y="2022475"/>
          <p14:tracePt t="18320" x="2871788" y="2030413"/>
          <p14:tracePt t="18324" x="2871788" y="2039938"/>
          <p14:tracePt t="18372" x="2863850" y="2039938"/>
          <p14:tracePt t="18384" x="2855913" y="2039938"/>
          <p14:tracePt t="18388" x="2846388" y="2030413"/>
          <p14:tracePt t="18400" x="2838450" y="2014538"/>
          <p14:tracePt t="18404" x="2830513" y="2005013"/>
          <p14:tracePt t="18416" x="2813050" y="2005013"/>
          <p14:tracePt t="18432" x="2795588" y="1997075"/>
          <p14:tracePt t="18436" x="2787650" y="1989138"/>
          <p14:tracePt t="18448" x="2770188" y="1989138"/>
          <p14:tracePt t="18452" x="2752725" y="1989138"/>
          <p14:tracePt t="18464" x="2744788" y="1989138"/>
          <p14:tracePt t="18468" x="2719388" y="1989138"/>
          <p14:tracePt t="18480" x="2701925" y="1989138"/>
          <p14:tracePt t="18548" x="2701925" y="1997075"/>
          <p14:tracePt t="18560" x="2711450" y="2005013"/>
          <p14:tracePt t="18564" x="2719388" y="2014538"/>
          <p14:tracePt t="18580" x="2736850" y="2014538"/>
          <p14:tracePt t="18592" x="2744788" y="2014538"/>
          <p14:tracePt t="18596" x="2762250" y="2014538"/>
          <p14:tracePt t="18608" x="2778125" y="2022475"/>
          <p14:tracePt t="18612" x="2787650" y="2022475"/>
          <p14:tracePt t="18624" x="2805113" y="2022475"/>
          <p14:tracePt t="18628" x="2813050" y="2030413"/>
          <p14:tracePt t="18774" x="2805113" y="2030413"/>
          <p14:tracePt t="18786" x="2795588" y="2039938"/>
          <p14:tracePt t="18790" x="2762250" y="2047875"/>
          <p14:tracePt t="18802" x="2719388" y="2047875"/>
          <p14:tracePt t="18806" x="2701925" y="2047875"/>
          <p14:tracePt t="18818" x="2693988" y="2047875"/>
          <p14:tracePt t="20838" x="2643188" y="2047875"/>
          <p14:tracePt t="20854" x="2549525" y="2055813"/>
          <p14:tracePt t="20858" x="2532063" y="2055813"/>
          <p14:tracePt t="20870" x="2473325" y="2073275"/>
          <p14:tracePt t="20874" x="2413000" y="2082800"/>
          <p14:tracePt t="20886" x="2371725" y="2090738"/>
          <p14:tracePt t="20890" x="2336800" y="2098675"/>
          <p14:tracePt t="20902" x="2303463" y="2098675"/>
          <p14:tracePt t="20906" x="2268538" y="2108200"/>
          <p14:tracePt t="20918" x="2235200" y="2116138"/>
          <p14:tracePt t="20922" x="2227263" y="2124075"/>
          <p14:tracePt t="20934" x="2217738" y="2124075"/>
          <p14:tracePt t="20950" x="2217738" y="2133600"/>
          <p14:tracePt t="20982" x="2217738" y="2141538"/>
          <p14:tracePt t="20986" x="2217738" y="2149475"/>
          <p14:tracePt t="20998" x="2217738" y="2159000"/>
          <p14:tracePt t="21002" x="2217738" y="2166938"/>
          <p14:tracePt t="21014" x="2217738" y="2174875"/>
          <p14:tracePt t="21838" x="2235200" y="2174875"/>
          <p14:tracePt t="21842" x="2243138" y="2174875"/>
          <p14:tracePt t="21856" x="2328863" y="2217738"/>
          <p14:tracePt t="21860" x="2354263" y="2227263"/>
          <p14:tracePt t="21872" x="2397125" y="2243138"/>
          <p14:tracePt t="21876" x="2430463" y="2252663"/>
          <p14:tracePt t="21888" x="2481263" y="2293938"/>
          <p14:tracePt t="21892" x="2516188" y="2311400"/>
          <p14:tracePt t="21904" x="2557463" y="2354263"/>
          <p14:tracePt t="21908" x="2592388" y="2379663"/>
          <p14:tracePt t="21920" x="2651125" y="2397125"/>
          <p14:tracePt t="21924" x="2676525" y="2413000"/>
          <p14:tracePt t="21936" x="2701925" y="2422525"/>
          <p14:tracePt t="21940" x="2727325" y="2430463"/>
          <p14:tracePt t="21952" x="2727325" y="2438400"/>
          <p14:tracePt t="21956" x="2752725" y="2447925"/>
          <p14:tracePt t="21972" x="2770188" y="2447925"/>
          <p14:tracePt t="21984" x="2787650" y="2447925"/>
          <p14:tracePt t="21988" x="2813050" y="2447925"/>
          <p14:tracePt t="22000" x="2838450" y="2447925"/>
          <p14:tracePt t="22004" x="2863850" y="2447925"/>
          <p14:tracePt t="22016" x="2906713" y="2447925"/>
          <p14:tracePt t="22020" x="2922588" y="2447925"/>
          <p14:tracePt t="22032" x="2957513" y="2438400"/>
          <p14:tracePt t="22036" x="2974975" y="2438400"/>
          <p14:tracePt t="22048" x="2990850" y="2438400"/>
          <p14:tracePt t="22052" x="3000375" y="2430463"/>
          <p14:tracePt t="22064" x="3051175" y="2413000"/>
          <p14:tracePt t="22068" x="3084513" y="2397125"/>
          <p14:tracePt t="22080" x="3144838" y="2362200"/>
          <p14:tracePt t="22084" x="3203575" y="2336800"/>
          <p14:tracePt t="22096" x="3297238" y="2319338"/>
          <p14:tracePt t="22100" x="3408363" y="2286000"/>
          <p14:tracePt t="22112" x="3459163" y="2268538"/>
          <p14:tracePt t="22116" x="3492500" y="2260600"/>
          <p14:tracePt t="22128" x="3517900" y="2252663"/>
          <p14:tracePt t="22132" x="3535363" y="2235200"/>
          <p14:tracePt t="22144" x="3560763" y="2227263"/>
          <p14:tracePt t="22148" x="3568700" y="2217738"/>
          <p14:tracePt t="22160" x="3586163" y="2209800"/>
          <p14:tracePt t="22164" x="3603625" y="2200275"/>
          <p14:tracePt t="22176" x="3662363" y="2159000"/>
          <p14:tracePt t="22180" x="3748088" y="2116138"/>
          <p14:tracePt t="22192" x="3900488" y="2047875"/>
          <p14:tracePt t="22196" x="4189413" y="1963738"/>
          <p14:tracePt t="22208" x="4878388" y="1809750"/>
          <p14:tracePt t="22212" x="5319713" y="1751013"/>
          <p14:tracePt t="22224" x="5795963" y="1690688"/>
          <p14:tracePt t="22228" x="6178550" y="1657350"/>
          <p14:tracePt t="22240" x="6416675" y="1657350"/>
          <p14:tracePt t="22244" x="6746875" y="1700213"/>
          <p14:tracePt t="22256" x="6875463" y="1741488"/>
          <p14:tracePt t="22260" x="7010400" y="1801813"/>
          <p14:tracePt t="22272" x="7138988" y="1844675"/>
          <p14:tracePt t="22276" x="7392988" y="1954213"/>
          <p14:tracePt t="22288" x="7512050" y="2022475"/>
          <p14:tracePt t="22292" x="7631113" y="2082800"/>
          <p14:tracePt t="22304" x="7750175" y="2124075"/>
          <p14:tracePt t="22308" x="7843838" y="2184400"/>
          <p14:tracePt t="22320" x="7980363" y="2268538"/>
          <p14:tracePt t="22324" x="8031163" y="2303463"/>
          <p14:tracePt t="22336" x="8064500" y="2328863"/>
          <p14:tracePt t="22340" x="8081963" y="2336800"/>
          <p14:tracePt t="22372" x="8074025" y="2336800"/>
          <p14:tracePt t="22384" x="8013700" y="2336800"/>
          <p14:tracePt t="22388" x="7810500" y="2278063"/>
          <p14:tracePt t="22400" x="7605713" y="2227263"/>
          <p14:tracePt t="22404" x="7291388" y="2149475"/>
          <p14:tracePt t="22416" x="6926263" y="2082800"/>
          <p14:tracePt t="22420" x="6237288" y="1928813"/>
          <p14:tracePt t="22432" x="5821363" y="1852613"/>
          <p14:tracePt t="22436" x="5362575" y="1751013"/>
          <p14:tracePt t="22448" x="4962525" y="1657350"/>
          <p14:tracePt t="22452" x="4538663" y="1555750"/>
          <p14:tracePt t="22464" x="3857625" y="1427163"/>
          <p14:tracePt t="22468" x="3492500" y="1350963"/>
          <p14:tracePt t="22480" x="3178175" y="1282700"/>
          <p14:tracePt t="22484" x="2932113" y="1241425"/>
          <p14:tracePt t="22496" x="2557463" y="1163638"/>
          <p14:tracePt t="22500" x="2422525" y="1138238"/>
          <p14:tracePt t="22512" x="2319338" y="1130300"/>
          <p14:tracePt t="22516" x="2243138" y="1122363"/>
          <p14:tracePt t="22528" x="2200275" y="1122363"/>
          <p14:tracePt t="22532" x="2166938" y="1122363"/>
          <p14:tracePt t="22549" x="2159000" y="1122363"/>
          <p14:tracePt t="22672" x="2159000" y="1112838"/>
          <p14:tracePt t="22740" x="2166938" y="1112838"/>
          <p14:tracePt t="22752" x="2260600" y="1163638"/>
          <p14:tracePt t="22756" x="2387600" y="1223963"/>
          <p14:tracePt t="22768" x="2524125" y="1292225"/>
          <p14:tracePt t="22772" x="2643188" y="1368425"/>
          <p14:tracePt t="22784" x="2736850" y="1444625"/>
          <p14:tracePt t="22788" x="2744788" y="1477963"/>
          <p14:tracePt t="22800" x="2744788" y="1495425"/>
          <p14:tracePt t="22804" x="2744788" y="1512888"/>
          <p14:tracePt t="22816" x="2744788" y="1555750"/>
          <p14:tracePt t="22820" x="2778125" y="1690688"/>
          <p14:tracePt t="22832" x="2795588" y="1758950"/>
          <p14:tracePt t="22836" x="2813050" y="1835150"/>
          <p14:tracePt t="22848" x="2820988" y="1895475"/>
          <p14:tracePt t="22852" x="2830513" y="1954213"/>
          <p14:tracePt t="22864" x="2830513" y="1979613"/>
          <p14:tracePt t="22868" x="2830513" y="1989138"/>
          <p14:tracePt t="22880" x="2830513" y="1997075"/>
          <p14:tracePt t="22896" x="2830513" y="2005013"/>
          <p14:tracePt t="23152" x="2830513" y="2014538"/>
          <p14:tracePt t="23156" x="2830513" y="2022475"/>
          <p14:tracePt t="23168" x="2830513" y="2082800"/>
          <p14:tracePt t="23172" x="2830513" y="2098675"/>
          <p14:tracePt t="23184" x="2830513" y="2124075"/>
          <p14:tracePt t="23188" x="2838450" y="2141538"/>
          <p14:tracePt t="23200" x="2838450" y="2149475"/>
          <p14:tracePt t="23204" x="2838450" y="2166938"/>
          <p14:tracePt t="23216" x="2838450" y="2174875"/>
          <p14:tracePt t="23232" x="2838450" y="2184400"/>
          <p14:tracePt t="23248" x="2838450" y="2192338"/>
          <p14:tracePt t="23264" x="2838450" y="2200275"/>
          <p14:tracePt t="23280" x="2838450" y="2217738"/>
          <p14:tracePt t="23296" x="2838450" y="2227263"/>
          <p14:tracePt t="23300" x="2838450" y="2235200"/>
          <p14:tracePt t="23312" x="2830513" y="2243138"/>
          <p14:tracePt t="23316" x="2830513" y="2252663"/>
          <p14:tracePt t="23330" x="2830513" y="2268538"/>
          <p14:tracePt t="23346" x="2830513" y="2293938"/>
          <p14:tracePt t="23362" x="2830513" y="2311400"/>
          <p14:tracePt t="23366" x="2830513" y="2328863"/>
          <p14:tracePt t="23378" x="2830513" y="2344738"/>
          <p14:tracePt t="23382" x="2830513" y="2379663"/>
          <p14:tracePt t="23394" x="2830513" y="2405063"/>
          <p14:tracePt t="23398" x="2830513" y="2430463"/>
          <p14:tracePt t="23410" x="2830513" y="2463800"/>
          <p14:tracePt t="23414" x="2830513" y="2532063"/>
          <p14:tracePt t="23426" x="2820988" y="2574925"/>
          <p14:tracePt t="23430" x="2813050" y="2608263"/>
          <p14:tracePt t="23442" x="2795588" y="2660650"/>
          <p14:tracePt t="23446" x="2795588" y="2676525"/>
          <p14:tracePt t="23458" x="2787650" y="2711450"/>
          <p14:tracePt t="23462" x="2787650" y="2736850"/>
          <p14:tracePt t="23474" x="2770188" y="2744788"/>
          <p14:tracePt t="23478" x="2770188" y="2752725"/>
          <p14:tracePt t="23490" x="2770188" y="2770188"/>
          <p14:tracePt t="23494" x="2762250" y="2787650"/>
          <p14:tracePt t="23506" x="2752725" y="2795588"/>
          <p14:tracePt t="23510" x="2752725" y="2820988"/>
          <p14:tracePt t="23522" x="2736850" y="2846388"/>
          <p14:tracePt t="23526" x="2693988" y="2889250"/>
          <p14:tracePt t="23538" x="2676525" y="2914650"/>
          <p14:tracePt t="23542" x="2651125" y="2949575"/>
          <p14:tracePt t="23554" x="2643188" y="2965450"/>
          <p14:tracePt t="23558" x="2600325" y="3000375"/>
          <p14:tracePt t="23570" x="2592388" y="3008313"/>
          <p14:tracePt t="23574" x="2582863" y="3016250"/>
          <p14:tracePt t="23586" x="2566988" y="3025775"/>
          <p14:tracePt t="23682" x="2557463" y="3025775"/>
          <p14:tracePt t="23686" x="2549525" y="3025775"/>
          <p14:tracePt t="23698" x="2541588" y="3016250"/>
          <p14:tracePt t="23702" x="2506663" y="3000375"/>
          <p14:tracePt t="23714" x="2481263" y="2990850"/>
          <p14:tracePt t="23718" x="2447925" y="2974975"/>
          <p14:tracePt t="23730" x="2413000" y="2965450"/>
          <p14:tracePt t="23734" x="2354263" y="2949575"/>
          <p14:tracePt t="23746" x="2260600" y="2922588"/>
          <p14:tracePt t="23750" x="2200275" y="2906713"/>
          <p14:tracePt t="23762" x="2166938" y="2906713"/>
          <p14:tracePt t="23766" x="2141538" y="2897188"/>
          <p14:tracePt t="23778" x="2116138" y="2889250"/>
          <p14:tracePt t="23782" x="2108200" y="2889250"/>
          <p14:tracePt t="23794" x="2098675" y="2889250"/>
          <p14:tracePt t="23878" x="2098675" y="2906713"/>
          <p14:tracePt t="23890" x="2108200" y="2922588"/>
          <p14:tracePt t="23894" x="2116138" y="2940050"/>
          <p14:tracePt t="23906" x="2116138" y="2957513"/>
          <p14:tracePt t="23910" x="2124075" y="2974975"/>
          <p14:tracePt t="23922" x="2133600" y="2990850"/>
          <p14:tracePt t="23926" x="2141538" y="3008313"/>
          <p14:tracePt t="23938" x="2149475" y="3033713"/>
          <p14:tracePt t="23942" x="2149475" y="3051175"/>
          <p14:tracePt t="23954" x="2159000" y="3059113"/>
          <p14:tracePt t="23958" x="2166938" y="3076575"/>
          <p14:tracePt t="23970" x="2174875" y="3094038"/>
          <p14:tracePt t="23974" x="2184400" y="3094038"/>
          <p14:tracePt t="23986" x="2184400" y="3101975"/>
          <p14:tracePt t="27722" x="2184400" y="3119438"/>
          <p14:tracePt t="27726" x="2174875" y="3119438"/>
          <p14:tracePt t="27738" x="2149475" y="3135313"/>
          <p14:tracePt t="27742" x="2133600" y="3144838"/>
          <p14:tracePt t="27754" x="2108200" y="3152775"/>
          <p14:tracePt t="27758" x="2090738" y="3160713"/>
          <p14:tracePt t="27774" x="2073275" y="3170238"/>
          <p14:tracePt t="27786" x="2065338" y="3170238"/>
          <p14:tracePt t="27818" x="2055813" y="3170238"/>
          <p14:tracePt t="27822" x="2039938" y="3170238"/>
          <p14:tracePt t="27834" x="2030413" y="3152775"/>
          <p14:tracePt t="27838" x="2014538" y="3135313"/>
          <p14:tracePt t="27850" x="1979613" y="3101975"/>
          <p14:tracePt t="27854" x="1954213" y="3084513"/>
          <p14:tracePt t="27866" x="1938338" y="3059113"/>
          <p14:tracePt t="27870" x="1920875" y="3051175"/>
          <p14:tracePt t="27882" x="1911350" y="3033713"/>
          <p14:tracePt t="27886" x="1903413" y="3008313"/>
          <p14:tracePt t="27898" x="1895475" y="2990850"/>
          <p14:tracePt t="27902" x="1885950" y="2990850"/>
          <p14:tracePt t="27914" x="1885950" y="2974975"/>
          <p14:tracePt t="27918" x="1885950" y="2949575"/>
          <p14:tracePt t="27934" x="1885950" y="2940050"/>
          <p14:tracePt t="27950" x="1903413" y="2940050"/>
          <p14:tracePt t="27962" x="1911350" y="2940050"/>
          <p14:tracePt t="27966" x="1938338" y="2940050"/>
          <p14:tracePt t="27978" x="1954213" y="2949575"/>
          <p14:tracePt t="27982" x="1979613" y="2957513"/>
          <p14:tracePt t="27994" x="1989138" y="2974975"/>
          <p14:tracePt t="27998" x="1997075" y="2974975"/>
          <p14:tracePt t="28010" x="2005013" y="2974975"/>
          <p14:tracePt t="28014" x="2005013" y="2982913"/>
          <p14:tracePt t="28062" x="1979613" y="2957513"/>
          <p14:tracePt t="28074" x="1946275" y="2914650"/>
          <p14:tracePt t="28078" x="1895475" y="2871788"/>
          <p14:tracePt t="28090" x="1827213" y="2820988"/>
          <p14:tracePt t="28094" x="1751013" y="2762250"/>
          <p14:tracePt t="28108" x="1649413" y="2668588"/>
          <p14:tracePt t="28112" x="1581150" y="2617788"/>
          <p14:tracePt t="28124" x="1530350" y="2549525"/>
          <p14:tracePt t="28128" x="1487488" y="2498725"/>
          <p14:tracePt t="28140" x="1419225" y="2447925"/>
          <p14:tracePt t="28144" x="1401763" y="2430463"/>
          <p14:tracePt t="28156" x="1393825" y="2413000"/>
          <p14:tracePt t="28160" x="1393825" y="2405063"/>
          <p14:tracePt t="28172" x="1393825" y="2397125"/>
          <p14:tracePt t="28188" x="1419225" y="2397125"/>
          <p14:tracePt t="28192" x="1444625" y="2397125"/>
          <p14:tracePt t="28204" x="1477963" y="2405063"/>
          <p14:tracePt t="28208" x="1581150" y="2438400"/>
          <p14:tracePt t="28220" x="1649413" y="2481263"/>
          <p14:tracePt t="28224" x="1733550" y="2524125"/>
          <p14:tracePt t="28236" x="1819275" y="2574925"/>
          <p14:tracePt t="28240" x="1878013" y="2617788"/>
          <p14:tracePt t="28252" x="1971675" y="2711450"/>
          <p14:tracePt t="28256" x="1997075" y="2744788"/>
          <p14:tracePt t="28268" x="2030413" y="2778125"/>
          <p14:tracePt t="28272" x="2039938" y="2805113"/>
          <p14:tracePt t="28284" x="2039938" y="2838450"/>
          <p14:tracePt t="28288" x="2039938" y="2855913"/>
          <p14:tracePt t="28300" x="2022475" y="2855913"/>
          <p14:tracePt t="28304" x="1989138" y="2871788"/>
          <p14:tracePt t="28316" x="1946275" y="2871788"/>
          <p14:tracePt t="28320" x="1844675" y="2871788"/>
          <p14:tracePt t="28332" x="1766888" y="2863850"/>
          <p14:tracePt t="28336" x="1700213" y="2838450"/>
          <p14:tracePt t="28348" x="1631950" y="2813050"/>
          <p14:tracePt t="28352" x="1538288" y="2752725"/>
          <p14:tracePt t="28364" x="1487488" y="2711450"/>
          <p14:tracePt t="28368" x="1452563" y="2676525"/>
          <p14:tracePt t="28380" x="1427163" y="2633663"/>
          <p14:tracePt t="28384" x="1393825" y="2592388"/>
          <p14:tracePt t="28396" x="1360488" y="2516188"/>
          <p14:tracePt t="28400" x="1343025" y="2463800"/>
          <p14:tracePt t="28412" x="1333500" y="2422525"/>
          <p14:tracePt t="28416" x="1333500" y="2371725"/>
          <p14:tracePt t="28428" x="1333500" y="2286000"/>
          <p14:tracePt t="28432" x="1343025" y="2227263"/>
          <p14:tracePt t="28444" x="1368425" y="2184400"/>
          <p14:tracePt t="28448" x="1411288" y="2098675"/>
          <p14:tracePt t="28460" x="1452563" y="2039938"/>
          <p14:tracePt t="28464" x="1546225" y="1911350"/>
          <p14:tracePt t="28476" x="1614488" y="1835150"/>
          <p14:tracePt t="28480" x="1708150" y="1758950"/>
          <p14:tracePt t="28492" x="1801813" y="1674813"/>
          <p14:tracePt t="28496" x="2005013" y="1546225"/>
          <p14:tracePt t="28508" x="2098675" y="1462088"/>
          <p14:tracePt t="28512" x="2174875" y="1411288"/>
          <p14:tracePt t="28524" x="2268538" y="1343025"/>
          <p14:tracePt t="28528" x="2344738" y="1292225"/>
          <p14:tracePt t="28540" x="2447925" y="1231900"/>
          <p14:tracePt t="28544" x="2489200" y="1206500"/>
          <p14:tracePt t="28556" x="2524125" y="1189038"/>
          <p14:tracePt t="28560" x="2566988" y="1181100"/>
          <p14:tracePt t="28572" x="2643188" y="1147763"/>
          <p14:tracePt t="28576" x="2676525" y="1138238"/>
          <p14:tracePt t="28588" x="2719388" y="1130300"/>
          <p14:tracePt t="28592" x="2770188" y="1122363"/>
          <p14:tracePt t="28604" x="2805113" y="1122363"/>
          <p14:tracePt t="28608" x="2855913" y="1112838"/>
          <p14:tracePt t="28620" x="2889250" y="1112838"/>
          <p14:tracePt t="28624" x="2932113" y="1112838"/>
          <p14:tracePt t="28636" x="2974975" y="1122363"/>
          <p14:tracePt t="28640" x="3051175" y="1147763"/>
          <p14:tracePt t="28652" x="3084513" y="1163638"/>
          <p14:tracePt t="28656" x="3119438" y="1181100"/>
          <p14:tracePt t="28668" x="3160713" y="1198563"/>
          <p14:tracePt t="28672" x="3160713" y="1206500"/>
          <p14:tracePt t="28684" x="3170238" y="1206500"/>
          <p14:tracePt t="28716" x="3160713" y="1206500"/>
          <p14:tracePt t="28720" x="3152775" y="1206500"/>
          <p14:tracePt t="28732" x="3135313" y="1206500"/>
          <p14:tracePt t="28736" x="3109913" y="1206500"/>
          <p14:tracePt t="28748" x="3084513" y="1206500"/>
          <p14:tracePt t="28752" x="3059113" y="1198563"/>
          <p14:tracePt t="28764" x="3051175" y="1189038"/>
          <p14:tracePt t="28780" x="3051175" y="1181100"/>
          <p14:tracePt t="28796" x="3041650" y="1181100"/>
          <p14:tracePt t="28828" x="3041650" y="1163638"/>
          <p14:tracePt t="28832" x="3051175" y="1155700"/>
          <p14:tracePt t="28844" x="3076575" y="1138238"/>
          <p14:tracePt t="28848" x="3109913" y="1130300"/>
          <p14:tracePt t="28860" x="3144838" y="1122363"/>
          <p14:tracePt t="28864" x="3178175" y="1112838"/>
          <p14:tracePt t="28876" x="3238500" y="1112838"/>
          <p14:tracePt t="28880" x="3279775" y="1104900"/>
          <p14:tracePt t="28892" x="3340100" y="1104900"/>
          <p14:tracePt t="28896" x="3433763" y="1104900"/>
          <p14:tracePt t="28908" x="3492500" y="1104900"/>
          <p14:tracePt t="28912" x="3543300" y="1112838"/>
          <p14:tracePt t="28924" x="3586163" y="1130300"/>
          <p14:tracePt t="28928" x="3611563" y="1130300"/>
          <p14:tracePt t="28940" x="3629025" y="1130300"/>
          <p14:tracePt t="28972" x="3636963" y="1130300"/>
          <p14:tracePt t="29020" x="3636963" y="1138238"/>
          <p14:tracePt t="29068" x="3636963" y="1147763"/>
          <p14:tracePt t="29084" x="3594100" y="1163638"/>
          <p14:tracePt t="29088" x="3560763" y="1189038"/>
          <p14:tracePt t="29100" x="3517900" y="1216025"/>
          <p14:tracePt t="29104" x="3484563" y="1249363"/>
          <p14:tracePt t="29116" x="3416300" y="1308100"/>
          <p14:tracePt t="29120" x="3373438" y="1360488"/>
          <p14:tracePt t="29132" x="3348038" y="1401763"/>
          <p14:tracePt t="29136" x="3330575" y="1444625"/>
          <p14:tracePt t="29148" x="3289300" y="1520825"/>
          <p14:tracePt t="29152" x="3263900" y="1639888"/>
          <p14:tracePt t="29164" x="3254375" y="1716088"/>
          <p14:tracePt t="29168" x="3246438" y="1784350"/>
          <p14:tracePt t="29180" x="3246438" y="1870075"/>
          <p14:tracePt t="29184" x="3246438" y="2022475"/>
          <p14:tracePt t="29196" x="3279775" y="2124075"/>
          <p14:tracePt t="29200" x="3322638" y="2235200"/>
          <p14:tracePt t="29212" x="3373438" y="2344738"/>
          <p14:tracePt t="29216" x="3433763" y="2455863"/>
          <p14:tracePt t="29228" x="3527425" y="2633663"/>
          <p14:tracePt t="29232" x="3568700" y="2719388"/>
          <p14:tracePt t="29244" x="3611563" y="2787650"/>
          <p14:tracePt t="29248" x="3646488" y="2838450"/>
          <p14:tracePt t="29260" x="3671888" y="2881313"/>
          <p14:tracePt t="29264" x="3687763" y="2897188"/>
          <p14:tracePt t="29276" x="3687763" y="2906713"/>
          <p14:tracePt t="29292" x="3687763" y="2914650"/>
          <p14:tracePt t="29308" x="3687763" y="2906713"/>
          <p14:tracePt t="29312" x="3679825" y="2897188"/>
          <p14:tracePt t="29324" x="3629025" y="2871788"/>
          <p14:tracePt t="29328" x="3390900" y="2752725"/>
          <p14:tracePt t="29340" x="3144838" y="2660650"/>
          <p14:tracePt t="29344" x="2846388" y="2532063"/>
          <p14:tracePt t="29356" x="2524125" y="2430463"/>
          <p14:tracePt t="29360" x="2174875" y="2319338"/>
          <p14:tracePt t="29372" x="1606550" y="2166938"/>
          <p14:tracePt t="29376" x="1325563" y="2108200"/>
          <p14:tracePt t="29388" x="1062038" y="2022475"/>
          <p14:tracePt t="29392" x="833438" y="1963738"/>
          <p14:tracePt t="29404" x="374650" y="1860550"/>
          <p14:tracePt t="29408" x="195263" y="1809750"/>
          <p14:tracePt t="29420" x="58738" y="1766888"/>
          <p14:tracePt t="29536" x="119063" y="1979613"/>
          <p14:tracePt t="29550" x="230188" y="2082800"/>
          <p14:tracePt t="29554" x="296863" y="2159000"/>
          <p14:tracePt t="29566" x="357188" y="2209800"/>
          <p14:tracePt t="29570" x="441325" y="2278063"/>
          <p14:tracePt t="29582" x="501650" y="2336800"/>
          <p14:tracePt t="29586" x="611188" y="2413000"/>
          <p14:tracePt t="29598" x="663575" y="2447925"/>
          <p14:tracePt t="29602" x="679450" y="2473325"/>
          <p14:tracePt t="29614" x="696913" y="2481263"/>
          <p14:tracePt t="29618" x="730250" y="2498725"/>
          <p14:tracePt t="29630" x="739775" y="2498725"/>
          <p14:tracePt t="29634" x="747713" y="2498725"/>
          <p14:tracePt t="29646" x="755650" y="2498725"/>
          <p14:tracePt t="29662" x="773113" y="2498725"/>
          <p14:tracePt t="29666" x="773113" y="2506663"/>
          <p14:tracePt t="29678" x="781050" y="2506663"/>
          <p14:tracePt t="29682" x="798513" y="2506663"/>
          <p14:tracePt t="29694" x="808038" y="2506663"/>
          <p14:tracePt t="29698" x="815975" y="2506663"/>
          <p14:tracePt t="29710" x="823913" y="2506663"/>
          <p14:tracePt t="29714" x="841375" y="2506663"/>
          <p14:tracePt t="29726" x="874713" y="2506663"/>
          <p14:tracePt t="29730" x="917575" y="2516188"/>
          <p14:tracePt t="29742" x="960438" y="2516188"/>
          <p14:tracePt t="29746" x="1019175" y="2541588"/>
          <p14:tracePt t="29758" x="1079500" y="2557463"/>
          <p14:tracePt t="29762" x="1216025" y="2617788"/>
          <p14:tracePt t="29774" x="1317625" y="2651125"/>
          <p14:tracePt t="29778" x="1411288" y="2711450"/>
          <p14:tracePt t="29790" x="1495425" y="2752725"/>
          <p14:tracePt t="29794" x="1589088" y="2813050"/>
          <p14:tracePt t="29806" x="1725613" y="2897188"/>
          <p14:tracePt t="29810" x="1793875" y="2949575"/>
          <p14:tracePt t="29822" x="1860550" y="3008313"/>
          <p14:tracePt t="29826" x="1895475" y="3033713"/>
          <p14:tracePt t="29838" x="1928813" y="3059113"/>
          <p14:tracePt t="29842" x="1938338" y="3059113"/>
          <p14:tracePt t="29854" x="1946275" y="3059113"/>
          <p14:tracePt t="31056" x="1946275" y="3067050"/>
          <p14:tracePt t="31072" x="1963738" y="3076575"/>
          <p14:tracePt t="31076" x="1971675" y="3084513"/>
          <p14:tracePt t="31673" x="1971675" y="3094038"/>
          <p14:tracePt t="31676" x="1971675" y="3101975"/>
          <p14:tracePt t="31688" x="1963738" y="3170238"/>
          <p14:tracePt t="31692" x="1954213" y="3195638"/>
          <p14:tracePt t="31704" x="1946275" y="3238500"/>
          <p14:tracePt t="31708" x="1946275" y="3263900"/>
          <p14:tracePt t="31720" x="1946275" y="3289300"/>
          <p14:tracePt t="31724" x="1946275" y="3305175"/>
          <p14:tracePt t="31736" x="1946275" y="3314700"/>
          <p14:tracePt t="31740" x="1946275" y="3322638"/>
          <p14:tracePt t="31752" x="1938338" y="3330575"/>
          <p14:tracePt t="31756" x="1928813" y="3330575"/>
          <p14:tracePt t="31772" x="1911350" y="3330575"/>
          <p14:tracePt t="31784" x="1903413" y="3330575"/>
          <p14:tracePt t="31788" x="1895475" y="3330575"/>
          <p14:tracePt t="31800" x="1870075" y="3330575"/>
          <p14:tracePt t="31804" x="1827213" y="3330575"/>
          <p14:tracePt t="31816" x="1819275" y="3314700"/>
          <p14:tracePt t="31820" x="1809750" y="3297238"/>
          <p14:tracePt t="31832" x="1809750" y="3271838"/>
          <p14:tracePt t="31836" x="1766888" y="3178175"/>
          <p14:tracePt t="31848" x="1751013" y="3152775"/>
          <p14:tracePt t="31852" x="1741488" y="3144838"/>
          <p14:tracePt t="32218" x="1766888" y="3144838"/>
          <p14:tracePt t="32234" x="1809750" y="3144838"/>
          <p14:tracePt t="32238" x="1827213" y="3135313"/>
          <p14:tracePt t="32250" x="1827213" y="3076575"/>
          <p14:tracePt t="32254" x="1827213" y="3025775"/>
          <p14:tracePt t="32266" x="1827213" y="2922588"/>
          <p14:tracePt t="32270" x="1827213" y="2863850"/>
          <p14:tracePt t="32282" x="1827213" y="2820988"/>
          <p14:tracePt t="32286" x="1827213" y="2787650"/>
          <p14:tracePt t="32298" x="1827213" y="2770188"/>
          <p14:tracePt t="32302" x="1844675" y="2736850"/>
          <p14:tracePt t="32314" x="1852613" y="2719388"/>
          <p14:tracePt t="32318" x="1870075" y="2711450"/>
          <p14:tracePt t="32330" x="1895475" y="2701925"/>
          <p14:tracePt t="32334" x="1920875" y="2686050"/>
          <p14:tracePt t="32366" x="1920875" y="2676525"/>
          <p14:tracePt t="32378" x="1938338" y="2660650"/>
          <p14:tracePt t="32394" x="1938338" y="2651125"/>
          <p14:tracePt t="32474" x="1946275" y="2651125"/>
          <p14:tracePt t="33876" x="1946275" y="2643188"/>
          <p14:tracePt t="33892" x="1954213" y="2574925"/>
          <p14:tracePt t="33896" x="1954213" y="2566988"/>
          <p14:tracePt t="33908" x="1954213" y="2532063"/>
          <p14:tracePt t="33913" x="1963738" y="2506663"/>
          <p14:tracePt t="33924" x="1963738" y="2473325"/>
          <p14:tracePt t="33928" x="1963738" y="2447925"/>
          <p14:tracePt t="33940" x="1963738" y="2422525"/>
          <p14:tracePt t="33944" x="1963738" y="2397125"/>
          <p14:tracePt t="33960" x="1963738" y="2371725"/>
          <p14:tracePt t="33972" x="1963738" y="2362200"/>
          <p14:tracePt t="34838" x="1954213" y="2362200"/>
          <p14:tracePt t="34854" x="1946275" y="2387600"/>
          <p14:tracePt t="34870" x="1938338" y="2405063"/>
          <p14:tracePt t="34874" x="1938338" y="2413000"/>
          <p14:tracePt t="34886" x="1928813" y="2430463"/>
          <p14:tracePt t="34890" x="1920875" y="2447925"/>
          <p14:tracePt t="34902" x="1911350" y="2455863"/>
          <p14:tracePt t="34906" x="1903413" y="2473325"/>
          <p14:tracePt t="34918" x="1895475" y="2489200"/>
          <p14:tracePt t="34922" x="1878013" y="2524125"/>
          <p14:tracePt t="34934" x="1878013" y="2532063"/>
          <p14:tracePt t="34938" x="1878013" y="2549525"/>
          <p14:tracePt t="34950" x="1878013" y="2566988"/>
          <p14:tracePt t="34954" x="1870075" y="2566988"/>
          <p14:tracePt t="34966" x="1870075" y="2582863"/>
          <p14:tracePt t="34970" x="1870075" y="2592388"/>
          <p14:tracePt t="34982" x="1860550" y="2592388"/>
          <p14:tracePt t="34986" x="1860550" y="2600325"/>
          <p14:tracePt t="34998" x="1852613" y="2617788"/>
          <p14:tracePt t="35002" x="1852613" y="2625725"/>
          <p14:tracePt t="35014" x="1852613" y="2643188"/>
          <p14:tracePt t="35018" x="1852613" y="2660650"/>
          <p14:tracePt t="35030" x="1852613" y="2676525"/>
          <p14:tracePt t="35034" x="1844675" y="2701925"/>
          <p14:tracePt t="35046" x="1844675" y="2719388"/>
          <p14:tracePt t="35050" x="1844675" y="2736850"/>
          <p14:tracePt t="35062" x="1835150" y="2762250"/>
          <p14:tracePt t="35066" x="1827213" y="2795588"/>
          <p14:tracePt t="35078" x="1827213" y="2805113"/>
          <p14:tracePt t="35082" x="1827213" y="2830513"/>
          <p14:tracePt t="35094" x="1827213" y="2846388"/>
          <p14:tracePt t="35098" x="1827213" y="2855913"/>
          <p14:tracePt t="35110" x="1827213" y="2871788"/>
          <p14:tracePt t="35114" x="1827213" y="2881313"/>
          <p14:tracePt t="35142" x="1827213" y="2889250"/>
          <p14:tracePt t="35160" x="1827213" y="2897188"/>
          <p14:tracePt t="35174" x="1819275" y="2906713"/>
          <p14:tracePt t="35178" x="1819275" y="2922588"/>
          <p14:tracePt t="35190" x="1809750" y="2932113"/>
          <p14:tracePt t="35194" x="1801813" y="2940050"/>
          <p14:tracePt t="35206" x="1801813" y="2949575"/>
          <p14:tracePt t="35210" x="1776413" y="2965450"/>
          <p14:tracePt t="35222" x="1751013" y="2982913"/>
          <p14:tracePt t="35226" x="1733550" y="3000375"/>
          <p14:tracePt t="35238" x="1708150" y="3025775"/>
          <p14:tracePt t="35242" x="1682750" y="3041650"/>
          <p14:tracePt t="35254" x="1665288" y="3084513"/>
          <p14:tracePt t="35258" x="1639888" y="3109913"/>
          <p14:tracePt t="35270" x="1631950" y="3135313"/>
          <p14:tracePt t="35274" x="1631950" y="3152775"/>
          <p14:tracePt t="35286" x="1631950" y="3186113"/>
          <p14:tracePt t="35290" x="1631950" y="3211513"/>
          <p14:tracePt t="35302" x="1631950" y="3228975"/>
          <p14:tracePt t="35306" x="1639888" y="3238500"/>
          <p14:tracePt t="35318" x="1649413" y="3238500"/>
          <p14:tracePt t="35322" x="1665288" y="3238500"/>
          <p14:tracePt t="35334" x="1674813" y="3238500"/>
          <p14:tracePt t="35338" x="1682750" y="3238500"/>
          <p14:tracePt t="35350" x="1690688" y="3238500"/>
          <p14:tracePt t="35354" x="1700213" y="3238500"/>
          <p14:tracePt t="35366" x="1700213" y="3228975"/>
          <p14:tracePt t="35370" x="1700213" y="3221038"/>
          <p14:tracePt t="35382" x="1708150" y="3211513"/>
          <p14:tracePt t="35386" x="1708150" y="3186113"/>
          <p14:tracePt t="35398" x="1716088" y="3144838"/>
          <p14:tracePt t="35402" x="1725613" y="3094038"/>
          <p14:tracePt t="35414" x="1725613" y="3041650"/>
          <p14:tracePt t="35418" x="1725613" y="2965450"/>
          <p14:tracePt t="35430" x="1725613" y="2838450"/>
          <p14:tracePt t="35434" x="1741488" y="2752725"/>
          <p14:tracePt t="35446" x="1741488" y="2660650"/>
          <p14:tracePt t="35450" x="1751013" y="2541588"/>
          <p14:tracePt t="35462" x="1751013" y="2430463"/>
          <p14:tracePt t="35466" x="1751013" y="2235200"/>
          <p14:tracePt t="35478" x="1751013" y="2133600"/>
          <p14:tracePt t="35482" x="1751013" y="2022475"/>
          <p14:tracePt t="35494" x="1733550" y="1911350"/>
          <p14:tracePt t="35498" x="1708150" y="1751013"/>
          <p14:tracePt t="35510" x="1690688" y="1657350"/>
          <p14:tracePt t="35514" x="1665288" y="1563688"/>
          <p14:tracePt t="35526" x="1657350" y="1487488"/>
          <p14:tracePt t="35530" x="1639888" y="1427163"/>
          <p14:tracePt t="35542" x="1614488" y="1325563"/>
          <p14:tracePt t="35546" x="1606550" y="1274763"/>
          <p14:tracePt t="35558" x="1597025" y="1241425"/>
          <p14:tracePt t="35562" x="1589088" y="1216025"/>
          <p14:tracePt t="35576" x="1581150" y="1155700"/>
          <p14:tracePt t="35580" x="1563688" y="1112838"/>
          <p14:tracePt t="35592" x="1555750" y="1096963"/>
          <p14:tracePt t="35596" x="1555750" y="1062038"/>
          <p14:tracePt t="35608" x="1546225" y="1028700"/>
          <p14:tracePt t="35612" x="1520825" y="968375"/>
          <p14:tracePt t="35624" x="1512888" y="935038"/>
          <p14:tracePt t="35628" x="1504950" y="900113"/>
          <p14:tracePt t="35640" x="1495425" y="866775"/>
          <p14:tracePt t="35644" x="1477963" y="823913"/>
          <p14:tracePt t="35656" x="1470025" y="798513"/>
          <p14:tracePt t="35660" x="1462088" y="781050"/>
          <p14:tracePt t="35672" x="1462088" y="765175"/>
          <p14:tracePt t="35676" x="1462088" y="747713"/>
          <p14:tracePt t="35688" x="1444625" y="722313"/>
          <p14:tracePt t="35692" x="1444625" y="714375"/>
          <p14:tracePt t="35704" x="1436688" y="704850"/>
          <p14:tracePt t="35708" x="1427163" y="696913"/>
          <p14:tracePt t="35720" x="1419225" y="688975"/>
          <p14:tracePt t="35736" x="1411288" y="688975"/>
          <p14:tracePt t="35740" x="1401763" y="688975"/>
          <p14:tracePt t="35752" x="1401763" y="679450"/>
          <p14:tracePt t="35756" x="1385888" y="679450"/>
          <p14:tracePt t="35768" x="1376363" y="679450"/>
          <p14:tracePt t="35772" x="1360488" y="679450"/>
          <p14:tracePt t="35784" x="1350963" y="679450"/>
          <p14:tracePt t="35788" x="1343025" y="671513"/>
          <p14:tracePt t="35800" x="1325563" y="671513"/>
          <p14:tracePt t="35804" x="1317625" y="671513"/>
          <p14:tracePt t="35832" x="1300163" y="671513"/>
          <p14:tracePt t="35836" x="1292225" y="671513"/>
          <p14:tracePt t="35852" x="1274763" y="679450"/>
          <p14:tracePt t="35864" x="1266825" y="679450"/>
          <p14:tracePt t="35868" x="1257300" y="688975"/>
          <p14:tracePt t="35880" x="1241425" y="688975"/>
          <p14:tracePt t="35884" x="1231900" y="688975"/>
          <p14:tracePt t="35896" x="1223963" y="696913"/>
          <p14:tracePt t="35900" x="1206500" y="704850"/>
          <p14:tracePt t="35912" x="1198563" y="714375"/>
          <p14:tracePt t="35928" x="1189038" y="714375"/>
          <p14:tracePt t="35944" x="1181100" y="714375"/>
          <p14:tracePt t="35948" x="1181100" y="730250"/>
          <p14:tracePt t="35960" x="1173163" y="747713"/>
          <p14:tracePt t="35976" x="1155700" y="773113"/>
          <p14:tracePt t="35980" x="1147763" y="781050"/>
          <p14:tracePt t="35993" x="1147763" y="808038"/>
          <p14:tracePt t="35996" x="1130300" y="833438"/>
          <p14:tracePt t="36008" x="1130300" y="858838"/>
          <p14:tracePt t="36012" x="1122363" y="874713"/>
          <p14:tracePt t="36024" x="1104900" y="909638"/>
          <p14:tracePt t="36028" x="1096963" y="935038"/>
          <p14:tracePt t="36040" x="1087438" y="960438"/>
          <p14:tracePt t="36044" x="1069975" y="993775"/>
          <p14:tracePt t="36056" x="1062038" y="1028700"/>
          <p14:tracePt t="36060" x="1054100" y="1054100"/>
          <p14:tracePt t="36072" x="1036638" y="1069975"/>
          <p14:tracePt t="36076" x="1036638" y="1087438"/>
          <p14:tracePt t="36088" x="1028700" y="1112838"/>
          <p14:tracePt t="36092" x="1028700" y="1138238"/>
          <p14:tracePt t="36104" x="1019175" y="1173163"/>
          <p14:tracePt t="36108" x="1011238" y="1206500"/>
          <p14:tracePt t="36120" x="1011238" y="1266825"/>
          <p14:tracePt t="36124" x="1011238" y="1300163"/>
          <p14:tracePt t="36136" x="1011238" y="1325563"/>
          <p14:tracePt t="36140" x="1003300" y="1368425"/>
          <p14:tracePt t="36152" x="1003300" y="1393825"/>
          <p14:tracePt t="36156" x="1003300" y="1436688"/>
          <p14:tracePt t="36168" x="1003300" y="1462088"/>
          <p14:tracePt t="36172" x="1003300" y="1470025"/>
          <p14:tracePt t="36184" x="1003300" y="1504950"/>
          <p14:tracePt t="36188" x="1003300" y="1538288"/>
          <p14:tracePt t="36200" x="1003300" y="1563688"/>
          <p14:tracePt t="36204" x="1003300" y="1571625"/>
          <p14:tracePt t="36216" x="1003300" y="1606550"/>
          <p14:tracePt t="36220" x="1011238" y="1631950"/>
          <p14:tracePt t="36232" x="1011238" y="1682750"/>
          <p14:tracePt t="36236" x="1011238" y="1716088"/>
          <p14:tracePt t="36248" x="1011238" y="1751013"/>
          <p14:tracePt t="36252" x="1019175" y="1793875"/>
          <p14:tracePt t="36264" x="1019175" y="1844675"/>
          <p14:tracePt t="36268" x="1028700" y="1895475"/>
          <p14:tracePt t="36280" x="1036638" y="1938338"/>
          <p14:tracePt t="36284" x="1036638" y="1979613"/>
          <p14:tracePt t="36296" x="1044575" y="2030413"/>
          <p14:tracePt t="36300" x="1054100" y="2098675"/>
          <p14:tracePt t="36312" x="1054100" y="2149475"/>
          <p14:tracePt t="36316" x="1062038" y="2192338"/>
          <p14:tracePt t="36328" x="1069975" y="2235200"/>
          <p14:tracePt t="36332" x="1087438" y="2311400"/>
          <p14:tracePt t="36344" x="1096963" y="2336800"/>
          <p14:tracePt t="36348" x="1096963" y="2371725"/>
          <p14:tracePt t="36360" x="1096963" y="2397125"/>
          <p14:tracePt t="36364" x="1096963" y="2422525"/>
          <p14:tracePt t="36376" x="1112838" y="2481263"/>
          <p14:tracePt t="36380" x="1122363" y="2506663"/>
          <p14:tracePt t="36392" x="1122363" y="2532063"/>
          <p14:tracePt t="36396" x="1130300" y="2557463"/>
          <p14:tracePt t="36408" x="1138238" y="2600325"/>
          <p14:tracePt t="36412" x="1147763" y="2617788"/>
          <p14:tracePt t="36424" x="1155700" y="2633663"/>
          <p14:tracePt t="36428" x="1163638" y="2660650"/>
          <p14:tracePt t="36440" x="1163638" y="2686050"/>
          <p14:tracePt t="36444" x="1181100" y="2719388"/>
          <p14:tracePt t="36456" x="1189038" y="2736850"/>
          <p14:tracePt t="36460" x="1189038" y="2762250"/>
          <p14:tracePt t="36472" x="1206500" y="2778125"/>
          <p14:tracePt t="36476" x="1223963" y="2813050"/>
          <p14:tracePt t="36488" x="1231900" y="2830513"/>
          <p14:tracePt t="36492" x="1241425" y="2855913"/>
          <p14:tracePt t="36504" x="1249363" y="2855913"/>
          <p14:tracePt t="36508" x="1257300" y="2871788"/>
          <p14:tracePt t="36520" x="1274763" y="2889250"/>
          <p14:tracePt t="36536" x="1282700" y="2906713"/>
          <p14:tracePt t="36540" x="1292225" y="2914650"/>
          <p14:tracePt t="36553" x="1300163" y="2914650"/>
          <p14:tracePt t="36556" x="1300163" y="2922588"/>
          <p14:tracePt t="36568" x="1308100" y="2922588"/>
          <p14:tracePt t="36584" x="1308100" y="2932113"/>
          <p14:tracePt t="36588" x="1317625" y="2932113"/>
          <p14:tracePt t="36600" x="1317625" y="2940050"/>
          <p14:tracePt t="36604" x="1325563" y="2940050"/>
          <p14:tracePt t="36616" x="1333500" y="2949575"/>
          <p14:tracePt t="36620" x="1343025" y="2957513"/>
          <p14:tracePt t="36632" x="1350963" y="2957513"/>
          <p14:tracePt t="36636" x="1350963" y="2965450"/>
          <p14:tracePt t="36648" x="1360488" y="2965450"/>
          <p14:tracePt t="36652" x="1368425" y="2974975"/>
          <p14:tracePt t="36664" x="1376363" y="2982913"/>
          <p14:tracePt t="36668" x="1376363" y="3000375"/>
          <p14:tracePt t="36680" x="1393825" y="3000375"/>
          <p14:tracePt t="36684" x="1401763" y="3008313"/>
          <p14:tracePt t="36696" x="1411288" y="3016250"/>
          <p14:tracePt t="36700" x="1419225" y="3025775"/>
          <p14:tracePt t="36712" x="1427163" y="3025775"/>
          <p14:tracePt t="36732" x="1436688" y="3025775"/>
          <p14:tracePt t="36744" x="1452563" y="3025775"/>
          <p14:tracePt t="36760" x="1462088" y="3025775"/>
          <p14:tracePt t="36764" x="1477963" y="2990850"/>
          <p14:tracePt t="36776" x="1504950" y="2965450"/>
          <p14:tracePt t="36780" x="1520825" y="2932113"/>
          <p14:tracePt t="36792" x="1538288" y="2889250"/>
          <p14:tracePt t="36796" x="1546225" y="2838450"/>
          <p14:tracePt t="36808" x="1581150" y="2711450"/>
          <p14:tracePt t="36812" x="1597025" y="2625725"/>
          <p14:tracePt t="36824" x="1614488" y="2532063"/>
          <p14:tracePt t="36828" x="1622425" y="2447925"/>
          <p14:tracePt t="36840" x="1665288" y="2319338"/>
          <p14:tracePt t="36844" x="1674813" y="2243138"/>
          <p14:tracePt t="36856" x="1682750" y="2174875"/>
          <p14:tracePt t="36860" x="1708150" y="2098675"/>
          <p14:tracePt t="36872" x="1716088" y="2039938"/>
          <p14:tracePt t="36876" x="1725613" y="1911350"/>
          <p14:tracePt t="36888" x="1733550" y="1835150"/>
          <p14:tracePt t="36892" x="1733550" y="1766888"/>
          <p14:tracePt t="36904" x="1733550" y="1700213"/>
          <p14:tracePt t="36908" x="1733550" y="1571625"/>
          <p14:tracePt t="36920" x="1733550" y="1512888"/>
          <p14:tracePt t="36924" x="1733550" y="1462088"/>
          <p14:tracePt t="36936" x="1733550" y="1436688"/>
          <p14:tracePt t="36940" x="1733550" y="1411288"/>
          <p14:tracePt t="36952" x="1733550" y="1368425"/>
          <p14:tracePt t="36956" x="1733550" y="1343025"/>
          <p14:tracePt t="36968" x="1725613" y="1333500"/>
          <p14:tracePt t="36972" x="1725613" y="1308100"/>
          <p14:tracePt t="36984" x="1716088" y="1282700"/>
          <p14:tracePt t="36988" x="1716088" y="1266825"/>
          <p14:tracePt t="37000" x="1708150" y="1249363"/>
          <p14:tracePt t="37004" x="1708150" y="1241425"/>
          <p14:tracePt t="37016" x="1700213" y="1231900"/>
          <p14:tracePt t="37034" x="1690688" y="1231900"/>
          <p14:tracePt t="37054" x="1674813" y="1231900"/>
          <p14:tracePt t="37066" x="1657350" y="1231900"/>
          <p14:tracePt t="37070" x="1649413" y="1231900"/>
          <p14:tracePt t="37082" x="1631950" y="1231900"/>
          <p14:tracePt t="37086" x="1614488" y="1241425"/>
          <p14:tracePt t="37098" x="1581150" y="1257300"/>
          <p14:tracePt t="37102" x="1581150" y="1274763"/>
          <p14:tracePt t="37114" x="1563688" y="1292225"/>
          <p14:tracePt t="37118" x="1546225" y="1308100"/>
          <p14:tracePt t="37130" x="1538288" y="1317625"/>
          <p14:tracePt t="37134" x="1530350" y="1333500"/>
          <p14:tracePt t="37146" x="1530350" y="1360488"/>
          <p14:tracePt t="37198" x="1530350" y="1350963"/>
          <p14:tracePt t="37210" x="1530350" y="1317625"/>
          <p14:tracePt t="37214" x="1530350" y="1282700"/>
          <p14:tracePt t="37226" x="1520825" y="1241425"/>
          <p14:tracePt t="37230" x="1520825" y="1198563"/>
          <p14:tracePt t="37242" x="1495425" y="1104900"/>
          <p14:tracePt t="37246" x="1487488" y="1062038"/>
          <p14:tracePt t="37258" x="1477963" y="1028700"/>
          <p14:tracePt t="37262" x="1470025" y="993775"/>
          <p14:tracePt t="37274" x="1462088" y="985838"/>
          <p14:tracePt t="37278" x="1452563" y="968375"/>
          <p14:tracePt t="37290" x="1444625" y="960438"/>
          <p14:tracePt t="37294" x="1444625" y="952500"/>
          <p14:tracePt t="37390" x="1444625" y="960438"/>
          <p14:tracePt t="37402" x="1452563" y="960438"/>
          <p14:tracePt t="37406" x="1470025" y="960438"/>
          <p14:tracePt t="37418" x="1495425" y="968375"/>
          <p14:tracePt t="37422" x="1530350" y="968375"/>
          <p14:tracePt t="37434" x="1581150" y="977900"/>
          <p14:tracePt t="37438" x="1657350" y="977900"/>
          <p14:tracePt t="37450" x="1741488" y="977900"/>
          <p14:tracePt t="37454" x="1903413" y="952500"/>
          <p14:tracePt t="37466" x="2005013" y="925513"/>
          <p14:tracePt t="37470" x="2108200" y="884238"/>
          <p14:tracePt t="37482" x="2209800" y="858838"/>
          <p14:tracePt t="37486" x="2293938" y="823913"/>
          <p14:tracePt t="37498" x="2463800" y="773113"/>
          <p14:tracePt t="37502" x="2549525" y="739775"/>
          <p14:tracePt t="37514" x="2643188" y="704850"/>
          <p14:tracePt t="37518" x="2719388" y="671513"/>
          <p14:tracePt t="37530" x="2813050" y="603250"/>
          <p14:tracePt t="37534" x="2863850" y="560388"/>
          <p14:tracePt t="37546" x="2889250" y="527050"/>
          <p14:tracePt t="37550" x="2914650" y="492125"/>
          <p14:tracePt t="37562" x="2932113" y="450850"/>
          <p14:tracePt t="37566" x="2982913" y="415925"/>
          <p14:tracePt t="37578" x="3016250" y="400050"/>
          <p14:tracePt t="37582" x="3033713" y="400050"/>
          <p14:tracePt t="37594" x="3051175" y="400050"/>
          <p14:tracePt t="37598" x="3076575" y="400050"/>
          <p14:tracePt t="37610" x="3094038" y="400050"/>
          <p14:tracePt t="37614" x="3119438" y="400050"/>
          <p14:tracePt t="37626" x="3127375" y="400050"/>
          <p14:tracePt t="37630" x="3144838" y="415925"/>
          <p14:tracePt t="37642" x="3170238" y="433388"/>
          <p14:tracePt t="37646" x="3170238" y="441325"/>
          <p14:tracePt t="37658" x="3178175" y="458788"/>
          <p14:tracePt t="37662" x="3186113" y="484188"/>
          <p14:tracePt t="37674" x="3195638" y="534988"/>
          <p14:tracePt t="37678" x="3211513" y="603250"/>
          <p14:tracePt t="37690" x="3238500" y="663575"/>
          <p14:tracePt t="37694" x="3254375" y="747713"/>
          <p14:tracePt t="37706" x="3314700" y="823913"/>
          <p14:tracePt t="37710" x="3408363" y="985838"/>
          <p14:tracePt t="37722" x="3449638" y="1069975"/>
          <p14:tracePt t="37726" x="3517900" y="1138238"/>
          <p14:tracePt t="37738" x="3586163" y="1223963"/>
          <p14:tracePt t="37742" x="3705225" y="1333500"/>
          <p14:tracePt t="37754" x="3773488" y="1385888"/>
          <p14:tracePt t="37758" x="3841750" y="1444625"/>
          <p14:tracePt t="37770" x="3900488" y="1470025"/>
          <p14:tracePt t="37774" x="3968750" y="1512888"/>
          <p14:tracePt t="37786" x="4087813" y="1589088"/>
          <p14:tracePt t="37790" x="4146550" y="1631950"/>
          <p14:tracePt t="37802" x="4197350" y="1649413"/>
          <p14:tracePt t="37806" x="4249738" y="1674813"/>
          <p14:tracePt t="37818" x="4291013" y="1700213"/>
          <p14:tracePt t="37822" x="4300538" y="1700213"/>
          <p14:tracePt t="37834" x="4308475" y="1700213"/>
          <p14:tracePt t="37838" x="4308475" y="1708150"/>
          <p14:tracePt t="37850" x="4325938" y="1716088"/>
          <p14:tracePt t="37854" x="4341813" y="1733550"/>
          <p14:tracePt t="37866" x="4359275" y="1758950"/>
          <p14:tracePt t="37870" x="4368800" y="1766888"/>
          <p14:tracePt t="37882" x="4384675" y="1801813"/>
          <p14:tracePt t="37886" x="4427538" y="1870075"/>
          <p14:tracePt t="37898" x="4460875" y="1903413"/>
          <p14:tracePt t="37902" x="4486275" y="1938338"/>
          <p14:tracePt t="37918" x="4521200" y="2014538"/>
          <p14:tracePt t="37930" x="4538663" y="2055813"/>
          <p14:tracePt t="37934" x="4546600" y="2065338"/>
          <p14:tracePt t="37946" x="4546600" y="2082800"/>
          <p14:tracePt t="37950" x="4546600" y="2090738"/>
          <p14:tracePt t="37962" x="4546600" y="2098675"/>
          <p14:tracePt t="37994" x="4538663" y="2098675"/>
          <p14:tracePt t="37998" x="4513263" y="2098675"/>
          <p14:tracePt t="38014" x="4495800" y="2090738"/>
          <p14:tracePt t="38026" x="4470400" y="2090738"/>
          <p14:tracePt t="38030" x="4435475" y="2047875"/>
          <p14:tracePt t="38042" x="4410075" y="2030413"/>
          <p14:tracePt t="38046" x="4384675" y="1997075"/>
          <p14:tracePt t="38058" x="4359275" y="1963738"/>
          <p14:tracePt t="38062" x="4333875" y="1911350"/>
          <p14:tracePt t="38074" x="4257675" y="1809750"/>
          <p14:tracePt t="38078" x="4232275" y="1741488"/>
          <p14:tracePt t="38090" x="4197350" y="1700213"/>
          <p14:tracePt t="38094" x="4164013" y="1631950"/>
          <p14:tracePt t="38106" x="4113213" y="1563688"/>
          <p14:tracePt t="38110" x="4087813" y="1530350"/>
          <p14:tracePt t="38122" x="4062413" y="1495425"/>
          <p14:tracePt t="38126" x="4037013" y="1462088"/>
          <p14:tracePt t="38138" x="4019550" y="1436688"/>
          <p14:tracePt t="38142" x="3986213" y="1385888"/>
          <p14:tracePt t="38154" x="3968750" y="1368425"/>
          <p14:tracePt t="38158" x="3960813" y="1350963"/>
          <p14:tracePt t="38170" x="3960813" y="1343025"/>
          <p14:tracePt t="38174" x="3943350" y="1333500"/>
          <p14:tracePt t="38186" x="3935413" y="1325563"/>
          <p14:tracePt t="38202" x="3935413" y="1317625"/>
          <p14:tracePt t="38218" x="3925888" y="1317625"/>
          <p14:tracePt t="38250" x="3917950" y="1317625"/>
          <p14:tracePt t="38254" x="3917950" y="1308100"/>
          <p14:tracePt t="38266" x="3908425" y="1308100"/>
          <p14:tracePt t="38286" x="3892550" y="1308100"/>
          <p14:tracePt t="38298" x="3875088" y="1308100"/>
          <p14:tracePt t="38302" x="3875088" y="1317625"/>
          <p14:tracePt t="38314" x="3849688" y="1325563"/>
          <p14:tracePt t="38318" x="3824288" y="1350963"/>
          <p14:tracePt t="38330" x="3806825" y="1376363"/>
          <p14:tracePt t="38334" x="3806825" y="1393825"/>
          <p14:tracePt t="38346" x="3798888" y="1411288"/>
          <p14:tracePt t="38350" x="3798888" y="1436688"/>
          <p14:tracePt t="38362" x="3790950" y="1470025"/>
          <p14:tracePt t="38366" x="3790950" y="1495425"/>
          <p14:tracePt t="38378" x="3781425" y="1512888"/>
          <p14:tracePt t="38382" x="3781425" y="1538288"/>
          <p14:tracePt t="38394" x="3781425" y="1571625"/>
          <p14:tracePt t="38398" x="3781425" y="1597025"/>
          <p14:tracePt t="38410" x="3781425" y="1631950"/>
          <p14:tracePt t="38414" x="3781425" y="1665288"/>
          <p14:tracePt t="38426" x="3781425" y="1700213"/>
          <p14:tracePt t="38430" x="3781425" y="1766888"/>
          <p14:tracePt t="38442" x="3781425" y="1809750"/>
          <p14:tracePt t="38446" x="3781425" y="1852613"/>
          <p14:tracePt t="38458" x="3781425" y="1911350"/>
          <p14:tracePt t="38462" x="3781425" y="1997075"/>
          <p14:tracePt t="38474" x="3781425" y="2055813"/>
          <p14:tracePt t="38478" x="3781425" y="2098675"/>
          <p14:tracePt t="38490" x="3781425" y="2141538"/>
          <p14:tracePt t="38494" x="3790950" y="2174875"/>
          <p14:tracePt t="38506" x="3790950" y="2252663"/>
          <p14:tracePt t="38510" x="3790950" y="2278063"/>
          <p14:tracePt t="38524" x="3790950" y="2311400"/>
          <p14:tracePt t="38528" x="3790950" y="2354263"/>
          <p14:tracePt t="38540" x="3790950" y="2413000"/>
          <p14:tracePt t="38544" x="3790950" y="2447925"/>
          <p14:tracePt t="38556" x="3790950" y="2481263"/>
          <p14:tracePt t="38560" x="3790950" y="2524125"/>
          <p14:tracePt t="38572" x="3790950" y="2566988"/>
          <p14:tracePt t="38576" x="3790950" y="2633663"/>
          <p14:tracePt t="38588" x="3790950" y="2676525"/>
          <p14:tracePt t="38592" x="3790950" y="2711450"/>
          <p14:tracePt t="38604" x="3781425" y="2752725"/>
          <p14:tracePt t="38608" x="3781425" y="2838450"/>
          <p14:tracePt t="38620" x="3763963" y="2889250"/>
          <p14:tracePt t="38624" x="3763963" y="2940050"/>
          <p14:tracePt t="38636" x="3763963" y="3000375"/>
          <p14:tracePt t="38640" x="3763963" y="3059113"/>
          <p14:tracePt t="38652" x="3763963" y="3160713"/>
          <p14:tracePt t="38656" x="3763963" y="3211513"/>
          <p14:tracePt t="38668" x="3773488" y="3263900"/>
          <p14:tracePt t="38672" x="3781425" y="3322638"/>
          <p14:tracePt t="38684" x="3790950" y="3365500"/>
          <p14:tracePt t="38688" x="3798888" y="3390900"/>
          <p14:tracePt t="38700" x="3798888" y="3408363"/>
          <p14:tracePt t="38704" x="3806825" y="3416300"/>
          <p14:tracePt t="38716" x="3806825" y="3424238"/>
          <p14:tracePt t="38720" x="3806825" y="3441700"/>
          <p14:tracePt t="38764" x="3816350" y="3441700"/>
          <p14:tracePt t="38780" x="3824288" y="3441700"/>
          <p14:tracePt t="38784" x="3832225" y="3424238"/>
          <p14:tracePt t="38796" x="3841750" y="3390900"/>
          <p14:tracePt t="38800" x="3857625" y="3373438"/>
          <p14:tracePt t="38812" x="3867150" y="3322638"/>
          <p14:tracePt t="38816" x="3875088" y="3279775"/>
          <p14:tracePt t="38828" x="3925888" y="3160713"/>
          <p14:tracePt t="38832" x="3935413" y="3094038"/>
          <p14:tracePt t="38844" x="3951288" y="3025775"/>
          <p14:tracePt t="38848" x="3968750" y="2957513"/>
          <p14:tracePt t="38860" x="3976688" y="2881313"/>
          <p14:tracePt t="38864" x="3986213" y="2770188"/>
          <p14:tracePt t="38876" x="3994150" y="2711450"/>
          <p14:tracePt t="38880" x="3994150" y="2633663"/>
          <p14:tracePt t="38892" x="3994150" y="2566988"/>
          <p14:tracePt t="38896" x="3994150" y="2455863"/>
          <p14:tracePt t="38908" x="3986213" y="2379663"/>
          <p14:tracePt t="38912" x="3976688" y="2293938"/>
          <p14:tracePt t="38924" x="3960813" y="2217738"/>
          <p14:tracePt t="38928" x="3943350" y="2159000"/>
          <p14:tracePt t="38940" x="3935413" y="2073275"/>
          <p14:tracePt t="38944" x="3908425" y="2014538"/>
          <p14:tracePt t="38956" x="3900488" y="1954213"/>
          <p14:tracePt t="38960" x="3892550" y="1885950"/>
          <p14:tracePt t="38972" x="3883025" y="1793875"/>
          <p14:tracePt t="38976" x="3875088" y="1741488"/>
          <p14:tracePt t="38988" x="3857625" y="1682750"/>
          <p14:tracePt t="38992" x="3849688" y="1639888"/>
          <p14:tracePt t="39004" x="3849688" y="1597025"/>
          <p14:tracePt t="39008" x="3832225" y="1546225"/>
          <p14:tracePt t="39020" x="3832225" y="1512888"/>
          <p14:tracePt t="39024" x="3824288" y="1495425"/>
          <p14:tracePt t="39036" x="3816350" y="1470025"/>
          <p14:tracePt t="39041" x="3806825" y="1444625"/>
          <p14:tracePt t="39052" x="3798888" y="1427163"/>
          <p14:tracePt t="39057" x="3798888" y="1419225"/>
          <p14:tracePt t="39068" x="3798888" y="1411288"/>
          <p14:tracePt t="39072" x="3798888" y="1401763"/>
          <p14:tracePt t="39100" x="3790950" y="1401763"/>
          <p14:tracePt t="39116" x="3781425" y="1401763"/>
          <p14:tracePt t="39120" x="3763963" y="1401763"/>
          <p14:tracePt t="39132" x="3738563" y="1436688"/>
          <p14:tracePt t="39136" x="3705225" y="1512888"/>
          <p14:tracePt t="39148" x="3671888" y="1614488"/>
          <p14:tracePt t="39152" x="3594100" y="1852613"/>
          <p14:tracePt t="39164" x="3578225" y="1989138"/>
          <p14:tracePt t="39168" x="3552825" y="2133600"/>
          <p14:tracePt t="39180" x="3527425" y="2293938"/>
          <p14:tracePt t="39184" x="3527425" y="2430463"/>
          <p14:tracePt t="39196" x="3527425" y="2574925"/>
          <p14:tracePt t="39200" x="3543300" y="2686050"/>
          <p14:tracePt t="39212" x="3560763" y="2805113"/>
          <p14:tracePt t="39216" x="3586163" y="2881313"/>
          <p14:tracePt t="39228" x="3619500" y="2957513"/>
          <p14:tracePt t="39232" x="3629025" y="2974975"/>
          <p14:tracePt t="39244" x="3636963" y="2982913"/>
          <p14:tracePt t="39248" x="3646488" y="2982913"/>
          <p14:tracePt t="39260" x="3654425" y="2982913"/>
          <p14:tracePt t="39264" x="3662363" y="2974975"/>
          <p14:tracePt t="39276" x="3687763" y="2914650"/>
          <p14:tracePt t="39280" x="3705225" y="2838450"/>
          <p14:tracePt t="39292" x="3730625" y="2752725"/>
          <p14:tracePt t="39296" x="3756025" y="2574925"/>
          <p14:tracePt t="39308" x="3756025" y="2447925"/>
          <p14:tracePt t="39312" x="3756025" y="2278063"/>
          <p14:tracePt t="39324" x="3756025" y="2098675"/>
          <p14:tracePt t="39328" x="3748088" y="1920875"/>
          <p14:tracePt t="39340" x="3713163" y="1614488"/>
          <p14:tracePt t="39344" x="3705225" y="1504950"/>
          <p14:tracePt t="39356" x="3679825" y="1385888"/>
          <p14:tracePt t="39360" x="3654425" y="1274763"/>
          <p14:tracePt t="39372" x="3619500" y="1130300"/>
          <p14:tracePt t="39376" x="3611563" y="1044575"/>
          <p14:tracePt t="39388" x="3594100" y="993775"/>
          <p14:tracePt t="39392" x="3568700" y="942975"/>
          <p14:tracePt t="39404" x="3568700" y="925513"/>
          <p14:tracePt t="39408" x="3552825" y="892175"/>
          <p14:tracePt t="39420" x="3543300" y="892175"/>
          <p14:tracePt t="39452" x="3527425" y="900113"/>
          <p14:tracePt t="39456" x="3509963" y="968375"/>
          <p14:tracePt t="39468" x="3484563" y="1079500"/>
          <p14:tracePt t="39472" x="3459163" y="1223963"/>
          <p14:tracePt t="39484" x="3416300" y="1530350"/>
          <p14:tracePt t="39488" x="3398838" y="1741488"/>
          <p14:tracePt t="39500" x="3390900" y="1903413"/>
          <p14:tracePt t="39504" x="3390900" y="2073275"/>
          <p14:tracePt t="39516" x="3390900" y="2413000"/>
          <p14:tracePt t="39520" x="3408363" y="2549525"/>
          <p14:tracePt t="39532" x="3424238" y="2676525"/>
          <p14:tracePt t="39536" x="3459163" y="2778125"/>
          <p14:tracePt t="39548" x="3492500" y="2863850"/>
          <p14:tracePt t="39552" x="3568700" y="2974975"/>
          <p14:tracePt t="39564" x="3594100" y="3008313"/>
          <p14:tracePt t="39568" x="3611563" y="3025775"/>
          <p14:tracePt t="39580" x="3619500" y="3033713"/>
          <p14:tracePt t="39584" x="3654425" y="3041650"/>
          <p14:tracePt t="39596" x="3679825" y="3041650"/>
          <p14:tracePt t="39600" x="3697288" y="3041650"/>
          <p14:tracePt t="39612" x="3713163" y="3025775"/>
          <p14:tracePt t="39616" x="3748088" y="2990850"/>
          <p14:tracePt t="39628" x="3781425" y="2889250"/>
          <p14:tracePt t="39632" x="3798888" y="2795588"/>
          <p14:tracePt t="39644" x="3806825" y="2701925"/>
          <p14:tracePt t="39648" x="3806825" y="2600325"/>
          <p14:tracePt t="39660" x="3806825" y="2430463"/>
          <p14:tracePt t="39664" x="3806825" y="2328863"/>
          <p14:tracePt t="39676" x="3798888" y="2252663"/>
          <p14:tracePt t="39680" x="3790950" y="2184400"/>
          <p14:tracePt t="39692" x="3781425" y="2124075"/>
          <p14:tracePt t="39696" x="3763963" y="2065338"/>
          <p14:tracePt t="39708" x="3756025" y="2047875"/>
          <p14:tracePt t="39712" x="3756025" y="2039938"/>
          <p14:tracePt t="39740" x="3748088" y="2039938"/>
          <p14:tracePt t="39756" x="3738563" y="2039938"/>
          <p14:tracePt t="39760" x="3705225" y="2073275"/>
          <p14:tracePt t="39772" x="3662363" y="2141538"/>
          <p14:tracePt t="39776" x="3629025" y="2192338"/>
          <p14:tracePt t="39788" x="3629025" y="2260600"/>
          <p14:tracePt t="39792" x="3629025" y="2379663"/>
          <p14:tracePt t="39804" x="3687763" y="2668588"/>
          <p14:tracePt t="39808" x="3781425" y="2881313"/>
          <p14:tracePt t="39820" x="3917950" y="3127375"/>
          <p14:tracePt t="39824" x="4095750" y="3441700"/>
          <p14:tracePt t="39836" x="4300538" y="3756025"/>
          <p14:tracePt t="39840" x="4521200" y="4156075"/>
          <p14:tracePt t="39852" x="4622800" y="4351338"/>
          <p14:tracePt t="39856" x="4708525" y="4538663"/>
          <p14:tracePt t="39868" x="4767263" y="4741863"/>
          <p14:tracePt t="39872" x="4878388" y="5091113"/>
          <p14:tracePt t="39884" x="4911725" y="5200650"/>
          <p14:tracePt t="39888" x="4911725" y="5286375"/>
          <p14:tracePt t="39900" x="4903788" y="5353050"/>
          <p14:tracePt t="39904" x="4868863" y="5380038"/>
          <p14:tracePt t="39916" x="4767263" y="5413375"/>
          <p14:tracePt t="39920" x="4673600" y="5413375"/>
          <p14:tracePt t="39932" x="4579938" y="5413375"/>
          <p14:tracePt t="39936" x="4452938" y="5395913"/>
          <p14:tracePt t="39948" x="4181475" y="5353050"/>
          <p14:tracePt t="39952" x="4011613" y="5302250"/>
          <p14:tracePt t="39964" x="3867150" y="5260975"/>
          <p14:tracePt t="39968" x="3697288" y="5208588"/>
          <p14:tracePt t="39982" x="3552825" y="5175250"/>
          <p14:tracePt t="39986" x="3279775" y="5081588"/>
          <p14:tracePt t="39998" x="3135313" y="5048250"/>
          <p14:tracePt t="40002" x="2990850" y="4997450"/>
          <p14:tracePt t="40014" x="2813050" y="4946650"/>
          <p14:tracePt t="40018" x="2498725" y="4860925"/>
          <p14:tracePt t="40030" x="2362200" y="4810125"/>
          <p14:tracePt t="40034" x="2252663" y="4767263"/>
          <p14:tracePt t="40046" x="2141538" y="4716463"/>
          <p14:tracePt t="40050" x="2055813" y="4673600"/>
          <p14:tracePt t="40062" x="1920875" y="4597400"/>
          <p14:tracePt t="40066" x="1852613" y="4546600"/>
          <p14:tracePt t="40078" x="1793875" y="4486275"/>
          <p14:tracePt t="40082" x="1725613" y="4435475"/>
          <p14:tracePt t="40094" x="1614488" y="4351338"/>
          <p14:tracePt t="40098" x="1555750" y="4308475"/>
          <p14:tracePt t="40110" x="1487488" y="4257675"/>
          <p14:tracePt t="40115" x="1436688" y="4214813"/>
          <p14:tracePt t="40126" x="1393825" y="4164013"/>
          <p14:tracePt t="40131" x="1343025" y="4095750"/>
          <p14:tracePt t="40142" x="1325563" y="4052888"/>
          <p14:tracePt t="40146" x="1292225" y="4002088"/>
          <p14:tracePt t="40158" x="1274763" y="3951288"/>
          <p14:tracePt t="40162" x="1241425" y="3867150"/>
          <p14:tracePt t="40174" x="1231900" y="3816350"/>
          <p14:tracePt t="40178" x="1223963" y="3790950"/>
          <p14:tracePt t="40190" x="1223963" y="3773488"/>
          <p14:tracePt t="40194" x="1223963" y="3756025"/>
          <p14:tracePt t="40210" x="1223963" y="3738563"/>
          <p14:tracePt t="40222" x="1223963" y="3730625"/>
          <p14:tracePt t="40242" x="1231900" y="3713163"/>
          <p14:tracePt t="40254" x="1241425" y="3705225"/>
          <p14:tracePt t="40274" x="1249363" y="3697288"/>
          <p14:tracePt t="40286" x="1249363" y="3687763"/>
          <p14:tracePt t="40302" x="1257300" y="3687763"/>
          <p14:tracePt t="40318" x="1266825" y="3687763"/>
          <p14:tracePt t="40334" x="1274763" y="3687763"/>
          <p14:tracePt t="40350" x="1282700" y="3687763"/>
          <p14:tracePt t="40354" x="1292225" y="3687763"/>
          <p14:tracePt t="40398" x="1300163" y="3687763"/>
          <p14:tracePt t="40418" x="1300163" y="3679825"/>
          <p14:tracePt t="40430" x="1308100" y="3679825"/>
          <p14:tracePt t="40446" x="1317625" y="3671888"/>
          <p14:tracePt t="40450" x="1317625" y="3662363"/>
          <p14:tracePt t="40466" x="1317625" y="3654425"/>
          <p14:tracePt t="40478" x="1317625" y="3636963"/>
          <p14:tracePt t="40482" x="1317625" y="3629025"/>
          <p14:tracePt t="40494" x="1325563" y="3568700"/>
          <p14:tracePt t="40498" x="1325563" y="3517900"/>
          <p14:tracePt t="40510" x="1325563" y="3459163"/>
          <p14:tracePt t="40514" x="1325563" y="3382963"/>
          <p14:tracePt t="40526" x="1325563" y="3297238"/>
          <p14:tracePt t="40530" x="1325563" y="3211513"/>
          <p14:tracePt t="40542" x="1325563" y="3127375"/>
          <p14:tracePt t="40546" x="1325563" y="3067050"/>
          <p14:tracePt t="40558" x="1325563" y="3041650"/>
          <p14:tracePt t="40562" x="1325563" y="2965450"/>
          <p14:tracePt t="40574" x="1325563" y="2914650"/>
          <p14:tracePt t="40578" x="1325563" y="2889250"/>
          <p14:tracePt t="40590" x="1325563" y="2846388"/>
          <p14:tracePt t="40594" x="1325563" y="2813050"/>
          <p14:tracePt t="40606" x="1325563" y="2778125"/>
          <p14:tracePt t="40610" x="1325563" y="2744788"/>
          <p14:tracePt t="40622" x="1333500" y="2727325"/>
          <p14:tracePt t="40626" x="1343025" y="2701925"/>
          <p14:tracePt t="40638" x="1350963" y="2660650"/>
          <p14:tracePt t="40642" x="1360488" y="2643188"/>
          <p14:tracePt t="40654" x="1360488" y="2617788"/>
          <p14:tracePt t="40658" x="1368425" y="2608263"/>
          <p14:tracePt t="40670" x="1376363" y="2592388"/>
          <p14:tracePt t="40674" x="1385888" y="2574925"/>
          <p14:tracePt t="40686" x="1385888" y="2566988"/>
          <p14:tracePt t="40690" x="1385888" y="2549525"/>
          <p14:tracePt t="40702" x="1385888" y="2532063"/>
          <p14:tracePt t="40706" x="1393825" y="2498725"/>
          <p14:tracePt t="40718" x="1401763" y="2473325"/>
          <p14:tracePt t="40722" x="1411288" y="2438400"/>
          <p14:tracePt t="40734" x="1419225" y="2405063"/>
          <p14:tracePt t="40738" x="1427163" y="2371725"/>
          <p14:tracePt t="40750" x="1427163" y="2311400"/>
          <p14:tracePt t="40754" x="1436688" y="2278063"/>
          <p14:tracePt t="40766" x="1436688" y="2235200"/>
          <p14:tracePt t="40770" x="1444625" y="2200275"/>
          <p14:tracePt t="40782" x="1444625" y="2116138"/>
          <p14:tracePt t="40786" x="1444625" y="2073275"/>
          <p14:tracePt t="40798" x="1444625" y="2014538"/>
          <p14:tracePt t="40802" x="1444625" y="1954213"/>
          <p14:tracePt t="40814" x="1444625" y="1911350"/>
          <p14:tracePt t="40818" x="1419225" y="1801813"/>
          <p14:tracePt t="40830" x="1419225" y="1758950"/>
          <p14:tracePt t="40834" x="1411288" y="1708150"/>
          <p14:tracePt t="40846" x="1401763" y="1674813"/>
          <p14:tracePt t="40850" x="1401763" y="1631950"/>
          <p14:tracePt t="40862" x="1401763" y="1597025"/>
          <p14:tracePt t="40866" x="1393825" y="1581150"/>
          <p14:tracePt t="40878" x="1393825" y="1555750"/>
          <p14:tracePt t="40882" x="1385888" y="1530350"/>
          <p14:tracePt t="40894" x="1385888" y="1487488"/>
          <p14:tracePt t="40898" x="1376363" y="1462088"/>
          <p14:tracePt t="40910" x="1376363" y="1452563"/>
          <p14:tracePt t="40914" x="1376363" y="1436688"/>
          <p14:tracePt t="40926" x="1376363" y="1427163"/>
          <p14:tracePt t="40930" x="1368425" y="1419225"/>
          <p14:tracePt t="40942" x="1368425" y="1411288"/>
          <p14:tracePt t="40946" x="1368425" y="1401763"/>
          <p14:tracePt t="40958" x="1368425" y="1385888"/>
          <p14:tracePt t="40962" x="1360488" y="1368425"/>
          <p14:tracePt t="40978" x="1360488" y="1360488"/>
          <p14:tracePt t="40990" x="1360488" y="1350963"/>
          <p14:tracePt t="40994" x="1350963" y="1350963"/>
          <p14:tracePt t="41070" x="1325563" y="1376363"/>
          <p14:tracePt t="41074" x="1308100" y="1393825"/>
          <p14:tracePt t="41086" x="1300163" y="1411288"/>
          <p14:tracePt t="41090" x="1282700" y="1436688"/>
          <p14:tracePt t="41102" x="1274763" y="1462088"/>
          <p14:tracePt t="41106" x="1266825" y="1512888"/>
          <p14:tracePt t="41118" x="1257300" y="1563688"/>
          <p14:tracePt t="41122" x="1257300" y="1606550"/>
          <p14:tracePt t="41134" x="1249363" y="1649413"/>
          <p14:tracePt t="41138" x="1249363" y="1725613"/>
          <p14:tracePt t="41150" x="1249363" y="1758950"/>
          <p14:tracePt t="41154" x="1241425" y="1801813"/>
          <p14:tracePt t="41166" x="1241425" y="1827213"/>
          <p14:tracePt t="41170" x="1231900" y="1860550"/>
          <p14:tracePt t="41182" x="1231900" y="1920875"/>
          <p14:tracePt t="41186" x="1223963" y="1963738"/>
          <p14:tracePt t="41198" x="1223963" y="1997075"/>
          <p14:tracePt t="41202" x="1223963" y="2039938"/>
          <p14:tracePt t="41214" x="1216025" y="2098675"/>
          <p14:tracePt t="41218" x="1216025" y="2124075"/>
          <p14:tracePt t="41230" x="1216025" y="2141538"/>
          <p14:tracePt t="41234" x="1216025" y="2174875"/>
          <p14:tracePt t="41246" x="1216025" y="2200275"/>
          <p14:tracePt t="41250" x="1216025" y="2252663"/>
          <p14:tracePt t="41262" x="1206500" y="2286000"/>
          <p14:tracePt t="41266" x="1206500" y="2311400"/>
          <p14:tracePt t="41278" x="1206500" y="2354263"/>
          <p14:tracePt t="41282" x="1198563" y="2413000"/>
          <p14:tracePt t="41294" x="1198563" y="2438400"/>
          <p14:tracePt t="41298" x="1198563" y="2498725"/>
          <p14:tracePt t="41310" x="1173163" y="2557463"/>
          <p14:tracePt t="41314" x="1173163" y="2600325"/>
          <p14:tracePt t="41326" x="1163638" y="2701925"/>
          <p14:tracePt t="41330" x="1163638" y="2762250"/>
          <p14:tracePt t="41342" x="1155700" y="2820988"/>
          <p14:tracePt t="41347" x="1155700" y="2863850"/>
          <p14:tracePt t="41358" x="1155700" y="2932113"/>
          <p14:tracePt t="41362" x="1155700" y="2965450"/>
          <p14:tracePt t="41374" x="1155700" y="2990850"/>
          <p14:tracePt t="41378" x="1155700" y="3000375"/>
          <p14:tracePt t="41390" x="1155700" y="3016250"/>
          <p14:tracePt t="41394" x="1155700" y="3025775"/>
          <p14:tracePt t="41442" x="1155700" y="3016250"/>
          <p14:tracePt t="41454" x="1155700" y="2990850"/>
          <p14:tracePt t="41458" x="1163638" y="2949575"/>
          <p14:tracePt t="41470" x="1163638" y="2846388"/>
          <p14:tracePt t="41474" x="1173163" y="2762250"/>
          <p14:tracePt t="41488" x="1173163" y="2660650"/>
          <p14:tracePt t="41492" x="1173163" y="2566988"/>
          <p14:tracePt t="41504" x="1173163" y="2328863"/>
          <p14:tracePt t="41508" x="1173163" y="2200275"/>
          <p14:tracePt t="41520" x="1173163" y="2098675"/>
          <p14:tracePt t="41524" x="1173163" y="2005013"/>
          <p14:tracePt t="41536" x="1173163" y="1920875"/>
          <p14:tracePt t="41540" x="1181100" y="1776413"/>
          <p14:tracePt t="41552" x="1181100" y="1690688"/>
          <p14:tracePt t="41556" x="1189038" y="1614488"/>
          <p14:tracePt t="41568" x="1206500" y="1546225"/>
          <p14:tracePt t="41572" x="1206500" y="1444625"/>
          <p14:tracePt t="41584" x="1206500" y="1401763"/>
          <p14:tracePt t="41588" x="1206500" y="1360488"/>
          <p14:tracePt t="41600" x="1206500" y="1325563"/>
          <p14:tracePt t="41604" x="1206500" y="1300163"/>
          <p14:tracePt t="41616" x="1216025" y="1274763"/>
          <p14:tracePt t="41620" x="1216025" y="1257300"/>
          <p14:tracePt t="41632" x="1216025" y="1249363"/>
          <p14:tracePt t="41760" x="1216025" y="1231900"/>
          <p14:tracePt t="41764" x="1216025" y="1223963"/>
          <p14:tracePt t="41776" x="1223963" y="1216025"/>
          <p14:tracePt t="41780" x="1231900" y="1206500"/>
          <p14:tracePt t="41792" x="1249363" y="1189038"/>
          <p14:tracePt t="41808" x="1257300" y="1173163"/>
          <p14:tracePt t="41812" x="1266825" y="1155700"/>
          <p14:tracePt t="41824" x="1274763" y="1155700"/>
          <p14:tracePt t="41828" x="1274763" y="1138238"/>
          <p14:tracePt t="41840" x="1282700" y="1138238"/>
          <p14:tracePt t="41844" x="1282700" y="1130300"/>
          <p14:tracePt t="41952" x="1292225" y="1122363"/>
          <p14:tracePt t="41956" x="1292225" y="1112838"/>
          <p14:tracePt t="41968" x="1300163" y="1104900"/>
          <p14:tracePt t="41972" x="1308100" y="1062038"/>
          <p14:tracePt t="41984" x="1308100" y="1028700"/>
          <p14:tracePt t="41988" x="1308100" y="985838"/>
          <p14:tracePt t="42000" x="1308100" y="925513"/>
          <p14:tracePt t="42004" x="1317625" y="866775"/>
          <p14:tracePt t="42016" x="1325563" y="808038"/>
          <p14:tracePt t="42020" x="1325563" y="781050"/>
          <p14:tracePt t="42032" x="1333500" y="747713"/>
          <p14:tracePt t="42036" x="1333500" y="730250"/>
          <p14:tracePt t="42048" x="1343025" y="696913"/>
          <p14:tracePt t="42064" x="1350963" y="688975"/>
          <p14:tracePt t="42068" x="1360488" y="688975"/>
          <p14:tracePt t="42080" x="1368425" y="688975"/>
          <p14:tracePt t="42084" x="1385888" y="688975"/>
          <p14:tracePt t="42096" x="1427163" y="688975"/>
          <p14:tracePt t="42100" x="1462088" y="696913"/>
          <p14:tracePt t="42112" x="1520825" y="704850"/>
          <p14:tracePt t="42116" x="1622425" y="730250"/>
          <p14:tracePt t="42128" x="1700213" y="739775"/>
          <p14:tracePt t="42132" x="1766888" y="747713"/>
          <p14:tracePt t="42144" x="1870075" y="773113"/>
          <p14:tracePt t="42148" x="1963738" y="781050"/>
          <p14:tracePt t="42160" x="2116138" y="808038"/>
          <p14:tracePt t="42164" x="2235200" y="833438"/>
          <p14:tracePt t="42176" x="2344738" y="849313"/>
          <p14:tracePt t="42180" x="2463800" y="874713"/>
          <p14:tracePt t="42192" x="2643188" y="900113"/>
          <p14:tracePt t="42196" x="2744788" y="925513"/>
          <p14:tracePt t="42208" x="2830513" y="942975"/>
          <p14:tracePt t="42212" x="2906713" y="960438"/>
          <p14:tracePt t="42224" x="2965450" y="968375"/>
          <p14:tracePt t="42228" x="3067050" y="985838"/>
          <p14:tracePt t="42240" x="3101975" y="993775"/>
          <p14:tracePt t="42244" x="3135313" y="1003300"/>
          <p14:tracePt t="42256" x="3170238" y="1011238"/>
          <p14:tracePt t="42260" x="3211513" y="1036638"/>
          <p14:tracePt t="42272" x="3238500" y="1044575"/>
          <p14:tracePt t="42276" x="3263900" y="1062038"/>
          <p14:tracePt t="42288" x="3279775" y="1079500"/>
          <p14:tracePt t="42292" x="3297238" y="1096963"/>
          <p14:tracePt t="42304" x="3340100" y="1130300"/>
          <p14:tracePt t="42308" x="3365500" y="1163638"/>
          <p14:tracePt t="42320" x="3390900" y="1216025"/>
          <p14:tracePt t="42324" x="3416300" y="1282700"/>
          <p14:tracePt t="42336" x="3459163" y="1385888"/>
          <p14:tracePt t="42340" x="3492500" y="1444625"/>
          <p14:tracePt t="42352" x="3509963" y="1520825"/>
          <p14:tracePt t="42356" x="3543300" y="1581150"/>
          <p14:tracePt t="42368" x="3578225" y="1649413"/>
          <p14:tracePt t="42372" x="3636963" y="1733550"/>
          <p14:tracePt t="42384" x="3662363" y="1784350"/>
          <p14:tracePt t="42388" x="3705225" y="1852613"/>
          <p14:tracePt t="42400" x="3738563" y="1903413"/>
          <p14:tracePt t="42404" x="3816350" y="1979613"/>
          <p14:tracePt t="42416" x="3857625" y="2030413"/>
          <p14:tracePt t="42420" x="3883025" y="2082800"/>
          <p14:tracePt t="42432" x="3908425" y="2116138"/>
          <p14:tracePt t="42436" x="3935413" y="2149475"/>
          <p14:tracePt t="42448" x="3943350" y="2184400"/>
          <p14:tracePt t="42452" x="3943350" y="2192338"/>
          <p14:tracePt t="42464" x="3943350" y="2200275"/>
          <p14:tracePt t="42468" x="3943350" y="2209800"/>
          <p14:tracePt t="42480" x="3951288" y="2217738"/>
          <p14:tracePt t="42496" x="3960813" y="2217738"/>
          <p14:tracePt t="42512" x="3968750" y="2217738"/>
          <p14:tracePt t="42516" x="3986213" y="2217738"/>
          <p14:tracePt t="42544" x="3986213" y="2209800"/>
          <p14:tracePt t="42548" x="4002088" y="2200275"/>
          <p14:tracePt t="42560" x="4011613" y="2192338"/>
          <p14:tracePt t="42564" x="4011613" y="2174875"/>
          <p14:tracePt t="42576" x="4011613" y="2166938"/>
          <p14:tracePt t="42580" x="4019550" y="2159000"/>
          <p14:tracePt t="42592" x="4019550" y="2149475"/>
          <p14:tracePt t="42596" x="4027488" y="2133600"/>
          <p14:tracePt t="42608" x="4027488" y="2116138"/>
          <p14:tracePt t="42612" x="4027488" y="2108200"/>
          <p14:tracePt t="42624" x="4027488" y="2082800"/>
          <p14:tracePt t="42630" x="4027488" y="2065338"/>
          <p14:tracePt t="42640" x="4027488" y="2047875"/>
          <p14:tracePt t="42644" x="4027488" y="2030413"/>
          <p14:tracePt t="42656" x="4027488" y="2022475"/>
          <p14:tracePt t="42660" x="4027488" y="1997075"/>
          <p14:tracePt t="42672" x="4027488" y="1989138"/>
          <p14:tracePt t="42676" x="4027488" y="1979613"/>
          <p14:tracePt t="42692" x="4027488" y="1971675"/>
          <p14:tracePt t="42704" x="4019550" y="1963738"/>
          <p14:tracePt t="42736" x="4019550" y="1954213"/>
          <p14:tracePt t="42740" x="4019550" y="1938338"/>
          <p14:tracePt t="42752" x="4011613" y="1928813"/>
          <p14:tracePt t="42768" x="4002088" y="1911350"/>
          <p14:tracePt t="42784" x="3994150" y="1895475"/>
          <p14:tracePt t="42788" x="3994150" y="1885950"/>
          <p14:tracePt t="42804" x="3994150" y="1878013"/>
          <p14:tracePt t="42816" x="3994150" y="1870075"/>
          <p14:tracePt t="42820" x="3986213" y="1860550"/>
          <p14:tracePt t="42832" x="3986213" y="1852613"/>
          <p14:tracePt t="42836" x="3976688" y="1827213"/>
          <p14:tracePt t="42852" x="3976688" y="1801813"/>
          <p14:tracePt t="42864" x="3968750" y="1784350"/>
          <p14:tracePt t="42868" x="3968750" y="1766888"/>
          <p14:tracePt t="42880" x="3960813" y="1733550"/>
          <p14:tracePt t="42884" x="3960813" y="1716088"/>
          <p14:tracePt t="42896" x="3951288" y="1716088"/>
          <p14:tracePt t="43274" x="3951288" y="1708150"/>
          <p14:tracePt t="43278" x="3951288" y="1700213"/>
          <p14:tracePt t="43290" x="3943350" y="1665288"/>
          <p14:tracePt t="43294" x="3935413" y="1639888"/>
          <p14:tracePt t="43306" x="3935413" y="1622425"/>
          <p14:tracePt t="43310" x="3935413" y="1614488"/>
          <p14:tracePt t="43322" x="3935413" y="1597025"/>
          <p14:tracePt t="43326" x="3935413" y="1589088"/>
          <p14:tracePt t="43338" x="3925888" y="1589088"/>
          <p14:tracePt t="43370" x="3917950" y="1614488"/>
          <p14:tracePt t="43374" x="3900488" y="1649413"/>
          <p14:tracePt t="43386" x="3900488" y="1657350"/>
          <p14:tracePt t="43390" x="3892550" y="1674813"/>
          <p14:tracePt t="43402" x="3875088" y="1700213"/>
          <p14:tracePt t="43466" x="3875088" y="1682750"/>
          <p14:tracePt t="43470" x="3875088" y="1639888"/>
          <p14:tracePt t="43486" x="3875088" y="1622425"/>
          <p14:tracePt t="47708" x="3875088" y="1725613"/>
          <p14:tracePt t="47712" x="3875088" y="1733550"/>
          <p14:tracePt t="47724" x="3908425" y="1920875"/>
          <p14:tracePt t="47728" x="3917950" y="1971675"/>
          <p14:tracePt t="47740" x="3925888" y="2073275"/>
          <p14:tracePt t="47744" x="3935413" y="2141538"/>
          <p14:tracePt t="47756" x="3935413" y="2227263"/>
          <p14:tracePt t="47760" x="3935413" y="2311400"/>
          <p14:tracePt t="47772" x="3935413" y="2371725"/>
          <p14:tracePt t="47776" x="3935413" y="2397125"/>
          <p14:tracePt t="47788" x="3935413" y="2422525"/>
          <p14:tracePt t="47792" x="3917950" y="2438400"/>
          <p14:tracePt t="47804" x="3883025" y="2463800"/>
          <p14:tracePt t="47808" x="3857625" y="2489200"/>
          <p14:tracePt t="47820" x="3806825" y="2524125"/>
          <p14:tracePt t="47824" x="3748088" y="2541588"/>
          <p14:tracePt t="47836" x="3654425" y="2574925"/>
          <p14:tracePt t="47840" x="3594100" y="2600325"/>
          <p14:tracePt t="47852" x="3543300" y="2608263"/>
          <p14:tracePt t="47856" x="3484563" y="2617788"/>
          <p14:tracePt t="47868" x="3459163" y="2617788"/>
          <p14:tracePt t="47872" x="3433763" y="2625725"/>
          <p14:tracePt t="47884" x="3416300" y="2633663"/>
          <p14:tracePt t="47888" x="3408363" y="2633663"/>
          <p14:tracePt t="47900" x="3398838" y="2633663"/>
          <p14:tracePt t="47904" x="3382963" y="2643188"/>
          <p14:tracePt t="47964" x="3390900" y="2625725"/>
          <p14:tracePt t="47968" x="3408363" y="2600325"/>
          <p14:tracePt t="47980" x="3433763" y="2566988"/>
          <p14:tracePt t="47984" x="3459163" y="2549525"/>
          <p14:tracePt t="47996" x="3484563" y="2532063"/>
          <p14:tracePt t="48000" x="3502025" y="2516188"/>
          <p14:tracePt t="48012" x="3517900" y="2506663"/>
          <p14:tracePt t="48016" x="3543300" y="2481263"/>
          <p14:tracePt t="48028" x="3552825" y="2463800"/>
          <p14:tracePt t="48032" x="3552825" y="2447925"/>
          <p14:tracePt t="48044" x="3560763" y="2438400"/>
          <p14:tracePt t="48048" x="3586163" y="2413000"/>
          <p14:tracePt t="48064" x="3594100" y="2405063"/>
          <p14:tracePt t="48076" x="3603625" y="2405063"/>
          <p14:tracePt t="48124" x="3594100" y="2405063"/>
          <p14:tracePt t="48140" x="3594100" y="2413000"/>
          <p14:tracePt t="48144" x="3578225" y="2422525"/>
          <p14:tracePt t="48156" x="3568700" y="2430463"/>
          <p14:tracePt t="48160" x="3552825" y="2481263"/>
          <p14:tracePt t="48172" x="3543300" y="2506663"/>
          <p14:tracePt t="48176" x="3535363" y="2541588"/>
          <p14:tracePt t="48188" x="3517900" y="2592388"/>
          <p14:tracePt t="48192" x="3509963" y="2633663"/>
          <p14:tracePt t="48204" x="3492500" y="2686050"/>
          <p14:tracePt t="48208" x="3441700" y="2736850"/>
          <p14:tracePt t="48220" x="3424238" y="2770188"/>
          <p14:tracePt t="48224" x="3373438" y="2813050"/>
          <p14:tracePt t="48236" x="3289300" y="2881313"/>
          <p14:tracePt t="48240" x="3246438" y="2914650"/>
          <p14:tracePt t="48252" x="3195638" y="2932113"/>
          <p14:tracePt t="48256" x="3160713" y="2949575"/>
          <p14:tracePt t="48268" x="3127375" y="2957513"/>
          <p14:tracePt t="48272" x="3094038" y="2957513"/>
          <p14:tracePt t="48284" x="3059113" y="2957513"/>
          <p14:tracePt t="48288" x="3041650" y="2957513"/>
          <p14:tracePt t="48300" x="3008313" y="2957513"/>
          <p14:tracePt t="48304" x="2974975" y="2957513"/>
          <p14:tracePt t="48316" x="2957513" y="2940050"/>
          <p14:tracePt t="48320" x="2940050" y="2932113"/>
          <p14:tracePt t="48332" x="2914650" y="2914650"/>
          <p14:tracePt t="48336" x="2889250" y="2906713"/>
          <p14:tracePt t="48348" x="2863850" y="2881313"/>
          <p14:tracePt t="48352" x="2838450" y="2863850"/>
          <p14:tracePt t="48364" x="2820988" y="2846388"/>
          <p14:tracePt t="48368" x="2795588" y="2830513"/>
          <p14:tracePt t="48380" x="2762250" y="2805113"/>
          <p14:tracePt t="48384" x="2744788" y="2795588"/>
          <p14:tracePt t="48396" x="2727325" y="2795588"/>
          <p14:tracePt t="48400" x="2719388" y="2778125"/>
          <p14:tracePt t="48412" x="2711450" y="2778125"/>
          <p14:tracePt t="48416" x="2693988" y="2778125"/>
          <p14:tracePt t="48428" x="2676525" y="2770188"/>
          <p14:tracePt t="48432" x="2660650" y="2770188"/>
          <p14:tracePt t="48444" x="2651125" y="2762250"/>
          <p14:tracePt t="48448" x="2617788" y="2762250"/>
          <p14:tracePt t="48460" x="2600325" y="2762250"/>
          <p14:tracePt t="48464" x="2582863" y="2762250"/>
          <p14:tracePt t="48480" x="2557463" y="2762250"/>
          <p14:tracePt t="48492" x="2524125" y="2778125"/>
          <p14:tracePt t="48496" x="2516188" y="2787650"/>
          <p14:tracePt t="48508" x="2498725" y="2795588"/>
          <p14:tracePt t="48512" x="2481263" y="2795588"/>
          <p14:tracePt t="48524" x="2447925" y="2813050"/>
          <p14:tracePt t="48528" x="2438400" y="2820988"/>
          <p14:tracePt t="48540" x="2405063" y="2838450"/>
          <p14:tracePt t="48544" x="2379663" y="2838450"/>
          <p14:tracePt t="48556" x="2354263" y="2846388"/>
          <p14:tracePt t="48560" x="2311400" y="2863850"/>
          <p14:tracePt t="48572" x="2268538" y="2863850"/>
          <p14:tracePt t="48576" x="2217738" y="2871788"/>
          <p14:tracePt t="48588" x="2174875" y="2871788"/>
          <p14:tracePt t="48592" x="2090738" y="2871788"/>
          <p14:tracePt t="48604" x="2047875" y="2881313"/>
          <p14:tracePt t="48608" x="1997075" y="2881313"/>
          <p14:tracePt t="48620" x="1979613" y="2881313"/>
          <p14:tracePt t="48624" x="1946275" y="2881313"/>
          <p14:tracePt t="48636" x="1911350" y="2881313"/>
          <p14:tracePt t="48640" x="1903413" y="2881313"/>
          <p14:tracePt t="48652" x="1885950" y="2881313"/>
          <p14:tracePt t="48656" x="1878013" y="2881313"/>
          <p14:tracePt t="48668" x="1860550" y="2881313"/>
          <p14:tracePt t="48673" x="1852613" y="2881313"/>
          <p14:tracePt t="48700" x="1844675" y="2881313"/>
          <p14:tracePt t="48704" x="1835150" y="2881313"/>
          <p14:tracePt t="48716" x="1827213" y="2881313"/>
          <p14:tracePt t="48732" x="1819275" y="2881313"/>
          <p14:tracePt t="48736" x="1809750" y="2881313"/>
          <p14:tracePt t="48750" x="1801813" y="2871788"/>
          <p14:tracePt t="48754" x="1784350" y="2871788"/>
          <p14:tracePt t="48766" x="1776413" y="2863850"/>
          <p14:tracePt t="48770" x="1758950" y="2863850"/>
          <p14:tracePt t="48782" x="1741488" y="2863850"/>
          <p14:tracePt t="48786" x="1725613" y="2855913"/>
          <p14:tracePt t="48798" x="1716088" y="2855913"/>
          <p14:tracePt t="48802" x="1700213" y="2855913"/>
          <p14:tracePt t="48814" x="1690688" y="2855913"/>
          <p14:tracePt t="48818" x="1674813" y="2855913"/>
          <p14:tracePt t="48830" x="1665288" y="2855913"/>
          <p14:tracePt t="48834" x="1649413" y="2846388"/>
          <p14:tracePt t="48846" x="1631950" y="2846388"/>
          <p14:tracePt t="48850" x="1597025" y="2838450"/>
          <p14:tracePt t="48862" x="1589088" y="2838450"/>
          <p14:tracePt t="48866" x="1571625" y="2838450"/>
          <p14:tracePt t="48878" x="1563688" y="2838450"/>
          <p14:tracePt t="48882" x="1555750" y="2830513"/>
          <p14:tracePt t="48894" x="1546225" y="2830513"/>
          <p14:tracePt t="48910" x="1538288" y="2830513"/>
          <p14:tracePt t="48926" x="1530350" y="2830513"/>
          <p14:tracePt t="48942" x="1520825" y="2830513"/>
          <p14:tracePt t="48962" x="1512888" y="2830513"/>
          <p14:tracePt t="48974" x="1504950" y="2830513"/>
          <p14:tracePt t="49006" x="1495425" y="2830513"/>
          <p14:tracePt t="49010" x="1487488" y="2830513"/>
          <p14:tracePt t="49022" x="1477963" y="2830513"/>
          <p14:tracePt t="49026" x="1470025" y="2830513"/>
          <p14:tracePt t="49038" x="1462088" y="2830513"/>
          <p14:tracePt t="49054" x="1452563" y="2830513"/>
          <p14:tracePt t="49182" x="1452563" y="2838450"/>
          <p14:tracePt t="49198" x="1452563" y="2846388"/>
          <p14:tracePt t="49202" x="1462088" y="2846388"/>
          <p14:tracePt t="49214" x="1470025" y="2846388"/>
          <p14:tracePt t="49230" x="1470025" y="2855913"/>
          <p14:tracePt t="49246" x="1487488" y="2855913"/>
          <p14:tracePt t="49250" x="1495425" y="2855913"/>
          <p14:tracePt t="49262" x="1512888" y="2855913"/>
          <p14:tracePt t="49266" x="1520825" y="2855913"/>
          <p14:tracePt t="49278" x="1538288" y="2863850"/>
          <p14:tracePt t="49282" x="1563688" y="2863850"/>
          <p14:tracePt t="49294" x="1581150" y="2871788"/>
          <p14:tracePt t="49310" x="1597025" y="2871788"/>
          <p14:tracePt t="49314" x="1606550" y="2871788"/>
          <p14:tracePt t="49326" x="1614488" y="2871788"/>
          <p14:tracePt t="49330" x="1622425" y="2871788"/>
          <p14:tracePt t="49342" x="1639888" y="2871788"/>
          <p14:tracePt t="49346" x="1649413" y="2871788"/>
          <p14:tracePt t="49358" x="1682750" y="2871788"/>
          <p14:tracePt t="49362" x="1708150" y="2871788"/>
          <p14:tracePt t="49374" x="1733550" y="2871788"/>
          <p14:tracePt t="49378" x="1751013" y="2871788"/>
          <p14:tracePt t="49390" x="1784350" y="2871788"/>
          <p14:tracePt t="49394" x="1819275" y="2881313"/>
          <p14:tracePt t="49406" x="1835150" y="2881313"/>
          <p14:tracePt t="49410" x="1852613" y="2881313"/>
          <p14:tracePt t="49422" x="1878013" y="2881313"/>
          <p14:tracePt t="49426" x="1920875" y="2897188"/>
          <p14:tracePt t="49438" x="1954213" y="2906713"/>
          <p14:tracePt t="49442" x="1989138" y="2914650"/>
          <p14:tracePt t="49454" x="2005013" y="2922588"/>
          <p14:tracePt t="49458" x="2055813" y="2940050"/>
          <p14:tracePt t="49470" x="2133600" y="2974975"/>
          <p14:tracePt t="49474" x="2174875" y="2982913"/>
          <p14:tracePt t="49486" x="2209800" y="3000375"/>
          <p14:tracePt t="49490" x="2260600" y="3016250"/>
          <p14:tracePt t="49502" x="2311400" y="3051175"/>
          <p14:tracePt t="49506" x="2344738" y="3059113"/>
          <p14:tracePt t="49518" x="2362200" y="3067050"/>
          <p14:tracePt t="49522" x="2387600" y="3076575"/>
          <p14:tracePt t="49534" x="2405063" y="3076575"/>
          <p14:tracePt t="49538" x="2422525" y="3076575"/>
          <p14:tracePt t="49550" x="2430463" y="3076575"/>
          <p14:tracePt t="49554" x="2438400" y="3076575"/>
          <p14:tracePt t="49570" x="2463800" y="3076575"/>
          <p14:tracePt t="49582" x="2473325" y="3076575"/>
          <p14:tracePt t="49586" x="2481263" y="3076575"/>
          <p14:tracePt t="49598" x="2489200" y="3067050"/>
          <p14:tracePt t="49602" x="2498725" y="3067050"/>
          <p14:tracePt t="49614" x="2506663" y="3067050"/>
          <p14:tracePt t="49618" x="2516188" y="3067050"/>
          <p14:tracePt t="49630" x="2524125" y="3059113"/>
          <p14:tracePt t="49634" x="2541588" y="3059113"/>
          <p14:tracePt t="49646" x="2566988" y="3059113"/>
          <p14:tracePt t="49650" x="2582863" y="3059113"/>
          <p14:tracePt t="49662" x="2600325" y="3059113"/>
          <p14:tracePt t="49666" x="2608263" y="3059113"/>
          <p14:tracePt t="49678" x="2633663" y="3059113"/>
          <p14:tracePt t="49682" x="2660650" y="3059113"/>
          <p14:tracePt t="49694" x="2676525" y="3059113"/>
          <p14:tracePt t="49698" x="2693988" y="3059113"/>
          <p14:tracePt t="49710" x="2711450" y="3059113"/>
          <p14:tracePt t="49714" x="2727325" y="3059113"/>
          <p14:tracePt t="49726" x="2744788" y="3059113"/>
          <p14:tracePt t="49730" x="2762250" y="3051175"/>
          <p14:tracePt t="49742" x="2778125" y="3051175"/>
          <p14:tracePt t="49746" x="2795588" y="3051175"/>
          <p14:tracePt t="49758" x="2830513" y="3051175"/>
          <p14:tracePt t="49762" x="2846388" y="3051175"/>
          <p14:tracePt t="49774" x="2863850" y="3041650"/>
          <p14:tracePt t="49778" x="2881313" y="3041650"/>
          <p14:tracePt t="49790" x="2897188" y="3041650"/>
          <p14:tracePt t="49794" x="2906713" y="3041650"/>
          <p14:tracePt t="49806" x="2914650" y="3041650"/>
          <p14:tracePt t="49810" x="2922588" y="3033713"/>
          <p14:tracePt t="49826" x="2940050" y="3033713"/>
          <p14:tracePt t="49854" x="2949575" y="3033713"/>
          <p14:tracePt t="49858" x="2957513" y="3033713"/>
          <p14:tracePt t="49870" x="2965450" y="3033713"/>
          <p14:tracePt t="49874" x="2974975" y="3033713"/>
          <p14:tracePt t="49886" x="2974975" y="3025775"/>
          <p14:tracePt t="49890" x="2982913" y="3025775"/>
          <p14:tracePt t="49902" x="2990850" y="3016250"/>
          <p14:tracePt t="49906" x="3000375" y="3016250"/>
          <p14:tracePt t="49918" x="3008313" y="3016250"/>
          <p14:tracePt t="49922" x="3016250" y="3008313"/>
          <p14:tracePt t="49939" x="3016250" y="3000375"/>
          <p14:tracePt t="49950" x="3025775" y="3000375"/>
          <p14:tracePt t="50094" x="3016250" y="2990850"/>
          <p14:tracePt t="50098" x="3008313" y="2990850"/>
          <p14:tracePt t="50110" x="3000375" y="2990850"/>
          <p14:tracePt t="50114" x="2990850" y="2990850"/>
          <p14:tracePt t="50126" x="2982913" y="2982913"/>
          <p14:tracePt t="50130" x="2982913" y="2974975"/>
          <p14:tracePt t="50142" x="2974975" y="2974975"/>
          <p14:tracePt t="50174" x="2957513" y="2974975"/>
          <p14:tracePt t="50178" x="2949575" y="2965450"/>
          <p14:tracePt t="50190" x="2922588" y="2965450"/>
          <p14:tracePt t="50194" x="2881313" y="2957513"/>
          <p14:tracePt t="50206" x="2871788" y="2949575"/>
          <p14:tracePt t="50210" x="2846388" y="2949575"/>
          <p14:tracePt t="50222" x="2830513" y="2940050"/>
          <p14:tracePt t="50226" x="2795588" y="2932113"/>
          <p14:tracePt t="50240" x="2778125" y="2922588"/>
          <p14:tracePt t="50244" x="2752725" y="2922588"/>
          <p14:tracePt t="50256" x="2736850" y="2914650"/>
          <p14:tracePt t="50260" x="2711450" y="2914650"/>
          <p14:tracePt t="50272" x="2668588" y="2914650"/>
          <p14:tracePt t="50276" x="2660650" y="2914650"/>
          <p14:tracePt t="50288" x="2625725" y="2906713"/>
          <p14:tracePt t="50292" x="2592388" y="2906713"/>
          <p14:tracePt t="50304" x="2549525" y="2906713"/>
          <p14:tracePt t="50308" x="2516188" y="2906713"/>
          <p14:tracePt t="50320" x="2489200" y="2906713"/>
          <p14:tracePt t="50324" x="2463800" y="2906713"/>
          <p14:tracePt t="50336" x="2430463" y="2906713"/>
          <p14:tracePt t="50340" x="2379663" y="2906713"/>
          <p14:tracePt t="50352" x="2344738" y="2906713"/>
          <p14:tracePt t="50356" x="2319338" y="2906713"/>
          <p14:tracePt t="50368" x="2303463" y="2906713"/>
          <p14:tracePt t="50372" x="2260600" y="2906713"/>
          <p14:tracePt t="50384" x="2235200" y="2906713"/>
          <p14:tracePt t="50388" x="2217738" y="2906713"/>
          <p14:tracePt t="50400" x="2200275" y="2906713"/>
          <p14:tracePt t="50404" x="2174875" y="2906713"/>
          <p14:tracePt t="50416" x="2159000" y="2906713"/>
          <p14:tracePt t="50420" x="2141538" y="2906713"/>
          <p14:tracePt t="50432" x="2124075" y="2906713"/>
          <p14:tracePt t="50436" x="2116138" y="2906713"/>
          <p14:tracePt t="50448" x="2090738" y="2906713"/>
          <p14:tracePt t="50452" x="2073275" y="2906713"/>
          <p14:tracePt t="50464" x="2065338" y="2906713"/>
          <p14:tracePt t="50468" x="2047875" y="2906713"/>
          <p14:tracePt t="50480" x="2039938" y="2906713"/>
          <p14:tracePt t="50484" x="2022475" y="2906713"/>
          <p14:tracePt t="50496" x="2005013" y="2906713"/>
          <p14:tracePt t="50512" x="1989138" y="2906713"/>
          <p14:tracePt t="50516" x="1979613" y="2906713"/>
          <p14:tracePt t="50528" x="1963738" y="2906713"/>
          <p14:tracePt t="50532" x="1954213" y="2906713"/>
          <p14:tracePt t="50548" x="1938338" y="2906713"/>
          <p14:tracePt t="50560" x="1911350" y="2906713"/>
          <p14:tracePt t="50564" x="1903413" y="2897188"/>
          <p14:tracePt t="50576" x="1885950" y="2897188"/>
          <p14:tracePt t="50580" x="1878013" y="2897188"/>
          <p14:tracePt t="50592" x="1844675" y="2889250"/>
          <p14:tracePt t="50596" x="1827213" y="2889250"/>
          <p14:tracePt t="50608" x="1819275" y="2889250"/>
          <p14:tracePt t="50612" x="1793875" y="2889250"/>
          <p14:tracePt t="50624" x="1776413" y="2881313"/>
          <p14:tracePt t="50628" x="1751013" y="2881313"/>
          <p14:tracePt t="50644" x="1733550" y="2881313"/>
          <p14:tracePt t="50656" x="1733550" y="2871788"/>
          <p14:tracePt t="50688" x="1733550" y="2863850"/>
          <p14:tracePt t="50848" x="1725613" y="2863850"/>
          <p14:tracePt t="50852" x="1716088" y="2871788"/>
          <p14:tracePt t="50864" x="1700213" y="2881313"/>
          <p14:tracePt t="50868" x="1690688" y="2881313"/>
          <p14:tracePt t="50880" x="1682750" y="2881313"/>
          <p14:tracePt t="50884" x="1674813" y="2881313"/>
          <p14:tracePt t="50896" x="1649413" y="2889250"/>
          <p14:tracePt t="50900" x="1631950" y="2889250"/>
          <p14:tracePt t="50912" x="1614488" y="2889250"/>
          <p14:tracePt t="50916" x="1597025" y="2889250"/>
          <p14:tracePt t="50928" x="1589088" y="2889250"/>
          <p14:tracePt t="50932" x="1589088" y="2897188"/>
          <p14:tracePt t="50948" x="1581150" y="2897188"/>
          <p14:tracePt t="50976" x="1581150" y="2906713"/>
          <p14:tracePt t="51008" x="1589088" y="2906713"/>
          <p14:tracePt t="51012" x="1606550" y="2914650"/>
          <p14:tracePt t="51028" x="1622425" y="2914650"/>
          <p14:tracePt t="51040" x="1631950" y="2914650"/>
          <p14:tracePt t="51044" x="1639888" y="2914650"/>
          <p14:tracePt t="51056" x="1657350" y="2914650"/>
          <p14:tracePt t="51060" x="1665288" y="2914650"/>
          <p14:tracePt t="51072" x="1682750" y="2914650"/>
          <p14:tracePt t="51076" x="1690688" y="2914650"/>
          <p14:tracePt t="51088" x="1700213" y="2914650"/>
          <p14:tracePt t="51092" x="1725613" y="2914650"/>
          <p14:tracePt t="51104" x="1751013" y="2914650"/>
          <p14:tracePt t="51108" x="1766888" y="2914650"/>
          <p14:tracePt t="51120" x="1793875" y="2914650"/>
          <p14:tracePt t="51124" x="1809750" y="2914650"/>
          <p14:tracePt t="51136" x="1844675" y="2914650"/>
          <p14:tracePt t="51140" x="1870075" y="2914650"/>
          <p14:tracePt t="51152" x="1895475" y="2922588"/>
          <p14:tracePt t="51156" x="1911350" y="2922588"/>
          <p14:tracePt t="51168" x="1928813" y="2922588"/>
          <p14:tracePt t="51172" x="1954213" y="2932113"/>
          <p14:tracePt t="51188" x="1971675" y="2932113"/>
          <p14:tracePt t="51200" x="1979613" y="2932113"/>
          <p14:tracePt t="51204" x="2005013" y="2932113"/>
          <p14:tracePt t="51216" x="2030413" y="2932113"/>
          <p14:tracePt t="51220" x="2039938" y="2932113"/>
          <p14:tracePt t="51232" x="2065338" y="2932113"/>
          <p14:tracePt t="51236" x="2090738" y="2932113"/>
          <p14:tracePt t="51248" x="2108200" y="2922588"/>
          <p14:tracePt t="51252" x="2124075" y="2922588"/>
          <p14:tracePt t="51264" x="2141538" y="2922588"/>
          <p14:tracePt t="51268" x="2159000" y="2922588"/>
          <p14:tracePt t="51280" x="2200275" y="2922588"/>
          <p14:tracePt t="51284" x="2227263" y="2922588"/>
          <p14:tracePt t="51296" x="2252663" y="2932113"/>
          <p14:tracePt t="51300" x="2286000" y="2940050"/>
          <p14:tracePt t="51312" x="2303463" y="2949575"/>
          <p14:tracePt t="51316" x="2328863" y="2957513"/>
          <p14:tracePt t="51328" x="2344738" y="2957513"/>
          <p14:tracePt t="51332" x="2362200" y="2957513"/>
          <p14:tracePt t="51344" x="2371725" y="2965450"/>
          <p14:tracePt t="51348" x="2397125" y="2965450"/>
          <p14:tracePt t="51364" x="2405063" y="2965450"/>
          <p14:tracePt t="51376" x="2413000" y="2965450"/>
          <p14:tracePt t="51392" x="2422525" y="2965450"/>
          <p14:tracePt t="51396" x="2430463" y="2974975"/>
          <p14:tracePt t="51408" x="2438400" y="2974975"/>
          <p14:tracePt t="51412" x="2447925" y="2974975"/>
          <p14:tracePt t="51424" x="2463800" y="2974975"/>
          <p14:tracePt t="51442" x="2481263" y="2974975"/>
          <p14:tracePt t="51446" x="2489200" y="2974975"/>
          <p14:tracePt t="51460" x="2506663" y="2974975"/>
          <p14:tracePt t="51472" x="2516188" y="2974975"/>
          <p14:tracePt t="51476" x="2524125" y="2974975"/>
          <p14:tracePt t="51488" x="2532063" y="2974975"/>
          <p14:tracePt t="51492" x="2541588" y="2974975"/>
          <p14:tracePt t="51504" x="2549525" y="2974975"/>
          <p14:tracePt t="51508" x="2566988" y="2974975"/>
          <p14:tracePt t="51520" x="2574925" y="2974975"/>
          <p14:tracePt t="51524" x="2592388" y="2974975"/>
          <p14:tracePt t="51536" x="2617788" y="2965450"/>
          <p14:tracePt t="51552" x="2643188" y="2965450"/>
          <p14:tracePt t="51568" x="2668588" y="2957513"/>
          <p14:tracePt t="51572" x="2676525" y="2957513"/>
          <p14:tracePt t="51584" x="2686050" y="2957513"/>
          <p14:tracePt t="51588" x="2693988" y="2949575"/>
          <p14:tracePt t="51600" x="2701925" y="2949575"/>
          <p14:tracePt t="51604" x="2701925" y="2940050"/>
          <p14:tracePt t="51616" x="2711450" y="2940050"/>
          <p14:tracePt t="51632" x="2719388" y="2940050"/>
          <p14:tracePt t="51680" x="2736850" y="2940050"/>
          <p14:tracePt t="51684" x="2736850" y="2932113"/>
          <p14:tracePt t="51698" x="2744788" y="2932113"/>
          <p14:tracePt t="51714" x="2762250" y="2922588"/>
          <p14:tracePt t="51718" x="2770188" y="2914650"/>
          <p14:tracePt t="51734" x="2787650" y="2906713"/>
          <p14:tracePt t="51746" x="2795588" y="2906713"/>
          <p14:tracePt t="51750" x="2813050" y="2889250"/>
          <p14:tracePt t="51762" x="2830513" y="2881313"/>
          <p14:tracePt t="51766" x="2838450" y="2881313"/>
          <p14:tracePt t="51794" x="2846388" y="2881313"/>
          <p14:tracePt t="52090" x="2838450" y="2881313"/>
          <p14:tracePt t="52106" x="2820988" y="2881313"/>
          <p14:tracePt t="52110" x="2813050" y="2881313"/>
          <p14:tracePt t="52122" x="2805113" y="2881313"/>
          <p14:tracePt t="52126" x="2787650" y="2881313"/>
          <p14:tracePt t="52138" x="2778125" y="2881313"/>
          <p14:tracePt t="52142" x="2762250" y="2881313"/>
          <p14:tracePt t="52154" x="2752725" y="2881313"/>
          <p14:tracePt t="52158" x="2736850" y="2881313"/>
          <p14:tracePt t="52170" x="2719388" y="2881313"/>
          <p14:tracePt t="52186" x="2701925" y="2881313"/>
          <p14:tracePt t="52190" x="2693988" y="2881313"/>
          <p14:tracePt t="52202" x="2668588" y="2881313"/>
          <p14:tracePt t="52206" x="2643188" y="2881313"/>
          <p14:tracePt t="52218" x="2633663" y="2881313"/>
          <p14:tracePt t="52222" x="2600325" y="2889250"/>
          <p14:tracePt t="52234" x="2566988" y="2889250"/>
          <p14:tracePt t="52238" x="2549525" y="2889250"/>
          <p14:tracePt t="52250" x="2532063" y="2897188"/>
          <p14:tracePt t="52254" x="2516188" y="2897188"/>
          <p14:tracePt t="52266" x="2506663" y="2897188"/>
          <p14:tracePt t="52270" x="2489200" y="2897188"/>
          <p14:tracePt t="52282" x="2481263" y="2897188"/>
          <p14:tracePt t="52286" x="2473325" y="2897188"/>
          <p14:tracePt t="52298" x="2463800" y="2897188"/>
          <p14:tracePt t="52302" x="2447925" y="2897188"/>
          <p14:tracePt t="52314" x="2438400" y="2897188"/>
          <p14:tracePt t="52318" x="2422525" y="2897188"/>
          <p14:tracePt t="52330" x="2405063" y="2897188"/>
          <p14:tracePt t="52334" x="2397125" y="2897188"/>
          <p14:tracePt t="52346" x="2371725" y="2897188"/>
          <p14:tracePt t="52350" x="2362200" y="2897188"/>
          <p14:tracePt t="52362" x="2336800" y="2897188"/>
          <p14:tracePt t="52366" x="2311400" y="2897188"/>
          <p14:tracePt t="52378" x="2286000" y="2897188"/>
          <p14:tracePt t="52382" x="2278063" y="2897188"/>
          <p14:tracePt t="52394" x="2260600" y="2897188"/>
          <p14:tracePt t="52398" x="2252663" y="2897188"/>
          <p14:tracePt t="52410" x="2235200" y="2889250"/>
          <p14:tracePt t="52414" x="2200275" y="2889250"/>
          <p14:tracePt t="52426" x="2184400" y="2889250"/>
          <p14:tracePt t="52430" x="2166938" y="2889250"/>
          <p14:tracePt t="52442" x="2141538" y="2889250"/>
          <p14:tracePt t="52446" x="2116138" y="2889250"/>
          <p14:tracePt t="52458" x="2082800" y="2889250"/>
          <p14:tracePt t="52462" x="2055813" y="2881313"/>
          <p14:tracePt t="52474" x="2039938" y="2881313"/>
          <p14:tracePt t="52478" x="2022475" y="2881313"/>
          <p14:tracePt t="52490" x="1989138" y="2881313"/>
          <p14:tracePt t="52494" x="1963738" y="2881313"/>
          <p14:tracePt t="52506" x="1954213" y="2881313"/>
          <p14:tracePt t="52510" x="1946275" y="2881313"/>
          <p14:tracePt t="52522" x="1938338" y="2881313"/>
          <p14:tracePt t="52526" x="1928813" y="2881313"/>
          <p14:tracePt t="52538" x="1920875" y="2881313"/>
          <p14:tracePt t="52542" x="1911350" y="2871788"/>
          <p14:tracePt t="52558" x="1903413" y="2871788"/>
          <p14:tracePt t="52570" x="1895475" y="2863850"/>
          <p14:tracePt t="52586" x="1885950" y="2863850"/>
          <p14:tracePt t="52590" x="1878013" y="2855913"/>
          <p14:tracePt t="52602" x="1870075" y="2855913"/>
          <p14:tracePt t="52606" x="1870075" y="2846388"/>
          <p14:tracePt t="52618" x="1860550" y="2838450"/>
          <p14:tracePt t="52622" x="1852613" y="2838450"/>
          <p14:tracePt t="52634" x="1844675" y="2830513"/>
          <p14:tracePt t="52638" x="1835150" y="2830513"/>
          <p14:tracePt t="52650" x="1827213" y="2820988"/>
          <p14:tracePt t="52666" x="1809750" y="2813050"/>
          <p14:tracePt t="52670" x="1801813" y="2813050"/>
          <p14:tracePt t="52682" x="1793875" y="2813050"/>
          <p14:tracePt t="52686" x="1776413" y="2813050"/>
          <p14:tracePt t="52698" x="1766888" y="2813050"/>
          <p14:tracePt t="52702" x="1733550" y="2805113"/>
          <p14:tracePt t="52714" x="1716088" y="2805113"/>
          <p14:tracePt t="52718" x="1708150" y="2805113"/>
          <p14:tracePt t="52730" x="1700213" y="2805113"/>
          <p14:tracePt t="52734" x="1682750" y="2805113"/>
          <p14:tracePt t="52746" x="1674813" y="2805113"/>
          <p14:tracePt t="52750" x="1665288" y="2805113"/>
          <p14:tracePt t="52762" x="1649413" y="2805113"/>
          <p14:tracePt t="52778" x="1631950" y="2805113"/>
          <p14:tracePt t="52782" x="1622425" y="2805113"/>
          <p14:tracePt t="52794" x="1614488" y="2805113"/>
          <p14:tracePt t="52798" x="1606550" y="2805113"/>
          <p14:tracePt t="52810" x="1597025" y="2805113"/>
          <p14:tracePt t="52814" x="1581150" y="2805113"/>
          <p14:tracePt t="52826" x="1563688" y="2805113"/>
          <p14:tracePt t="52842" x="1546225" y="2805113"/>
          <p14:tracePt t="52846" x="1538288" y="2805113"/>
          <p14:tracePt t="52858" x="1530350" y="2805113"/>
          <p14:tracePt t="52862" x="1512888" y="2805113"/>
          <p14:tracePt t="52878" x="1504950" y="2805113"/>
          <p14:tracePt t="52890" x="1495425" y="2805113"/>
          <p14:tracePt t="52906" x="1487488" y="2805113"/>
          <p14:tracePt t="52922" x="1477963" y="2805113"/>
          <p14:tracePt t="52926" x="1470025" y="2805113"/>
          <p14:tracePt t="52942" x="1452563" y="2813050"/>
          <p14:tracePt t="52954" x="1436688" y="2820988"/>
          <p14:tracePt t="52958" x="1427163" y="2830513"/>
          <p14:tracePt t="52970" x="1419225" y="2830513"/>
          <p14:tracePt t="52974" x="1411288" y="2838450"/>
          <p14:tracePt t="52986" x="1411288" y="2846388"/>
          <p14:tracePt t="53130" x="1419225" y="2846388"/>
          <p14:tracePt t="53180" x="1427163" y="2846388"/>
          <p14:tracePt t="53292" x="1436688" y="2846388"/>
          <p14:tracePt t="53308" x="1444625" y="2846388"/>
          <p14:tracePt t="53324" x="1452563" y="2846388"/>
          <p14:tracePt t="53340" x="1470025" y="2846388"/>
          <p14:tracePt t="53356" x="1477963" y="2846388"/>
          <p14:tracePt t="53388" x="1512888" y="2855913"/>
          <p14:tracePt t="53392" x="1520825" y="2855913"/>
          <p14:tracePt t="53404" x="1546225" y="2855913"/>
          <p14:tracePt t="53408" x="1597025" y="2863850"/>
          <p14:tracePt t="53420" x="1639888" y="2871788"/>
          <p14:tracePt t="53424" x="1700213" y="2871788"/>
          <p14:tracePt t="53436" x="1741488" y="2881313"/>
          <p14:tracePt t="53440" x="1819275" y="2881313"/>
          <p14:tracePt t="53452" x="1844675" y="2889250"/>
          <p14:tracePt t="53456" x="1895475" y="2889250"/>
          <p14:tracePt t="53468" x="1920875" y="2889250"/>
          <p14:tracePt t="53472" x="1954213" y="2889250"/>
          <p14:tracePt t="53484" x="2005013" y="2889250"/>
          <p14:tracePt t="53488" x="2039938" y="2889250"/>
          <p14:tracePt t="53500" x="2065338" y="2889250"/>
          <p14:tracePt t="53504" x="2090738" y="2889250"/>
          <p14:tracePt t="53516" x="2116138" y="2889250"/>
          <p14:tracePt t="53520" x="2133600" y="2889250"/>
          <p14:tracePt t="53532" x="2141538" y="2889250"/>
          <p14:tracePt t="53536" x="2159000" y="2889250"/>
          <p14:tracePt t="53548" x="2174875" y="2889250"/>
          <p14:tracePt t="53552" x="2184400" y="2889250"/>
          <p14:tracePt t="53564" x="2200275" y="2889250"/>
          <p14:tracePt t="53568" x="2209800" y="2889250"/>
          <p14:tracePt t="53596" x="2227263" y="2889250"/>
          <p14:tracePt t="53612" x="2235200" y="2889250"/>
          <p14:tracePt t="53628" x="2243138" y="2889250"/>
          <p14:tracePt t="53644" x="2252663" y="2889250"/>
          <p14:tracePt t="53660" x="2260600" y="2889250"/>
          <p14:tracePt t="53664" x="2268538" y="2889250"/>
          <p14:tracePt t="53676" x="2278063" y="2889250"/>
          <p14:tracePt t="53692" x="2293938" y="2889250"/>
          <p14:tracePt t="53696" x="2311400" y="2889250"/>
          <p14:tracePt t="53708" x="2336800" y="2889250"/>
          <p14:tracePt t="53712" x="2354263" y="2889250"/>
          <p14:tracePt t="53724" x="2362200" y="2889250"/>
          <p14:tracePt t="53728" x="2397125" y="2889250"/>
          <p14:tracePt t="53740" x="2413000" y="2889250"/>
          <p14:tracePt t="53744" x="2430463" y="2889250"/>
          <p14:tracePt t="53756" x="2447925" y="2889250"/>
          <p14:tracePt t="53760" x="2463800" y="2889250"/>
          <p14:tracePt t="53772" x="2489200" y="2889250"/>
          <p14:tracePt t="53776" x="2506663" y="2889250"/>
          <p14:tracePt t="53788" x="2516188" y="2889250"/>
          <p14:tracePt t="53792" x="2541588" y="2889250"/>
          <p14:tracePt t="53804" x="2566988" y="2889250"/>
          <p14:tracePt t="53808" x="2574925" y="2889250"/>
          <p14:tracePt t="53820" x="2592388" y="2889250"/>
          <p14:tracePt t="53824" x="2608263" y="2889250"/>
          <p14:tracePt t="53840" x="2625725" y="2889250"/>
          <p14:tracePt t="53852" x="2633663" y="2889250"/>
          <p14:tracePt t="53868" x="2643188" y="2889250"/>
          <p14:tracePt t="54012" x="2633663" y="2889250"/>
          <p14:tracePt t="54028" x="2625725" y="2889250"/>
          <p14:tracePt t="54032" x="2617788" y="2889250"/>
          <p14:tracePt t="54076" x="2608263" y="2889250"/>
          <p14:tracePt t="54188" x="2600325" y="2889250"/>
          <p14:tracePt t="54192" x="2600325" y="2897188"/>
          <p14:tracePt t="54204" x="2592388" y="2897188"/>
          <p14:tracePt t="54208" x="2582863" y="2897188"/>
          <p14:tracePt t="54220" x="2574925" y="2906713"/>
          <p14:tracePt t="54224" x="2566988" y="2906713"/>
          <p14:tracePt t="54236" x="2549525" y="2906713"/>
          <p14:tracePt t="54240" x="2532063" y="2906713"/>
          <p14:tracePt t="54252" x="2506663" y="2906713"/>
          <p14:tracePt t="54256" x="2473325" y="2897188"/>
          <p14:tracePt t="54268" x="2362200" y="2863850"/>
          <p14:tracePt t="54272" x="2293938" y="2830513"/>
          <p14:tracePt t="54284" x="2217738" y="2813050"/>
          <p14:tracePt t="54288" x="2159000" y="2778125"/>
          <p14:tracePt t="54300" x="2108200" y="2762250"/>
          <p14:tracePt t="54304" x="2073275" y="2752725"/>
          <p14:tracePt t="54316" x="2065338" y="2744788"/>
          <p14:tracePt t="54320" x="2055813" y="2744788"/>
          <p14:tracePt t="54348" x="2055813" y="2752725"/>
          <p14:tracePt t="54352" x="2055813" y="2770188"/>
          <p14:tracePt t="54364" x="2055813" y="2778125"/>
          <p14:tracePt t="54368" x="2055813" y="2787650"/>
          <p14:tracePt t="54412" x="2055813" y="2795588"/>
          <p14:tracePt t="54428" x="2055813" y="2830513"/>
          <p14:tracePt t="54444" x="2055813" y="2846388"/>
          <p14:tracePt t="54448" x="2065338" y="2855913"/>
          <p14:tracePt t="54460" x="2065338" y="2871788"/>
          <p14:tracePt t="54464" x="2065338" y="2889250"/>
          <p14:tracePt t="54476" x="2073275" y="2889250"/>
          <p14:tracePt t="54480" x="2073275" y="2897188"/>
          <p14:tracePt t="54492" x="2073275" y="2906713"/>
          <p14:tracePt t="54496" x="2073275" y="2914650"/>
          <p14:tracePt t="54524" x="2082800" y="2922588"/>
          <p14:tracePt t="54528" x="2082800" y="2932113"/>
          <p14:tracePt t="54608" x="2073275" y="2940050"/>
          <p14:tracePt t="54620" x="2065338" y="2940050"/>
          <p14:tracePt t="54625" x="2047875" y="2949575"/>
          <p14:tracePt t="54636" x="2039938" y="2949575"/>
          <p14:tracePt t="54640" x="2022475" y="2957513"/>
          <p14:tracePt t="54652" x="2005013" y="2965450"/>
          <p14:tracePt t="54656" x="1979613" y="2974975"/>
          <p14:tracePt t="54670" x="1946275" y="3008313"/>
          <p14:tracePt t="54674" x="1911350" y="3041650"/>
          <p14:tracePt t="54686" x="1878013" y="3076575"/>
          <p14:tracePt t="54690" x="1835150" y="3144838"/>
          <p14:tracePt t="54702" x="1793875" y="3246438"/>
          <p14:tracePt t="54706" x="1758950" y="3322638"/>
          <p14:tracePt t="54718" x="1741488" y="3398838"/>
          <p14:tracePt t="54722" x="1741488" y="3467100"/>
          <p14:tracePt t="54734" x="1725613" y="3552825"/>
          <p14:tracePt t="54738" x="1733550" y="3687763"/>
          <p14:tracePt t="54750" x="1766888" y="3773488"/>
          <p14:tracePt t="54754" x="1801813" y="3867150"/>
          <p14:tracePt t="54766" x="1827213" y="3935413"/>
          <p14:tracePt t="54770" x="1885950" y="4070350"/>
          <p14:tracePt t="54782" x="1938338" y="4146550"/>
          <p14:tracePt t="54786" x="1979613" y="4224338"/>
          <p14:tracePt t="54798" x="2022475" y="4300538"/>
          <p14:tracePt t="54802" x="2082800" y="4376738"/>
          <p14:tracePt t="54814" x="2174875" y="4486275"/>
          <p14:tracePt t="54818" x="2235200" y="4554538"/>
          <p14:tracePt t="54830" x="2303463" y="4614863"/>
          <p14:tracePt t="54834" x="2354263" y="4673600"/>
          <p14:tracePt t="54846" x="2422525" y="4749800"/>
          <p14:tracePt t="54850" x="2455863" y="4784725"/>
          <p14:tracePt t="54862" x="2489200" y="4827588"/>
          <p14:tracePt t="54866" x="2516188" y="4860925"/>
          <p14:tracePt t="54878" x="2532063" y="4894263"/>
          <p14:tracePt t="54882" x="2592388" y="4962525"/>
          <p14:tracePt t="54894" x="2617788" y="4997450"/>
          <p14:tracePt t="54898" x="2625725" y="5013325"/>
          <p14:tracePt t="54910" x="2633663" y="5038725"/>
          <p14:tracePt t="54914" x="2633663" y="5048250"/>
          <p14:tracePt t="54926" x="2633663" y="5064125"/>
          <p14:tracePt t="54930" x="2633663" y="5073650"/>
          <p14:tracePt t="54942" x="2633663" y="5081588"/>
          <p14:tracePt t="54946" x="2633663" y="5099050"/>
          <p14:tracePt t="54958" x="2617788" y="5106988"/>
          <p14:tracePt t="54962" x="2608263" y="5124450"/>
          <p14:tracePt t="54974" x="2608263" y="5141913"/>
          <p14:tracePt t="54978" x="2600325" y="5157788"/>
          <p14:tracePt t="54990" x="2582863" y="5167313"/>
          <p14:tracePt t="54994" x="2574925" y="5183188"/>
          <p14:tracePt t="55006" x="2557463" y="5200650"/>
          <p14:tracePt t="55010" x="2557463" y="5208588"/>
          <p14:tracePt t="55022" x="2549525" y="5208588"/>
          <p14:tracePt t="55026" x="2524125" y="5218113"/>
          <p14:tracePt t="55038" x="2524125" y="5226050"/>
          <p14:tracePt t="55042" x="2506663" y="5226050"/>
          <p14:tracePt t="55054" x="2498725" y="5226050"/>
          <p14:tracePt t="55058" x="2498725" y="5235575"/>
          <p14:tracePt t="55086" x="2489200" y="5235575"/>
          <p14:tracePt t="55102" x="2473325" y="5235575"/>
          <p14:tracePt t="55118" x="2463800" y="5235575"/>
          <p14:tracePt t="55134" x="2455863" y="5235575"/>
          <p14:tracePt t="55154" x="2447925" y="5218113"/>
          <p14:tracePt t="55166" x="2447925" y="5208588"/>
          <p14:tracePt t="55170" x="2447925" y="5183188"/>
          <p14:tracePt t="55182" x="2447925" y="5167313"/>
          <p14:tracePt t="55186" x="2447925" y="5141913"/>
          <p14:tracePt t="55198" x="2447925" y="5132388"/>
          <p14:tracePt t="55202" x="2447925" y="5116513"/>
          <p14:tracePt t="55214" x="2455863" y="5091113"/>
          <p14:tracePt t="55218" x="2463800" y="5073650"/>
          <p14:tracePt t="55230" x="2473325" y="5056188"/>
          <p14:tracePt t="55234" x="2481263" y="5048250"/>
          <p14:tracePt t="55246" x="2506663" y="5022850"/>
          <p14:tracePt t="55250" x="2516188" y="5005388"/>
          <p14:tracePt t="55262" x="2524125" y="4997450"/>
          <p14:tracePt t="55282" x="2532063" y="4987925"/>
          <p14:tracePt t="55294" x="2541588" y="4987925"/>
          <p14:tracePt t="55314" x="2549525" y="4987925"/>
          <p14:tracePt t="55358" x="2557463" y="4987925"/>
          <p14:tracePt t="55374" x="2566988" y="4987925"/>
          <p14:tracePt t="55378" x="2566988" y="4997450"/>
          <p14:tracePt t="55390" x="2574925" y="5013325"/>
          <p14:tracePt t="55394" x="2574925" y="5022850"/>
          <p14:tracePt t="55406" x="2574925" y="5038725"/>
          <p14:tracePt t="55410" x="2582863" y="5038725"/>
          <p14:tracePt t="55422" x="2582863" y="5056188"/>
          <p14:tracePt t="55426" x="2582863" y="5091113"/>
          <p14:tracePt t="55442" x="2582863" y="5106988"/>
          <p14:tracePt t="55454" x="2582863" y="5124450"/>
          <p14:tracePt t="55458" x="2582863" y="5141913"/>
          <p14:tracePt t="55470" x="2582863" y="5157788"/>
          <p14:tracePt t="55474" x="2582863" y="5167313"/>
          <p14:tracePt t="55486" x="2582863" y="5183188"/>
          <p14:tracePt t="55490" x="2582863" y="5192713"/>
          <p14:tracePt t="55502" x="2582863" y="5208588"/>
          <p14:tracePt t="55506" x="2582863" y="5226050"/>
          <p14:tracePt t="55522" x="2582863" y="5235575"/>
          <p14:tracePt t="55534" x="2582863" y="5251450"/>
          <p14:tracePt t="55550" x="2582863" y="5268913"/>
          <p14:tracePt t="55554" x="2582863" y="5276850"/>
          <p14:tracePt t="55570" x="2574925" y="5294313"/>
          <p14:tracePt t="55582" x="2574925" y="5302250"/>
          <p14:tracePt t="55586" x="2574925" y="5311775"/>
          <p14:tracePt t="55598" x="2566988" y="5327650"/>
          <p14:tracePt t="55602" x="2566988" y="5337175"/>
          <p14:tracePt t="55614" x="2557463" y="5345113"/>
          <p14:tracePt t="55618" x="2557463" y="5362575"/>
          <p14:tracePt t="55630" x="2541588" y="5370513"/>
          <p14:tracePt t="55634" x="2532063" y="5387975"/>
          <p14:tracePt t="55646" x="2516188" y="5413375"/>
          <p14:tracePt t="55650" x="2516188" y="5430838"/>
          <p14:tracePt t="55662" x="2498725" y="5438775"/>
          <p14:tracePt t="55666" x="2481263" y="5464175"/>
          <p14:tracePt t="55678" x="2455863" y="5481638"/>
          <p14:tracePt t="55682" x="2438400" y="5497513"/>
          <p14:tracePt t="55694" x="2413000" y="5532438"/>
          <p14:tracePt t="55698" x="2379663" y="5557838"/>
          <p14:tracePt t="55710" x="2354263" y="5583238"/>
          <p14:tracePt t="55714" x="2278063" y="5641975"/>
          <p14:tracePt t="55726" x="2243138" y="5668963"/>
          <p14:tracePt t="55730" x="2200275" y="5694363"/>
          <p14:tracePt t="55742" x="2166938" y="5719763"/>
          <p14:tracePt t="55746" x="2124075" y="5753100"/>
          <p14:tracePt t="55758" x="2090738" y="5770563"/>
          <p14:tracePt t="55762" x="2073275" y="5788025"/>
          <p14:tracePt t="55774" x="2047875" y="5795963"/>
          <p14:tracePt t="55778" x="2030413" y="5795963"/>
          <p14:tracePt t="55790" x="1989138" y="5821363"/>
          <p14:tracePt t="55794" x="1963738" y="5821363"/>
          <p14:tracePt t="55806" x="1946275" y="5821363"/>
          <p14:tracePt t="55810" x="1920875" y="5821363"/>
          <p14:tracePt t="55822" x="1895475" y="5821363"/>
          <p14:tracePt t="55826" x="1878013" y="5821363"/>
          <p14:tracePt t="55838" x="1860550" y="5821363"/>
          <p14:tracePt t="55842" x="1844675" y="5813425"/>
          <p14:tracePt t="55854" x="1819275" y="5803900"/>
          <p14:tracePt t="55858" x="1776413" y="5778500"/>
          <p14:tracePt t="55870" x="1758950" y="5761038"/>
          <p14:tracePt t="55875" x="1733550" y="5753100"/>
          <p14:tracePt t="55886" x="1725613" y="5735638"/>
          <p14:tracePt t="55891" x="1708150" y="5719763"/>
          <p14:tracePt t="55902" x="1682750" y="5702300"/>
          <p14:tracePt t="55908" x="1665288" y="5684838"/>
          <p14:tracePt t="55918" x="1657350" y="5676900"/>
          <p14:tracePt t="55922" x="1649413" y="5659438"/>
          <p14:tracePt t="55934" x="1631950" y="5634038"/>
          <p14:tracePt t="55938" x="1614488" y="5626100"/>
          <p14:tracePt t="55950" x="1614488" y="5608638"/>
          <p14:tracePt t="55954" x="1606550" y="5591175"/>
          <p14:tracePt t="55966" x="1597025" y="5583238"/>
          <p14:tracePt t="55970" x="1581150" y="5549900"/>
          <p14:tracePt t="55982" x="1581150" y="5524500"/>
          <p14:tracePt t="55986" x="1571625" y="5497513"/>
          <p14:tracePt t="55998" x="1571625" y="5489575"/>
          <p14:tracePt t="56002" x="1563688" y="5438775"/>
          <p14:tracePt t="56014" x="1563688" y="5421313"/>
          <p14:tracePt t="56018" x="1563688" y="5405438"/>
          <p14:tracePt t="56030" x="1563688" y="5395913"/>
          <p14:tracePt t="56034" x="1563688" y="5370513"/>
          <p14:tracePt t="56046" x="1563688" y="5345113"/>
          <p14:tracePt t="56050" x="1563688" y="5327650"/>
          <p14:tracePt t="56062" x="1563688" y="5319713"/>
          <p14:tracePt t="56066" x="1563688" y="5302250"/>
          <p14:tracePt t="56078" x="1571625" y="5286375"/>
          <p14:tracePt t="56082" x="1571625" y="5276850"/>
          <p14:tracePt t="56094" x="1581150" y="5268913"/>
          <p14:tracePt t="56098" x="1581150" y="5260975"/>
          <p14:tracePt t="56110" x="1589088" y="5251450"/>
          <p14:tracePt t="56114" x="1589088" y="5235575"/>
          <p14:tracePt t="56128" x="1597025" y="5218113"/>
          <p14:tracePt t="56132" x="1614488" y="5218113"/>
          <p14:tracePt t="56144" x="1622425" y="5200650"/>
          <p14:tracePt t="56148" x="1631950" y="5183188"/>
          <p14:tracePt t="56160" x="1639888" y="5167313"/>
          <p14:tracePt t="56176" x="1657350" y="5157788"/>
          <p14:tracePt t="56180" x="1657350" y="5149850"/>
          <p14:tracePt t="56192" x="1657350" y="5141913"/>
          <p14:tracePt t="56196" x="1665288" y="5141913"/>
          <p14:tracePt t="56212" x="1665288" y="5132388"/>
          <p14:tracePt t="56224" x="1674813" y="5132388"/>
          <p14:tracePt t="56228" x="1682750" y="5124450"/>
          <p14:tracePt t="56240" x="1690688" y="5124450"/>
          <p14:tracePt t="56256" x="1690688" y="5116513"/>
          <p14:tracePt t="56260" x="1700213" y="5116513"/>
          <p14:tracePt t="56272" x="1708150" y="5106988"/>
          <p14:tracePt t="56292" x="1716088" y="5099050"/>
          <p14:tracePt t="56304" x="1725613" y="5091113"/>
          <p14:tracePt t="56308" x="1733550" y="5081588"/>
          <p14:tracePt t="56336" x="1751013" y="5073650"/>
          <p14:tracePt t="56340" x="1758950" y="5073650"/>
          <p14:tracePt t="56352" x="1758950" y="5064125"/>
          <p14:tracePt t="56356" x="1766888" y="5064125"/>
          <p14:tracePt t="56368" x="1784350" y="5056188"/>
          <p14:tracePt t="56372" x="1801813" y="5056188"/>
          <p14:tracePt t="56384" x="1809750" y="5056188"/>
          <p14:tracePt t="56388" x="1827213" y="5048250"/>
          <p14:tracePt t="56400" x="1835150" y="5048250"/>
          <p14:tracePt t="56404" x="1852613" y="5038725"/>
          <p14:tracePt t="56416" x="1860550" y="5030788"/>
          <p14:tracePt t="56420" x="1878013" y="5030788"/>
          <p14:tracePt t="56432" x="1885950" y="5030788"/>
          <p14:tracePt t="56436" x="1911350" y="5030788"/>
          <p14:tracePt t="56448" x="1928813" y="5022850"/>
          <p14:tracePt t="56452" x="1954213" y="5013325"/>
          <p14:tracePt t="56464" x="1971675" y="5013325"/>
          <p14:tracePt t="56468" x="1989138" y="5013325"/>
          <p14:tracePt t="56480" x="2014538" y="5005388"/>
          <p14:tracePt t="56484" x="2039938" y="4997450"/>
          <p14:tracePt t="56496" x="2047875" y="4997450"/>
          <p14:tracePt t="56500" x="2073275" y="4987925"/>
          <p14:tracePt t="56512" x="2082800" y="4987925"/>
          <p14:tracePt t="56516" x="2098675" y="4979988"/>
          <p14:tracePt t="56528" x="2116138" y="4972050"/>
          <p14:tracePt t="56532" x="2133600" y="4972050"/>
          <p14:tracePt t="56548" x="2149475" y="4972050"/>
          <p14:tracePt t="56560" x="2159000" y="4972050"/>
          <p14:tracePt t="56576" x="2166938" y="4972050"/>
          <p14:tracePt t="56580" x="2174875" y="4972050"/>
          <p14:tracePt t="56592" x="2184400" y="4972050"/>
          <p14:tracePt t="56596" x="2200275" y="4972050"/>
          <p14:tracePt t="56608" x="2209800" y="4972050"/>
          <p14:tracePt t="56612" x="2217738" y="4979988"/>
          <p14:tracePt t="56624" x="2243138" y="4987925"/>
          <p14:tracePt t="56628" x="2252663" y="4987925"/>
          <p14:tracePt t="56640" x="2260600" y="4987925"/>
          <p14:tracePt t="56644" x="2286000" y="4997450"/>
          <p14:tracePt t="56656" x="2293938" y="5005388"/>
          <p14:tracePt t="56660" x="2319338" y="5022850"/>
          <p14:tracePt t="56672" x="2336800" y="5022850"/>
          <p14:tracePt t="56676" x="2344738" y="5038725"/>
          <p14:tracePt t="56692" x="2354263" y="5048250"/>
          <p14:tracePt t="56704" x="2362200" y="5056188"/>
          <p14:tracePt t="56720" x="2362200" y="5064125"/>
          <p14:tracePt t="56724" x="2371725" y="5064125"/>
          <p14:tracePt t="56752" x="2371725" y="5073650"/>
          <p14:tracePt t="56756" x="2371725" y="5081588"/>
          <p14:tracePt t="56768" x="2379663" y="5081588"/>
          <p14:tracePt t="56772" x="2379663" y="5099050"/>
          <p14:tracePt t="56784" x="2379663" y="5116513"/>
          <p14:tracePt t="56800" x="2379663" y="5132388"/>
          <p14:tracePt t="56804" x="2379663" y="5141913"/>
          <p14:tracePt t="56816" x="2379663" y="5167313"/>
          <p14:tracePt t="56820" x="2379663" y="5183188"/>
          <p14:tracePt t="56832" x="2379663" y="5192713"/>
          <p14:tracePt t="56836" x="2379663" y="5226050"/>
          <p14:tracePt t="56848" x="2371725" y="5243513"/>
          <p14:tracePt t="56852" x="2371725" y="5260975"/>
          <p14:tracePt t="56864" x="2362200" y="5286375"/>
          <p14:tracePt t="56868" x="2354263" y="5311775"/>
          <p14:tracePt t="56880" x="2344738" y="5345113"/>
          <p14:tracePt t="56884" x="2344738" y="5362575"/>
          <p14:tracePt t="56896" x="2328863" y="5387975"/>
          <p14:tracePt t="56900" x="2328863" y="5405438"/>
          <p14:tracePt t="56912" x="2311400" y="5430838"/>
          <p14:tracePt t="56916" x="2303463" y="5430838"/>
          <p14:tracePt t="56928" x="2303463" y="5446713"/>
          <p14:tracePt t="56932" x="2286000" y="5456238"/>
          <p14:tracePt t="56944" x="2278063" y="5464175"/>
          <p14:tracePt t="56960" x="2268538" y="5464175"/>
          <p14:tracePt t="56964" x="2268538" y="5472113"/>
          <p14:tracePt t="56976" x="2252663" y="5481638"/>
          <p14:tracePt t="56980" x="2243138" y="5489575"/>
          <p14:tracePt t="56992" x="2227263" y="5497513"/>
          <p14:tracePt t="56996" x="2209800" y="5507038"/>
          <p14:tracePt t="57008" x="2192338" y="5507038"/>
          <p14:tracePt t="57012" x="2184400" y="5507038"/>
          <p14:tracePt t="57024" x="2149475" y="5514975"/>
          <p14:tracePt t="57028" x="2124075" y="5524500"/>
          <p14:tracePt t="57040" x="2116138" y="5532438"/>
          <p14:tracePt t="57044" x="2090738" y="5540375"/>
          <p14:tracePt t="57056" x="2065338" y="5540375"/>
          <p14:tracePt t="57060" x="2039938" y="5549900"/>
          <p14:tracePt t="57072" x="2030413" y="5549900"/>
          <p14:tracePt t="57076" x="2014538" y="5549900"/>
          <p14:tracePt t="57088" x="2005013" y="5549900"/>
          <p14:tracePt t="57092" x="1971675" y="5549900"/>
          <p14:tracePt t="57104" x="1954213" y="5549900"/>
          <p14:tracePt t="57108" x="1928813" y="5540375"/>
          <p14:tracePt t="57120" x="1911350" y="5532438"/>
          <p14:tracePt t="57124" x="1885950" y="5524500"/>
          <p14:tracePt t="57136" x="1860550" y="5514975"/>
          <p14:tracePt t="57140" x="1844675" y="5507038"/>
          <p14:tracePt t="57152" x="1827213" y="5489575"/>
          <p14:tracePt t="57156" x="1809750" y="5472113"/>
          <p14:tracePt t="57168" x="1784350" y="5456238"/>
          <p14:tracePt t="57172" x="1766888" y="5438775"/>
          <p14:tracePt t="57188" x="1758950" y="5413375"/>
          <p14:tracePt t="57204" x="1751013" y="5380038"/>
          <p14:tracePt t="57216" x="1741488" y="5362575"/>
          <p14:tracePt t="57220" x="1741488" y="5353050"/>
          <p14:tracePt t="57232" x="1741488" y="5337175"/>
          <p14:tracePt t="57236" x="1741488" y="5319713"/>
          <p14:tracePt t="57248" x="1741488" y="5294313"/>
          <p14:tracePt t="57252" x="1741488" y="5276850"/>
          <p14:tracePt t="57264" x="1741488" y="5268913"/>
          <p14:tracePt t="57268" x="1741488" y="5243513"/>
          <p14:tracePt t="57280" x="1751013" y="5226050"/>
          <p14:tracePt t="57284" x="1758950" y="5218113"/>
          <p14:tracePt t="57296" x="1766888" y="5200650"/>
          <p14:tracePt t="57300" x="1776413" y="5183188"/>
          <p14:tracePt t="57312" x="1793875" y="5157788"/>
          <p14:tracePt t="57316" x="1819275" y="5149850"/>
          <p14:tracePt t="57328" x="1827213" y="5149850"/>
          <p14:tracePt t="57332" x="1844675" y="5132388"/>
          <p14:tracePt t="57344" x="1852613" y="5124450"/>
          <p14:tracePt t="57348" x="1870075" y="5116513"/>
          <p14:tracePt t="57360" x="1895475" y="5116513"/>
          <p14:tracePt t="57364" x="1911350" y="5106988"/>
          <p14:tracePt t="57376" x="1911350" y="5099050"/>
          <p14:tracePt t="57380" x="1938338" y="5099050"/>
          <p14:tracePt t="57392" x="1954213" y="5091113"/>
          <p14:tracePt t="57396" x="1963738" y="5091113"/>
          <p14:tracePt t="57408" x="1971675" y="5081588"/>
          <p14:tracePt t="57412" x="1989138" y="5081588"/>
          <p14:tracePt t="57424" x="2014538" y="5073650"/>
          <p14:tracePt t="57428" x="2039938" y="5064125"/>
          <p14:tracePt t="57440" x="2073275" y="5056188"/>
          <p14:tracePt t="57444" x="2090738" y="5048250"/>
          <p14:tracePt t="57456" x="2159000" y="5013325"/>
          <p14:tracePt t="57460" x="2192338" y="5005388"/>
          <p14:tracePt t="57472" x="2217738" y="4997450"/>
          <p14:tracePt t="57476" x="2252663" y="4997450"/>
          <p14:tracePt t="57488" x="2260600" y="4987925"/>
          <p14:tracePt t="57492" x="2293938" y="4987925"/>
          <p14:tracePt t="57504" x="2311400" y="4987925"/>
          <p14:tracePt t="57508" x="2328863" y="4979988"/>
          <p14:tracePt t="57536" x="2336800" y="4979988"/>
          <p14:tracePt t="57552" x="2344738" y="4979988"/>
          <p14:tracePt t="57572" x="2354263" y="4979988"/>
          <p14:tracePt t="57584" x="2362200" y="4979988"/>
          <p14:tracePt t="57588" x="2371725" y="4997450"/>
          <p14:tracePt t="57600" x="2387600" y="5022850"/>
          <p14:tracePt t="57604" x="2405063" y="5038725"/>
          <p14:tracePt t="57618" x="2422525" y="5056188"/>
          <p14:tracePt t="57622" x="2438400" y="5081588"/>
          <p14:tracePt t="57634" x="2463800" y="5106988"/>
          <p14:tracePt t="57638" x="2481263" y="5157788"/>
          <p14:tracePt t="57650" x="2489200" y="5167313"/>
          <p14:tracePt t="57654" x="2489200" y="5192713"/>
          <p14:tracePt t="57666" x="2498725" y="5208588"/>
          <p14:tracePt t="57670" x="2498725" y="5235575"/>
          <p14:tracePt t="57682" x="2498725" y="5260975"/>
          <p14:tracePt t="57686" x="2498725" y="5276850"/>
          <p14:tracePt t="57698" x="2489200" y="5302250"/>
          <p14:tracePt t="57702" x="2481263" y="5302250"/>
          <p14:tracePt t="57714" x="2473325" y="5327650"/>
          <p14:tracePt t="57718" x="2455863" y="5337175"/>
          <p14:tracePt t="57730" x="2438400" y="5353050"/>
          <p14:tracePt t="57734" x="2413000" y="5370513"/>
          <p14:tracePt t="57746" x="2371725" y="5413375"/>
          <p14:tracePt t="57750" x="2319338" y="5430838"/>
          <p14:tracePt t="57762" x="2260600" y="5446713"/>
          <p14:tracePt t="57766" x="2200275" y="5456238"/>
          <p14:tracePt t="57778" x="2141538" y="5472113"/>
          <p14:tracePt t="57782" x="2014538" y="5472113"/>
          <p14:tracePt t="57794" x="1928813" y="5472113"/>
          <p14:tracePt t="57798" x="1860550" y="5472113"/>
          <p14:tracePt t="57810" x="1801813" y="5464175"/>
          <p14:tracePt t="57814" x="1700213" y="5446713"/>
          <p14:tracePt t="57826" x="1665288" y="5430838"/>
          <p14:tracePt t="57830" x="1614488" y="5395913"/>
          <p14:tracePt t="57842" x="1571625" y="5370513"/>
          <p14:tracePt t="57846" x="1555750" y="5345113"/>
          <p14:tracePt t="57858" x="1538288" y="5302250"/>
          <p14:tracePt t="57862" x="1538288" y="5268913"/>
          <p14:tracePt t="57874" x="1530350" y="5235575"/>
          <p14:tracePt t="57878" x="1530350" y="5192713"/>
          <p14:tracePt t="57890" x="1530350" y="5116513"/>
          <p14:tracePt t="57894" x="1546225" y="5056188"/>
          <p14:tracePt t="57907" x="1563688" y="5013325"/>
          <p14:tracePt t="57910" x="1581150" y="4979988"/>
          <p14:tracePt t="57922" x="1589088" y="4954588"/>
          <p14:tracePt t="57926" x="1606550" y="4919663"/>
          <p14:tracePt t="57938" x="1631950" y="4903788"/>
          <p14:tracePt t="57942" x="1639888" y="4886325"/>
          <p14:tracePt t="57954" x="1657350" y="4878388"/>
          <p14:tracePt t="57958" x="1674813" y="4878388"/>
          <p14:tracePt t="57974" x="1690688" y="4878388"/>
          <p14:tracePt t="57986" x="1708150" y="4878388"/>
          <p14:tracePt t="58002" x="1733550" y="4903788"/>
          <p14:tracePt t="58006" x="1758950" y="4911725"/>
          <p14:tracePt t="58018" x="1766888" y="4937125"/>
          <p14:tracePt t="58022" x="1766888" y="4962525"/>
          <p14:tracePt t="58034" x="1784350" y="4979988"/>
          <p14:tracePt t="58038" x="1793875" y="4987925"/>
          <p14:tracePt t="58050" x="1801813" y="5013325"/>
          <p14:tracePt t="58054" x="1801813" y="5022850"/>
          <p14:tracePt t="58066" x="1801813" y="5030788"/>
          <p14:tracePt t="58070" x="1809750" y="5030788"/>
          <p14:tracePt t="58134" x="1809750" y="5013325"/>
          <p14:tracePt t="58146" x="1809750" y="4987925"/>
          <p14:tracePt t="58150" x="1809750" y="4972050"/>
          <p14:tracePt t="58162" x="1809750" y="4946650"/>
          <p14:tracePt t="58166" x="1809750" y="4911725"/>
          <p14:tracePt t="58178" x="1809750" y="4878388"/>
          <p14:tracePt t="58182" x="1809750" y="4792663"/>
          <p14:tracePt t="58194" x="1809750" y="4749800"/>
          <p14:tracePt t="58198" x="1809750" y="4708525"/>
          <p14:tracePt t="58210" x="1809750" y="4673600"/>
          <p14:tracePt t="58214" x="1809750" y="4597400"/>
          <p14:tracePt t="58226" x="1809750" y="4554538"/>
          <p14:tracePt t="58230" x="1809750" y="4521200"/>
          <p14:tracePt t="58242" x="1809750" y="4478338"/>
          <p14:tracePt t="58246" x="1809750" y="4445000"/>
          <p14:tracePt t="58258" x="1809750" y="4384675"/>
          <p14:tracePt t="58262" x="1809750" y="4325938"/>
          <p14:tracePt t="58274" x="1809750" y="4265613"/>
          <p14:tracePt t="58278" x="1809750" y="4224338"/>
          <p14:tracePt t="58290" x="1784350" y="4130675"/>
          <p14:tracePt t="58294" x="1776413" y="4087813"/>
          <p14:tracePt t="58306" x="1758950" y="4027488"/>
          <p14:tracePt t="58310" x="1741488" y="3994150"/>
          <p14:tracePt t="58322" x="1733550" y="3943350"/>
          <p14:tracePt t="58326" x="1733550" y="3883025"/>
          <p14:tracePt t="58338" x="1733550" y="3867150"/>
          <p14:tracePt t="58342" x="1733550" y="3841750"/>
          <p14:tracePt t="58354" x="1751013" y="3824288"/>
          <p14:tracePt t="58358" x="1784350" y="3806825"/>
          <p14:tracePt t="58370" x="1809750" y="3781425"/>
          <p14:tracePt t="58374" x="1844675" y="3756025"/>
          <p14:tracePt t="58386" x="1895475" y="3713163"/>
          <p14:tracePt t="58390" x="1963738" y="3687763"/>
          <p14:tracePt t="58402" x="2108200" y="3636963"/>
          <p14:tracePt t="58406" x="2184400" y="3603625"/>
          <p14:tracePt t="58418" x="2286000" y="3578225"/>
          <p14:tracePt t="58422" x="2362200" y="3560763"/>
          <p14:tracePt t="58434" x="2473325" y="3535363"/>
          <p14:tracePt t="58438" x="2524125" y="3527425"/>
          <p14:tracePt t="58450" x="2566988" y="3517900"/>
          <p14:tracePt t="58454" x="2592388" y="3509963"/>
          <p14:tracePt t="58466" x="2617788" y="3502025"/>
          <p14:tracePt t="58470" x="2651125" y="3492500"/>
          <p14:tracePt t="58482" x="2651125" y="3484563"/>
          <p14:tracePt t="58486" x="2676525" y="3484563"/>
          <p14:tracePt t="58498" x="2686050" y="3484563"/>
          <p14:tracePt t="58502" x="2711450" y="3475038"/>
          <p14:tracePt t="58514" x="2727325" y="3475038"/>
          <p14:tracePt t="58518" x="2744788" y="3467100"/>
          <p14:tracePt t="58530" x="2762250" y="3467100"/>
          <p14:tracePt t="58534" x="2770188" y="3459163"/>
          <p14:tracePt t="58546" x="2778125" y="3459163"/>
          <p14:tracePt t="58550" x="2787650" y="3449638"/>
          <p14:tracePt t="58562" x="2795588" y="3449638"/>
          <p14:tracePt t="58566" x="2795588" y="3441700"/>
          <p14:tracePt t="58578" x="2820988" y="3441700"/>
          <p14:tracePt t="58582" x="2820988" y="3433763"/>
          <p14:tracePt t="58594" x="2830513" y="3424238"/>
          <p14:tracePt t="58610" x="2838450" y="3424238"/>
          <p14:tracePt t="58614" x="2855913" y="3416300"/>
          <p14:tracePt t="58626" x="2871788" y="3408363"/>
          <p14:tracePt t="58630" x="2881313" y="3390900"/>
          <p14:tracePt t="58642" x="2906713" y="3382963"/>
          <p14:tracePt t="58646" x="2932113" y="3373438"/>
          <p14:tracePt t="58658" x="2957513" y="3365500"/>
          <p14:tracePt t="58662" x="2957513" y="3355975"/>
          <p14:tracePt t="58674" x="2974975" y="3355975"/>
          <p14:tracePt t="58678" x="2990850" y="3340100"/>
          <p14:tracePt t="58690" x="3025775" y="3330575"/>
          <p14:tracePt t="58694" x="3033713" y="3322638"/>
          <p14:tracePt t="58706" x="3059113" y="3322638"/>
          <p14:tracePt t="58710" x="3076575" y="3314700"/>
          <p14:tracePt t="58726" x="3084513" y="3305175"/>
          <p14:tracePt t="58738" x="3101975" y="3305175"/>
          <p14:tracePt t="58742" x="3101975" y="3297238"/>
          <p14:tracePt t="58754" x="3109913" y="3289300"/>
          <p14:tracePt t="58758" x="3135313" y="3289300"/>
          <p14:tracePt t="58770" x="3144838" y="3279775"/>
          <p14:tracePt t="58774" x="3152775" y="3279775"/>
          <p14:tracePt t="58786" x="3170238" y="3271838"/>
          <p14:tracePt t="58790" x="3178175" y="3263900"/>
          <p14:tracePt t="58802" x="3186113" y="3254375"/>
          <p14:tracePt t="58806" x="3203575" y="3246438"/>
          <p14:tracePt t="58818" x="3211513" y="3238500"/>
          <p14:tracePt t="58822" x="3228975" y="3221038"/>
          <p14:tracePt t="58834" x="3246438" y="3195638"/>
          <p14:tracePt t="58838" x="3263900" y="3178175"/>
          <p14:tracePt t="58850" x="3271838" y="3160713"/>
          <p14:tracePt t="58854" x="3271838" y="3152775"/>
          <p14:tracePt t="58866" x="3271838" y="3144838"/>
          <p14:tracePt t="58870" x="3279775" y="3144838"/>
          <p14:tracePt t="58882" x="3279775" y="3135313"/>
          <p14:tracePt t="58946" x="3254375" y="3135313"/>
          <p14:tracePt t="58950" x="3246438" y="3135313"/>
          <p14:tracePt t="58962" x="3228975" y="3135313"/>
          <p14:tracePt t="58966" x="3211513" y="3144838"/>
          <p14:tracePt t="58978" x="3178175" y="3160713"/>
          <p14:tracePt t="58982" x="3160713" y="3170238"/>
          <p14:tracePt t="58994" x="3144838" y="3186113"/>
          <p14:tracePt t="58998" x="3127375" y="3211513"/>
          <p14:tracePt t="59010" x="3109913" y="3228975"/>
          <p14:tracePt t="59014" x="3076575" y="3271838"/>
          <p14:tracePt t="59026" x="3059113" y="3289300"/>
          <p14:tracePt t="59030" x="3051175" y="3322638"/>
          <p14:tracePt t="59042" x="3033713" y="3355975"/>
          <p14:tracePt t="59046" x="3025775" y="3408363"/>
          <p14:tracePt t="59058" x="3025775" y="3424238"/>
          <p14:tracePt t="59062" x="3025775" y="3459163"/>
          <p14:tracePt t="59074" x="3025775" y="3484563"/>
          <p14:tracePt t="59078" x="3041650" y="3509963"/>
          <p14:tracePt t="59092" x="3059113" y="3535363"/>
          <p14:tracePt t="59096" x="3067050" y="3543300"/>
          <p14:tracePt t="59108" x="3076575" y="3552825"/>
          <p14:tracePt t="59112" x="3084513" y="3560763"/>
          <p14:tracePt t="59124" x="3101975" y="3560763"/>
          <p14:tracePt t="59128" x="3109913" y="3560763"/>
          <p14:tracePt t="59140" x="3119438" y="3560763"/>
          <p14:tracePt t="59144" x="3135313" y="3560763"/>
          <p14:tracePt t="59156" x="3160713" y="3560763"/>
          <p14:tracePt t="59160" x="3186113" y="3509963"/>
          <p14:tracePt t="59172" x="3211513" y="3475038"/>
          <p14:tracePt t="59176" x="3228975" y="3441700"/>
          <p14:tracePt t="59188" x="3263900" y="3390900"/>
          <p14:tracePt t="59192" x="3271838" y="3322638"/>
          <p14:tracePt t="59204" x="3279775" y="3289300"/>
          <p14:tracePt t="59208" x="3279775" y="3263900"/>
          <p14:tracePt t="59220" x="3289300" y="3228975"/>
          <p14:tracePt t="59224" x="3289300" y="3211513"/>
          <p14:tracePt t="59236" x="3289300" y="3178175"/>
          <p14:tracePt t="59240" x="3279775" y="3160713"/>
          <p14:tracePt t="59252" x="3271838" y="3152775"/>
          <p14:tracePt t="59272" x="3263900" y="3152775"/>
          <p14:tracePt t="59284" x="3254375" y="3152775"/>
          <p14:tracePt t="59300" x="3246438" y="3152775"/>
          <p14:tracePt t="59304" x="3228975" y="3152775"/>
          <p14:tracePt t="59316" x="3203575" y="3170238"/>
          <p14:tracePt t="59320" x="3195638" y="3186113"/>
          <p14:tracePt t="59332" x="3178175" y="3211513"/>
          <p14:tracePt t="59336" x="3170238" y="3238500"/>
          <p14:tracePt t="59348" x="3170238" y="3246438"/>
          <p14:tracePt t="59352" x="3170238" y="3263900"/>
          <p14:tracePt t="59364" x="3170238" y="3271838"/>
          <p14:tracePt t="59368" x="3170238" y="3279775"/>
          <p14:tracePt t="59380" x="3178175" y="3289300"/>
          <p14:tracePt t="59384" x="3186113" y="3289300"/>
          <p14:tracePt t="59396" x="3195638" y="3297238"/>
          <p14:tracePt t="59400" x="3203575" y="3297238"/>
          <p14:tracePt t="59412" x="3211513" y="3297238"/>
          <p14:tracePt t="59492" x="3195638" y="3297238"/>
          <p14:tracePt t="59496" x="3186113" y="3297238"/>
          <p14:tracePt t="59508" x="3178175" y="3297238"/>
          <p14:tracePt t="59512" x="3170238" y="3297238"/>
          <p14:tracePt t="59524" x="3170238" y="3279775"/>
          <p14:tracePt t="59528" x="3160713" y="3271838"/>
          <p14:tracePt t="59540" x="3152775" y="3246438"/>
          <p14:tracePt t="59544" x="3144838" y="3221038"/>
          <p14:tracePt t="59556" x="3135313" y="3195638"/>
          <p14:tracePt t="59560" x="3135313" y="3152775"/>
          <p14:tracePt t="59572" x="3135313" y="3144838"/>
          <p14:tracePt t="59576" x="3152775" y="3135313"/>
          <p14:tracePt t="59588" x="3160713" y="3119438"/>
          <p14:tracePt t="59592" x="3195638" y="3109913"/>
          <p14:tracePt t="59604" x="3221038" y="3101975"/>
          <p14:tracePt t="59608" x="3238500" y="3101975"/>
          <p14:tracePt t="59620" x="3254375" y="3101975"/>
          <p14:tracePt t="59624" x="3271838" y="3101975"/>
          <p14:tracePt t="59636" x="3314700" y="3101975"/>
          <p14:tracePt t="59640" x="3348038" y="3109913"/>
          <p14:tracePt t="59652" x="3373438" y="3119438"/>
          <p14:tracePt t="59656" x="3382963" y="3135313"/>
          <p14:tracePt t="59668" x="3408363" y="3170238"/>
          <p14:tracePt t="59672" x="3433763" y="3203575"/>
          <p14:tracePt t="59684" x="3433763" y="3228975"/>
          <p14:tracePt t="59688" x="3441700" y="3263900"/>
          <p14:tracePt t="59700" x="3449638" y="3297238"/>
          <p14:tracePt t="59704" x="3449638" y="3340100"/>
          <p14:tracePt t="59716" x="3441700" y="3355975"/>
          <p14:tracePt t="59720" x="3433763" y="3373438"/>
          <p14:tracePt t="59732" x="3408363" y="3373438"/>
          <p14:tracePt t="59736" x="3365500" y="3382963"/>
          <p14:tracePt t="59748" x="3330575" y="3390900"/>
          <p14:tracePt t="59752" x="3297238" y="3390900"/>
          <p14:tracePt t="59764" x="3263900" y="3390900"/>
          <p14:tracePt t="59768" x="3246438" y="3390900"/>
          <p14:tracePt t="59780" x="3211513" y="3382963"/>
          <p14:tracePt t="59784" x="3186113" y="3382963"/>
          <p14:tracePt t="59796" x="3160713" y="3373438"/>
          <p14:tracePt t="59800" x="3144838" y="3348038"/>
          <p14:tracePt t="59812" x="3119438" y="3314700"/>
          <p14:tracePt t="59816" x="3101975" y="3289300"/>
          <p14:tracePt t="59828" x="3101975" y="3263900"/>
          <p14:tracePt t="59832" x="3094038" y="3228975"/>
          <p14:tracePt t="59844" x="3084513" y="3195638"/>
          <p14:tracePt t="59848" x="3084513" y="3152775"/>
          <p14:tracePt t="59860" x="3084513" y="3135313"/>
          <p14:tracePt t="59864" x="3084513" y="3127375"/>
          <p14:tracePt t="59876" x="3084513" y="3119438"/>
          <p14:tracePt t="59880" x="3101975" y="3119438"/>
          <p14:tracePt t="59896" x="3127375" y="3119438"/>
          <p14:tracePt t="59908" x="3135313" y="3119438"/>
          <p14:tracePt t="59912" x="3152775" y="3119438"/>
          <p14:tracePt t="59924" x="3178175" y="3135313"/>
          <p14:tracePt t="59928" x="3195638" y="3160713"/>
          <p14:tracePt t="59940" x="3203575" y="3186113"/>
          <p14:tracePt t="59944" x="3211513" y="3211513"/>
          <p14:tracePt t="59956" x="3221038" y="3246438"/>
          <p14:tracePt t="59960" x="3228975" y="3271838"/>
          <p14:tracePt t="59972" x="3228975" y="3289300"/>
          <p14:tracePt t="59976" x="3228975" y="3297238"/>
          <p14:tracePt t="59988" x="3228975" y="3305175"/>
          <p14:tracePt t="59992" x="3203575" y="3314700"/>
          <p14:tracePt t="60004" x="3186113" y="3314700"/>
          <p14:tracePt t="60008" x="3170238" y="3314700"/>
          <p14:tracePt t="60020" x="3144838" y="3314700"/>
          <p14:tracePt t="60024" x="3109913" y="3305175"/>
          <p14:tracePt t="60036" x="3084513" y="3279775"/>
          <p14:tracePt t="60040" x="3033713" y="3254375"/>
          <p14:tracePt t="60052" x="2982913" y="3211513"/>
          <p14:tracePt t="60056" x="2932113" y="3170238"/>
          <p14:tracePt t="60068" x="2881313" y="3094038"/>
          <p14:tracePt t="60072" x="2863850" y="3059113"/>
          <p14:tracePt t="60084" x="2855913" y="3033713"/>
          <p14:tracePt t="60088" x="2855913" y="3008313"/>
          <p14:tracePt t="60100" x="2846388" y="3000375"/>
          <p14:tracePt t="60104" x="2846388" y="2990850"/>
          <p14:tracePt t="60120" x="2863850" y="2990850"/>
          <p14:tracePt t="60132" x="2871788" y="2990850"/>
          <p14:tracePt t="60136" x="2906713" y="2990850"/>
          <p14:tracePt t="60148" x="2932113" y="3000375"/>
          <p14:tracePt t="60152" x="2949575" y="3008313"/>
          <p14:tracePt t="60164" x="2965450" y="3008313"/>
          <p14:tracePt t="60168" x="2990850" y="3033713"/>
          <p14:tracePt t="60180" x="3033713" y="3084513"/>
          <p14:tracePt t="60184" x="3059113" y="3109913"/>
          <p14:tracePt t="60196" x="3076575" y="3135313"/>
          <p14:tracePt t="60200" x="3094038" y="3160713"/>
          <p14:tracePt t="60212" x="3101975" y="3195638"/>
          <p14:tracePt t="60216" x="3101975" y="3203575"/>
          <p14:tracePt t="60228" x="3101975" y="3221038"/>
          <p14:tracePt t="60232" x="3101975" y="3238500"/>
          <p14:tracePt t="60244" x="3084513" y="3238500"/>
          <p14:tracePt t="60248" x="3059113" y="3246438"/>
          <p14:tracePt t="60264" x="3051175" y="3246438"/>
          <p14:tracePt t="60276" x="3041650" y="3246438"/>
          <p14:tracePt t="60356" x="3051175" y="3246438"/>
          <p14:tracePt t="60360" x="3059113" y="3246438"/>
          <p14:tracePt t="60372" x="3067050" y="3254375"/>
          <p14:tracePt t="60376" x="3076575" y="3254375"/>
          <p14:tracePt t="60388" x="3076575" y="3263900"/>
          <p14:tracePt t="60392" x="3101975" y="3271838"/>
          <p14:tracePt t="60404" x="3109913" y="3279775"/>
          <p14:tracePt t="60408" x="3119438" y="3289300"/>
          <p14:tracePt t="60420" x="3135313" y="3305175"/>
          <p14:tracePt t="60424" x="3152775" y="3314700"/>
          <p14:tracePt t="60440" x="3160713" y="3314700"/>
          <p14:tracePt t="60452" x="3160713" y="3322638"/>
          <p14:tracePt t="60646" x="3170238" y="3322638"/>
          <p14:tracePt t="60742" x="3170238" y="3330575"/>
          <p14:tracePt t="60758" x="3170238" y="3340100"/>
          <p14:tracePt t="60774" x="3170238" y="3355975"/>
          <p14:tracePt t="60790" x="3170238" y="3365500"/>
          <p14:tracePt t="60794" x="3170238" y="3373438"/>
          <p14:tracePt t="60806" x="3170238" y="3382963"/>
          <p14:tracePt t="62978" x="3178175" y="3390900"/>
          <p14:tracePt t="62994" x="3186113" y="3416300"/>
          <p14:tracePt t="62998" x="3195638" y="3424238"/>
          <p14:tracePt t="63010" x="3195638" y="3433763"/>
          <p14:tracePt t="63026" x="3186113" y="3441700"/>
          <p14:tracePt t="63030" x="3152775" y="3441700"/>
          <p14:tracePt t="63042" x="3144838" y="3441700"/>
          <p14:tracePt t="63046" x="3109913" y="3441700"/>
          <p14:tracePt t="63058" x="3076575" y="3441700"/>
          <p14:tracePt t="63062" x="3000375" y="3416300"/>
          <p14:tracePt t="63074" x="2965450" y="3398838"/>
          <p14:tracePt t="63078" x="2932113" y="3382963"/>
          <p14:tracePt t="63090" x="2914650" y="3355975"/>
          <p14:tracePt t="63094" x="2897188" y="3330575"/>
          <p14:tracePt t="63106" x="2889250" y="3314700"/>
          <p14:tracePt t="63110" x="2881313" y="3279775"/>
          <p14:tracePt t="63122" x="2881313" y="3263900"/>
          <p14:tracePt t="63126" x="2881313" y="3238500"/>
          <p14:tracePt t="63138" x="2897188" y="3221038"/>
          <p14:tracePt t="63142" x="2922588" y="3195638"/>
          <p14:tracePt t="63154" x="2957513" y="3186113"/>
          <p14:tracePt t="63158" x="2974975" y="3170238"/>
          <p14:tracePt t="63170" x="2990850" y="3160713"/>
          <p14:tracePt t="63174" x="3000375" y="3160713"/>
          <p14:tracePt t="63202" x="3016250" y="3160713"/>
          <p14:tracePt t="63206" x="3025775" y="3160713"/>
          <p14:tracePt t="63218" x="3033713" y="3178175"/>
          <p14:tracePt t="63222" x="3051175" y="3195638"/>
          <p14:tracePt t="63234" x="3059113" y="3211513"/>
          <p14:tracePt t="63238" x="3076575" y="3228975"/>
          <p14:tracePt t="63250" x="3084513" y="3263900"/>
          <p14:tracePt t="63254" x="3094038" y="3271838"/>
          <p14:tracePt t="63266" x="3094038" y="3289300"/>
          <p14:tracePt t="63270" x="3094038" y="3305175"/>
          <p14:tracePt t="63282" x="3094038" y="3314700"/>
          <p14:tracePt t="63286" x="3084513" y="3314700"/>
          <p14:tracePt t="63298" x="3084513" y="3322638"/>
          <p14:tracePt t="63302" x="3076575" y="3330575"/>
          <p14:tracePt t="63378" x="3076575" y="3322638"/>
          <p14:tracePt t="63382" x="3076575" y="3305175"/>
          <p14:tracePt t="63394" x="3109913" y="3289300"/>
          <p14:tracePt t="63398" x="3127375" y="3289300"/>
          <p14:tracePt t="63410" x="3152775" y="3271838"/>
          <p14:tracePt t="63414" x="3160713" y="3271838"/>
          <p14:tracePt t="63426" x="3186113" y="3254375"/>
          <p14:tracePt t="63430" x="3203575" y="3254375"/>
          <p14:tracePt t="63442" x="3211513" y="3246438"/>
          <p14:tracePt t="63446" x="3221038" y="3246438"/>
          <p14:tracePt t="63458" x="3228975" y="3246438"/>
          <p14:tracePt t="63490" x="3238500" y="3254375"/>
          <p14:tracePt t="63494" x="3238500" y="3279775"/>
          <p14:tracePt t="63510" x="3238500" y="3289300"/>
          <p14:tracePt t="63522" x="3238500" y="3297238"/>
          <p14:tracePt t="63526" x="3228975" y="3297238"/>
          <p14:tracePt t="63538" x="3211513" y="3297238"/>
          <p14:tracePt t="63542" x="3203575" y="3297238"/>
          <p14:tracePt t="63554" x="3195638" y="3297238"/>
          <p14:tracePt t="63558" x="3186113" y="3297238"/>
          <p14:tracePt t="63570" x="3178175" y="3297238"/>
          <p14:tracePt t="63574" x="3178175" y="3289300"/>
          <p14:tracePt t="63586" x="3160713" y="3279775"/>
          <p14:tracePt t="63590" x="3160713" y="3271838"/>
          <p14:tracePt t="63602" x="3160713" y="3263900"/>
          <p14:tracePt t="63618" x="3160713" y="3254375"/>
          <p14:tracePt t="63638" x="3170238" y="3246438"/>
          <p14:tracePt t="63650" x="3178175" y="3246438"/>
          <p14:tracePt t="63654" x="3195638" y="3238500"/>
          <p14:tracePt t="63666" x="3211513" y="3238500"/>
          <p14:tracePt t="63670" x="3221038" y="3238500"/>
          <p14:tracePt t="63682" x="3254375" y="3238500"/>
          <p14:tracePt t="63686" x="3271838" y="3228975"/>
          <p14:tracePt t="63698" x="3279775" y="3228975"/>
          <p14:tracePt t="63702" x="3297238" y="3228975"/>
          <p14:tracePt t="63714" x="3305175" y="3228975"/>
          <p14:tracePt t="63730" x="3314700" y="3228975"/>
          <p14:tracePt t="63734" x="3322638" y="3238500"/>
          <p14:tracePt t="63746" x="3330575" y="3238500"/>
          <p14:tracePt t="63750" x="3330575" y="3263900"/>
          <p14:tracePt t="63764" x="3330575" y="3271838"/>
          <p14:tracePt t="63768" x="3330575" y="3289300"/>
          <p14:tracePt t="63780" x="3330575" y="3297238"/>
          <p14:tracePt t="63784" x="3330575" y="3305175"/>
          <p14:tracePt t="63796" x="3322638" y="3314700"/>
          <p14:tracePt t="63800" x="3305175" y="3314700"/>
          <p14:tracePt t="63812" x="3297238" y="3322638"/>
          <p14:tracePt t="63816" x="3279775" y="3330575"/>
          <p14:tracePt t="63828" x="3254375" y="3330575"/>
          <p14:tracePt t="63832" x="3246438" y="3330575"/>
          <p14:tracePt t="63844" x="3238500" y="3330575"/>
          <p14:tracePt t="63860" x="3228975" y="3330575"/>
          <p14:tracePt t="63876" x="3221038" y="3322638"/>
          <p14:tracePt t="63880" x="3203575" y="3305175"/>
          <p14:tracePt t="63892" x="3195638" y="3279775"/>
          <p14:tracePt t="63896" x="3186113" y="3246438"/>
          <p14:tracePt t="63908" x="3178175" y="3238500"/>
          <p14:tracePt t="63912" x="3178175" y="3221038"/>
          <p14:tracePt t="63924" x="3178175" y="3211513"/>
          <p14:tracePt t="63940" x="3186113" y="3203575"/>
          <p14:tracePt t="63944" x="3186113" y="3195638"/>
          <p14:tracePt t="63956" x="3203575" y="3195638"/>
          <p14:tracePt t="63960" x="3211513" y="3195638"/>
          <p14:tracePt t="63972" x="3246438" y="3195638"/>
          <p14:tracePt t="63976" x="3263900" y="3195638"/>
          <p14:tracePt t="63988" x="3271838" y="3195638"/>
          <p14:tracePt t="63992" x="3279775" y="3195638"/>
          <p14:tracePt t="64004" x="3289300" y="3203575"/>
          <p14:tracePt t="64008" x="3297238" y="3203575"/>
          <p14:tracePt t="64020" x="3314700" y="3221038"/>
          <p14:tracePt t="64024" x="3322638" y="3238500"/>
          <p14:tracePt t="64036" x="3340100" y="3254375"/>
          <p14:tracePt t="64040" x="3348038" y="3271838"/>
          <p14:tracePt t="64052" x="3348038" y="3289300"/>
          <p14:tracePt t="64056" x="3348038" y="3305175"/>
          <p14:tracePt t="64072" x="3340100" y="3314700"/>
          <p14:tracePt t="64084" x="3322638" y="3322638"/>
          <p14:tracePt t="64088" x="3305175" y="3330575"/>
          <p14:tracePt t="64100" x="3279775" y="3330575"/>
          <p14:tracePt t="64104" x="3271838" y="3330575"/>
          <p14:tracePt t="64116" x="3254375" y="3330575"/>
          <p14:tracePt t="64120" x="3246438" y="3330575"/>
          <p14:tracePt t="64136" x="3238500" y="3330575"/>
          <p14:tracePt t="64148" x="3228975" y="3322638"/>
          <p14:tracePt t="64152" x="3221038" y="3305175"/>
          <p14:tracePt t="64164" x="3211513" y="3279775"/>
          <p14:tracePt t="64168" x="3203575" y="3263900"/>
          <p14:tracePt t="64180" x="3203575" y="3246438"/>
          <p14:tracePt t="64184" x="3203575" y="3211513"/>
          <p14:tracePt t="64196" x="3203575" y="3186113"/>
          <p14:tracePt t="64200" x="3211513" y="3170238"/>
          <p14:tracePt t="64212" x="3221038" y="3160713"/>
          <p14:tracePt t="64216" x="3238500" y="3144838"/>
          <p14:tracePt t="64228" x="3254375" y="3135313"/>
          <p14:tracePt t="64232" x="3279775" y="3135313"/>
          <p14:tracePt t="64244" x="3289300" y="3135313"/>
          <p14:tracePt t="64248" x="3305175" y="3135313"/>
          <p14:tracePt t="64260" x="3330575" y="3135313"/>
          <p14:tracePt t="64264" x="3330575" y="3144838"/>
          <p14:tracePt t="64276" x="3348038" y="3144838"/>
          <p14:tracePt t="64280" x="3355975" y="3170238"/>
          <p14:tracePt t="64292" x="3365500" y="3186113"/>
          <p14:tracePt t="64296" x="3373438" y="3211513"/>
          <p14:tracePt t="64308" x="3373438" y="3221038"/>
          <p14:tracePt t="64312" x="3373438" y="3238500"/>
          <p14:tracePt t="64324" x="3373438" y="3246438"/>
          <p14:tracePt t="64328" x="3365500" y="3254375"/>
          <p14:tracePt t="64340" x="3355975" y="3254375"/>
          <p14:tracePt t="64356" x="3340100" y="3254375"/>
          <p14:tracePt t="64360" x="3330575" y="3254375"/>
          <p14:tracePt t="64388" x="3314700" y="3254375"/>
          <p14:tracePt t="64392" x="3305175" y="3254375"/>
          <p14:tracePt t="64404" x="3297238" y="3246438"/>
          <p14:tracePt t="64408" x="3289300" y="3238500"/>
          <p14:tracePt t="64420" x="3279775" y="3221038"/>
          <p14:tracePt t="64436" x="3279775" y="3211513"/>
          <p14:tracePt t="64440" x="3279775" y="3203575"/>
          <p14:tracePt t="64468" x="3279775" y="3195638"/>
          <p14:tracePt t="64660" x="3279775" y="3203575"/>
          <p14:tracePt t="64664" x="3279775" y="3211513"/>
          <p14:tracePt t="64676" x="3279775" y="3221038"/>
          <p14:tracePt t="66054" x="3170238" y="3135313"/>
          <p14:tracePt t="66058" x="2957513" y="2957513"/>
          <p14:tracePt t="66072" x="2209800" y="2387600"/>
          <p14:tracePt t="66076" x="1911350" y="2174875"/>
          <p14:tracePt t="66088" x="1649413" y="1954213"/>
          <p14:tracePt t="66092" x="1241425" y="1649413"/>
          <p14:tracePt t="66104" x="1062038" y="1538288"/>
          <p14:tracePt t="66108" x="960438" y="1436688"/>
          <p14:tracePt t="66120" x="866775" y="1368425"/>
          <p14:tracePt t="66124" x="790575" y="1300163"/>
          <p14:tracePt t="66136" x="620713" y="1181100"/>
          <p14:tracePt t="66140" x="527050" y="1112838"/>
          <p14:tracePt t="66152" x="441325" y="1054100"/>
          <p14:tracePt t="66156" x="374650" y="1003300"/>
          <p14:tracePt t="66168" x="296863" y="960438"/>
          <p14:tracePt t="66172" x="263525" y="942975"/>
          <p14:tracePt t="66184" x="238125" y="925513"/>
          <p14:tracePt t="66188" x="212725" y="909638"/>
          <p14:tracePt t="66200" x="187325" y="884238"/>
          <p14:tracePt t="66204" x="127000" y="841375"/>
          <p14:tracePt t="66216" x="85725" y="798513"/>
          <p14:tracePt t="66220" x="33338" y="7477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9</a:t>
            </a:fld>
            <a:endParaRPr lang="en-US" sz="1400" dirty="0">
              <a:solidFill>
                <a:srgbClr val="000000"/>
              </a:solidFill>
            </a:endParaRPr>
          </a:p>
        </p:txBody>
      </p:sp>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5883342" cy="523220"/>
          </a:xfrm>
          <a:prstGeom prst="rect">
            <a:avLst/>
          </a:prstGeom>
        </p:spPr>
        <p:txBody>
          <a:bodyPr wrap="none">
            <a:spAutoFit/>
          </a:bodyPr>
          <a:lstStyle/>
          <a:p>
            <a:r>
              <a:rPr lang="en-US" sz="2800" b="1" dirty="0">
                <a:solidFill>
                  <a:schemeClr val="tx1"/>
                </a:solidFill>
                <a:latin typeface="Arial Rounded MT Bold"/>
                <a:cs typeface="Arial Rounded MT Bold"/>
              </a:rPr>
              <a:t>Results: CO</a:t>
            </a:r>
            <a:r>
              <a:rPr lang="en-US" sz="2800" b="1" baseline="-25000" dirty="0">
                <a:solidFill>
                  <a:schemeClr val="tx1"/>
                </a:solidFill>
                <a:latin typeface="Arial Rounded MT Bold"/>
                <a:cs typeface="Arial Rounded MT Bold"/>
              </a:rPr>
              <a:t>2</a:t>
            </a:r>
            <a:r>
              <a:rPr lang="en-US" sz="2800" b="1" dirty="0">
                <a:solidFill>
                  <a:schemeClr val="tx1"/>
                </a:solidFill>
                <a:latin typeface="Arial Rounded MT Bold"/>
                <a:cs typeface="Arial Rounded MT Bold"/>
              </a:rPr>
              <a:t> (Changing # of CO</a:t>
            </a:r>
            <a:r>
              <a:rPr lang="en-US" sz="2800" b="1" baseline="-25000" dirty="0">
                <a:solidFill>
                  <a:schemeClr val="tx1"/>
                </a:solidFill>
                <a:latin typeface="Arial Rounded MT Bold"/>
                <a:cs typeface="Arial Rounded MT Bold"/>
              </a:rPr>
              <a:t>2</a:t>
            </a:r>
            <a:r>
              <a:rPr lang="en-US" sz="2800" b="1" dirty="0">
                <a:solidFill>
                  <a:schemeClr val="tx1"/>
                </a:solidFill>
                <a:latin typeface="Arial Rounded MT Bold"/>
                <a:cs typeface="Arial Rounded MT Bold"/>
              </a:rPr>
              <a:t>)</a:t>
            </a: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39" name="Text Box 28">
            <a:extLst>
              <a:ext uri="{FF2B5EF4-FFF2-40B4-BE49-F238E27FC236}">
                <a16:creationId xmlns:a16="http://schemas.microsoft.com/office/drawing/2014/main" id="{02A37A6A-22F1-4DE7-8681-BB65944AEF29}"/>
              </a:ext>
            </a:extLst>
          </p:cNvPr>
          <p:cNvSpPr txBox="1">
            <a:spLocks noChangeArrowheads="1"/>
          </p:cNvSpPr>
          <p:nvPr/>
        </p:nvSpPr>
        <p:spPr bwMode="auto">
          <a:xfrm>
            <a:off x="585421" y="1160133"/>
            <a:ext cx="76390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1800" dirty="0">
                <a:solidFill>
                  <a:srgbClr val="FFFFFF"/>
                </a:solidFill>
                <a:latin typeface="Arial"/>
                <a:cs typeface="Arial"/>
              </a:rPr>
              <a:t>Running the simulation at different pressures and capturing the density data of adsorbed CO</a:t>
            </a:r>
            <a:r>
              <a:rPr lang="en-US" sz="1800" baseline="-25000" dirty="0">
                <a:solidFill>
                  <a:srgbClr val="FFFFFF"/>
                </a:solidFill>
                <a:latin typeface="Arial"/>
                <a:cs typeface="Arial"/>
              </a:rPr>
              <a:t>2</a:t>
            </a:r>
            <a:r>
              <a:rPr lang="en-US" sz="1800" dirty="0">
                <a:solidFill>
                  <a:srgbClr val="FFFFFF"/>
                </a:solidFill>
                <a:latin typeface="Arial"/>
                <a:cs typeface="Arial"/>
              </a:rPr>
              <a:t> molecules on the CaCO</a:t>
            </a:r>
            <a:r>
              <a:rPr lang="en-US" sz="1800" baseline="-25000" dirty="0">
                <a:solidFill>
                  <a:srgbClr val="FFFFFF"/>
                </a:solidFill>
                <a:latin typeface="Arial"/>
                <a:cs typeface="Arial"/>
              </a:rPr>
              <a:t>3</a:t>
            </a:r>
            <a:r>
              <a:rPr lang="en-US" sz="1800" dirty="0">
                <a:solidFill>
                  <a:srgbClr val="FFFFFF"/>
                </a:solidFill>
                <a:latin typeface="Arial"/>
                <a:cs typeface="Arial"/>
              </a:rPr>
              <a:t> surface, we get the following graph.</a:t>
            </a:r>
          </a:p>
        </p:txBody>
      </p:sp>
      <p:pic>
        <p:nvPicPr>
          <p:cNvPr id="3" name="Picture 2">
            <a:extLst>
              <a:ext uri="{FF2B5EF4-FFF2-40B4-BE49-F238E27FC236}">
                <a16:creationId xmlns:a16="http://schemas.microsoft.com/office/drawing/2014/main" id="{66CC81CF-2F29-4288-A179-EF036FBF0AE0}"/>
              </a:ext>
            </a:extLst>
          </p:cNvPr>
          <p:cNvPicPr>
            <a:picLocks noChangeAspect="1"/>
          </p:cNvPicPr>
          <p:nvPr/>
        </p:nvPicPr>
        <p:blipFill>
          <a:blip r:embed="rId5"/>
          <a:stretch>
            <a:fillRect/>
          </a:stretch>
        </p:blipFill>
        <p:spPr>
          <a:xfrm>
            <a:off x="544798" y="2284759"/>
            <a:ext cx="5209372" cy="3614404"/>
          </a:xfrm>
          <a:prstGeom prst="rect">
            <a:avLst/>
          </a:prstGeom>
        </p:spPr>
      </p:pic>
      <mc:AlternateContent xmlns:mc="http://schemas.openxmlformats.org/markup-compatibility/2006" xmlns:a14="http://schemas.microsoft.com/office/drawing/2010/main">
        <mc:Choice Requires="a14">
          <p:sp>
            <p:nvSpPr>
              <p:cNvPr id="40" name="Text Box 28">
                <a:extLst>
                  <a:ext uri="{FF2B5EF4-FFF2-40B4-BE49-F238E27FC236}">
                    <a16:creationId xmlns:a16="http://schemas.microsoft.com/office/drawing/2014/main" id="{FAD49657-9D38-447C-B44E-278A60545B01}"/>
                  </a:ext>
                </a:extLst>
              </p:cNvPr>
              <p:cNvSpPr txBox="1">
                <a:spLocks noChangeArrowheads="1"/>
              </p:cNvSpPr>
              <p:nvPr/>
            </p:nvSpPr>
            <p:spPr bwMode="auto">
              <a:xfrm>
                <a:off x="5974545" y="2214483"/>
                <a:ext cx="3084656" cy="286232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1800" dirty="0">
                    <a:solidFill>
                      <a:srgbClr val="FFFFFF"/>
                    </a:solidFill>
                    <a:latin typeface="Arial"/>
                    <a:cs typeface="Arial"/>
                  </a:rPr>
                  <a:t>The orange dots represent the results of each MD simulation.</a:t>
                </a:r>
              </a:p>
              <a:p>
                <a:pPr>
                  <a:spcBef>
                    <a:spcPct val="50000"/>
                  </a:spcBef>
                </a:pPr>
                <a:r>
                  <a:rPr lang="en-US" sz="1800" dirty="0">
                    <a:solidFill>
                      <a:srgbClr val="FFFFFF"/>
                    </a:solidFill>
                    <a:latin typeface="Arial"/>
                    <a:cs typeface="Arial"/>
                  </a:rPr>
                  <a:t>The blue line is the equation that we fit on the dots.</a:t>
                </a:r>
              </a:p>
              <a:p>
                <a:pPr>
                  <a:spcBef>
                    <a:spcPct val="50000"/>
                  </a:spcBef>
                </a:pPr>
                <a14:m>
                  <m:oMath xmlns:m="http://schemas.openxmlformats.org/officeDocument/2006/math">
                    <m:r>
                      <a:rPr lang="en-US" sz="1800" i="1" dirty="0" smtClean="0">
                        <a:latin typeface="Cambria Math" panose="02040503050406030204" pitchFamily="18" charset="0"/>
                      </a:rPr>
                      <m:t>𝑦</m:t>
                    </m:r>
                    <m:r>
                      <a:rPr lang="en-US" sz="1800" i="1" dirty="0" smtClean="0">
                        <a:latin typeface="Cambria Math" panose="02040503050406030204" pitchFamily="18" charset="0"/>
                      </a:rPr>
                      <m:t>=</m:t>
                    </m:r>
                    <m:r>
                      <a:rPr lang="en-US" sz="1800" i="1" dirty="0" smtClean="0">
                        <a:latin typeface="Cambria Math" panose="02040503050406030204" pitchFamily="18" charset="0"/>
                      </a:rPr>
                      <m:t>𝐴</m:t>
                    </m:r>
                    <m:r>
                      <a:rPr lang="en-US" sz="1800" i="1" dirty="0" smtClean="0">
                        <a:latin typeface="Cambria Math" panose="02040503050406030204" pitchFamily="18" charset="0"/>
                      </a:rPr>
                      <m:t>∗</m:t>
                    </m:r>
                    <m:d>
                      <m:dPr>
                        <m:ctrlPr>
                          <a:rPr lang="en-US" sz="1800" i="1" dirty="0" smtClean="0">
                            <a:latin typeface="Cambria Math" panose="02040503050406030204" pitchFamily="18" charset="0"/>
                          </a:rPr>
                        </m:ctrlPr>
                      </m:dPr>
                      <m:e>
                        <m:r>
                          <a:rPr lang="en-US" sz="1800" i="1" dirty="0" smtClean="0">
                            <a:latin typeface="Cambria Math" panose="02040503050406030204" pitchFamily="18" charset="0"/>
                          </a:rPr>
                          <m:t>1−</m:t>
                        </m:r>
                        <m:sSup>
                          <m:sSupPr>
                            <m:ctrlPr>
                              <a:rPr lang="en-US" sz="1800" i="1" dirty="0" smtClean="0">
                                <a:latin typeface="Cambria Math" panose="02040503050406030204" pitchFamily="18" charset="0"/>
                              </a:rPr>
                            </m:ctrlPr>
                          </m:sSupPr>
                          <m:e>
                            <m:r>
                              <a:rPr lang="en-US" sz="1800" i="1" dirty="0" smtClean="0">
                                <a:latin typeface="Cambria Math" panose="02040503050406030204" pitchFamily="18" charset="0"/>
                              </a:rPr>
                              <m:t>𝑒</m:t>
                            </m:r>
                          </m:e>
                          <m:sup>
                            <m:r>
                              <a:rPr lang="en-US" sz="1800" i="1" dirty="0" smtClean="0">
                                <a:latin typeface="Cambria Math" panose="02040503050406030204" pitchFamily="18" charset="0"/>
                              </a:rPr>
                              <m:t>−</m:t>
                            </m:r>
                            <m:r>
                              <a:rPr lang="en-US" sz="1800" i="1" dirty="0" err="1" smtClean="0">
                                <a:latin typeface="Cambria Math" panose="02040503050406030204" pitchFamily="18" charset="0"/>
                              </a:rPr>
                              <m:t>𝐵</m:t>
                            </m:r>
                            <m:r>
                              <a:rPr lang="en-US" sz="1800" i="1" dirty="0" err="1" smtClean="0">
                                <a:latin typeface="Cambria Math" panose="02040503050406030204" pitchFamily="18" charset="0"/>
                              </a:rPr>
                              <m:t>∗</m:t>
                            </m:r>
                            <m:r>
                              <a:rPr lang="en-US" sz="1800" i="1" dirty="0" err="1" smtClean="0">
                                <a:latin typeface="Cambria Math" panose="02040503050406030204" pitchFamily="18" charset="0"/>
                              </a:rPr>
                              <m:t>𝑝𝑟𝑒𝑠𝑠𝑢𝑟𝑒</m:t>
                            </m:r>
                          </m:sup>
                        </m:sSup>
                      </m:e>
                    </m:d>
                  </m:oMath>
                </a14:m>
                <a:r>
                  <a:rPr lang="en-US" sz="1800" dirty="0"/>
                  <a:t> </a:t>
                </a:r>
                <a:endParaRPr lang="en-US" sz="1800" dirty="0">
                  <a:solidFill>
                    <a:srgbClr val="FFFFFF"/>
                  </a:solidFill>
                  <a:latin typeface="Arial"/>
                  <a:cs typeface="Arial"/>
                </a:endParaRPr>
              </a:p>
              <a:p>
                <a:pPr>
                  <a:spcBef>
                    <a:spcPct val="50000"/>
                  </a:spcBef>
                </a:pPr>
                <a:r>
                  <a:rPr lang="en-US" sz="1800" dirty="0">
                    <a:solidFill>
                      <a:srgbClr val="FFFFFF"/>
                    </a:solidFill>
                    <a:latin typeface="Arial"/>
                    <a:cs typeface="Arial"/>
                  </a:rPr>
                  <a:t>A = </a:t>
                </a:r>
                <a:r>
                  <a:rPr lang="en-US" sz="1800" dirty="0">
                    <a:latin typeface="Arial"/>
                    <a:cs typeface="Arial"/>
                  </a:rPr>
                  <a:t>950 kg/m</a:t>
                </a:r>
                <a:r>
                  <a:rPr lang="en-US" sz="1800" baseline="30000" dirty="0">
                    <a:latin typeface="Arial"/>
                    <a:cs typeface="Arial"/>
                  </a:rPr>
                  <a:t>3</a:t>
                </a:r>
              </a:p>
              <a:p>
                <a:pPr>
                  <a:spcBef>
                    <a:spcPct val="50000"/>
                  </a:spcBef>
                </a:pPr>
                <a:r>
                  <a:rPr lang="en-US" sz="1800" dirty="0">
                    <a:latin typeface="Arial"/>
                    <a:cs typeface="Arial"/>
                  </a:rPr>
                  <a:t>B = 0.005 psi</a:t>
                </a:r>
                <a:r>
                  <a:rPr lang="en-US" sz="1800" baseline="30000" dirty="0">
                    <a:latin typeface="Arial"/>
                    <a:cs typeface="Arial"/>
                  </a:rPr>
                  <a:t>−1</a:t>
                </a:r>
                <a:endParaRPr lang="en-US" sz="1800" baseline="30000" dirty="0"/>
              </a:p>
            </p:txBody>
          </p:sp>
        </mc:Choice>
        <mc:Fallback xmlns="">
          <p:sp>
            <p:nvSpPr>
              <p:cNvPr id="40" name="Text Box 28">
                <a:extLst>
                  <a:ext uri="{FF2B5EF4-FFF2-40B4-BE49-F238E27FC236}">
                    <a16:creationId xmlns:a16="http://schemas.microsoft.com/office/drawing/2014/main" id="{FAD49657-9D38-447C-B44E-278A60545B01}"/>
                  </a:ext>
                </a:extLst>
              </p:cNvPr>
              <p:cNvSpPr txBox="1">
                <a:spLocks noRot="1" noChangeAspect="1" noMove="1" noResize="1" noEditPoints="1" noAdjustHandles="1" noChangeArrowheads="1" noChangeShapeType="1" noTextEdit="1"/>
              </p:cNvSpPr>
              <p:nvPr/>
            </p:nvSpPr>
            <p:spPr bwMode="auto">
              <a:xfrm>
                <a:off x="5974545" y="2214483"/>
                <a:ext cx="3084656" cy="2862322"/>
              </a:xfrm>
              <a:prstGeom prst="rect">
                <a:avLst/>
              </a:prstGeom>
              <a:blipFill>
                <a:blip r:embed="rId6"/>
                <a:stretch>
                  <a:fillRect l="-1581" t="-1064" r="-2372" b="-23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2" name="Audio 21">
            <a:hlinkClick r:id="" action="ppaction://media"/>
            <a:extLst>
              <a:ext uri="{FF2B5EF4-FFF2-40B4-BE49-F238E27FC236}">
                <a16:creationId xmlns:a16="http://schemas.microsoft.com/office/drawing/2014/main" id="{629DA5C0-D9F3-45B5-A98D-7156A0BF35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50" y="6216650"/>
            <a:ext cx="487363" cy="487363"/>
          </a:xfrm>
          <a:prstGeom prst="rect">
            <a:avLst/>
          </a:prstGeom>
        </p:spPr>
      </p:pic>
    </p:spTree>
    <p:extLst>
      <p:ext uri="{BB962C8B-B14F-4D97-AF65-F5344CB8AC3E}">
        <p14:creationId xmlns:p14="http://schemas.microsoft.com/office/powerpoint/2010/main" val="2397321253"/>
      </p:ext>
    </p:extLst>
  </p:cSld>
  <p:clrMapOvr>
    <a:masterClrMapping/>
  </p:clrMapOvr>
  <mc:AlternateContent xmlns:mc="http://schemas.openxmlformats.org/markup-compatibility/2006" xmlns:p14="http://schemas.microsoft.com/office/powerpoint/2010/main">
    <mc:Choice Requires="p14">
      <p:transition spd="slow" p14:dur="2000" advTm="46345"/>
    </mc:Choice>
    <mc:Fallback xmlns="">
      <p:transition spd="slow" advTm="46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ea typeface="ヒラギノ角ゴ Pro W3"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ea typeface="ヒラギノ角ゴ Pro W3"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A2F9109880964896E442C29DE38AC2" ma:contentTypeVersion="13" ma:contentTypeDescription="Create a new document." ma:contentTypeScope="" ma:versionID="5a71deb6993006dbffdada8767be9e77">
  <xsd:schema xmlns:xsd="http://www.w3.org/2001/XMLSchema" xmlns:xs="http://www.w3.org/2001/XMLSchema" xmlns:p="http://schemas.microsoft.com/office/2006/metadata/properties" xmlns:ns3="016359d3-cff7-42c2-aba4-99a986bb7b57" xmlns:ns4="b10283d6-a6fa-4f0d-93d7-4e11d8ac9910" targetNamespace="http://schemas.microsoft.com/office/2006/metadata/properties" ma:root="true" ma:fieldsID="d750c2f94c81076acbd3b04327f5bbef" ns3:_="" ns4:_="">
    <xsd:import namespace="016359d3-cff7-42c2-aba4-99a986bb7b57"/>
    <xsd:import namespace="b10283d6-a6fa-4f0d-93d7-4e11d8ac991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359d3-cff7-42c2-aba4-99a986bb7b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0283d6-a6fa-4f0d-93d7-4e11d8ac991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66D625-CEA7-4EA4-B89C-736245A406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6359d3-cff7-42c2-aba4-99a986bb7b57"/>
    <ds:schemaRef ds:uri="b10283d6-a6fa-4f0d-93d7-4e11d8ac99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77A58E-C18C-4A6E-AB62-CE0AD4C81504}">
  <ds:schemaRefs>
    <ds:schemaRef ds:uri="http://schemas.microsoft.com/office/infopath/2007/PartnerControls"/>
    <ds:schemaRef ds:uri="b10283d6-a6fa-4f0d-93d7-4e11d8ac9910"/>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016359d3-cff7-42c2-aba4-99a986bb7b57"/>
    <ds:schemaRef ds:uri="http://www.w3.org/XML/1998/namespace"/>
  </ds:schemaRefs>
</ds:datastoreItem>
</file>

<file path=customXml/itemProps3.xml><?xml version="1.0" encoding="utf-8"?>
<ds:datastoreItem xmlns:ds="http://schemas.openxmlformats.org/officeDocument/2006/customXml" ds:itemID="{629048E9-021B-4A4C-9464-1E21F82CFE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18131</TotalTime>
  <Words>1951</Words>
  <Application>Microsoft Office PowerPoint</Application>
  <PresentationFormat>On-screen Show (4:3)</PresentationFormat>
  <Paragraphs>214</Paragraphs>
  <Slides>18</Slides>
  <Notes>9</Notes>
  <HiddenSlides>0</HiddenSlides>
  <MMClips>18</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ＭＳ Ｐゴシック</vt:lpstr>
      <vt:lpstr>Arial</vt:lpstr>
      <vt:lpstr>Arial Rounded MT Bold</vt:lpstr>
      <vt:lpstr>Britannic Bold</vt:lpstr>
      <vt:lpstr>Calibri</vt:lpstr>
      <vt:lpstr>Cambria Math</vt:lpstr>
      <vt:lpstr>Copperplate</vt:lpstr>
      <vt:lpstr>Copperplate Gothic Bold</vt:lpstr>
      <vt:lpstr>Times New Roman</vt:lpstr>
      <vt:lpstr>Wingdings</vt:lpstr>
      <vt:lpstr>ヒラギノ角ゴ Pro W3</vt:lpstr>
      <vt:lpstr>Blank Presentation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Society of Petroleum Engineers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Erdal</dc:creator>
  <cp:lastModifiedBy>Denise Winn-Bower</cp:lastModifiedBy>
  <cp:revision>777</cp:revision>
  <dcterms:created xsi:type="dcterms:W3CDTF">2009-08-19T19:08:28Z</dcterms:created>
  <dcterms:modified xsi:type="dcterms:W3CDTF">2020-08-04T21:06:53Z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0x010100ADA2F9109880964896E442C29DE38AC2</vt:lpwstr>
  </property>
</Properties>
</file>