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9" r:id="rId3"/>
    <p:sldId id="268" r:id="rId4"/>
    <p:sldId id="269" r:id="rId5"/>
    <p:sldId id="270" r:id="rId6"/>
    <p:sldId id="272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AE3F3"/>
    <a:srgbClr val="996633"/>
    <a:srgbClr val="006600"/>
    <a:srgbClr val="003300"/>
    <a:srgbClr val="941651"/>
    <a:srgbClr val="F4B183"/>
    <a:srgbClr val="4472C4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4" autoAdjust="0"/>
    <p:restoredTop sz="81250" autoAdjust="0"/>
  </p:normalViewPr>
  <p:slideViewPr>
    <p:cSldViewPr snapToGrid="0" snapToObjects="1">
      <p:cViewPr varScale="1">
        <p:scale>
          <a:sx n="56" d="100"/>
          <a:sy n="56" d="100"/>
        </p:scale>
        <p:origin x="9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BE48B-372D-7440-A770-4AAADE84CC6D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4569E-F8EB-934D-9276-1CD62504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03DE3-1D8C-3143-AD8A-62B928C51C37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2A15-DFFC-3B44-8427-894E71BF3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1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.vt.edu/people/faculty/rui-qiao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Rui Qiao</a:t>
            </a:r>
          </a:p>
          <a:p>
            <a:r>
              <a:rPr lang="en-US" dirty="0"/>
              <a:t>Email: ruiqiao@vt.edu </a:t>
            </a:r>
          </a:p>
          <a:p>
            <a:r>
              <a:rPr lang="en-US" dirty="0"/>
              <a:t>Web: </a:t>
            </a:r>
            <a:r>
              <a:rPr lang="en-US" dirty="0">
                <a:hlinkClick r:id="rId3"/>
              </a:rPr>
              <a:t>http://www.me.vt.edu/people/faculty/rui-qiao/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22A15-DFFC-3B44-8427-894E71BF3D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7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2A15-DFFC-3B44-8427-894E71BF3D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3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Care was taken to ensure the position of the virtual plane does not affect the density and velocity profiles.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2A15-DFFC-3B44-8427-894E71BF3D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7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Therefore this is relevant to </a:t>
            </a:r>
            <a:r>
              <a:rPr lang="en-US"/>
              <a:t>unconventional reservoirs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22A15-DFFC-3B44-8427-894E71BF3D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5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988F-69F4-A146-B44A-5256AA8EAAFB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6307-62AB-A547-BA0C-1775BC8ACBFF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E40B-8B27-D841-8862-8F2564B1FC79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7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12E8A-EFF5-CF4A-91F0-F457DFC9652E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DD95-A2D6-5546-937B-0555F6BE7289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1F70-0450-2646-A008-EEE7800D602D}" type="datetime1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84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83051-6E56-7B42-A17D-4FEDD6D41BB1}" type="datetime1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9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D968E-0955-644A-A107-1B31305F38C7}" type="datetime1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2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B62C-9128-6649-BB6C-9CE399942189}" type="datetime1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A5E2B-CD6B-F549-A1D8-7E8D3948C59E}" type="datetime1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3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F5AD-C45D-B242-A46A-08004FC7B218}" type="datetime1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5ADC4-A81C-9D47-9F76-E9236473D8EA}" type="datetime1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7847-8E66-384C-8E35-7AA9AAA0E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seb199.me.vt.edu/ruiqiao/publications/LSW-2020.pdf" TargetMode="External"/><Relationship Id="rId3" Type="http://schemas.openxmlformats.org/officeDocument/2006/relationships/audio" Target="../media/media7.m4a"/><Relationship Id="rId7" Type="http://schemas.openxmlformats.org/officeDocument/2006/relationships/hyperlink" Target="http://seb199.me.vt.edu/ruiqiao/publications/LSW-2019.pdf" TargetMode="External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hyperlink" Target="http://seb199.me.vt.edu/ruiqiao/publications/CO2-2020.pdf" TargetMode="External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seb199.me.vt.edu/ruiqiao/publications/ML-202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6720" y="301842"/>
            <a:ext cx="11333158" cy="6259677"/>
            <a:chOff x="263129" y="301841"/>
            <a:chExt cx="8561275" cy="625967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72273" y="338172"/>
              <a:ext cx="14033" cy="6223346"/>
            </a:xfrm>
            <a:prstGeom prst="line">
              <a:avLst/>
            </a:prstGeom>
            <a:ln cmpd="sng">
              <a:solidFill>
                <a:srgbClr val="A9171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86306" y="6534522"/>
              <a:ext cx="8538097" cy="17852"/>
            </a:xfrm>
            <a:prstGeom prst="line">
              <a:avLst/>
            </a:prstGeom>
            <a:ln cmpd="sng">
              <a:solidFill>
                <a:srgbClr val="A9171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8813040" y="301841"/>
              <a:ext cx="11364" cy="6238291"/>
            </a:xfrm>
            <a:prstGeom prst="line">
              <a:avLst/>
            </a:prstGeom>
            <a:ln cmpd="sng">
              <a:solidFill>
                <a:srgbClr val="A9171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63129" y="310985"/>
              <a:ext cx="8549911" cy="27187"/>
            </a:xfrm>
            <a:prstGeom prst="line">
              <a:avLst/>
            </a:prstGeom>
            <a:ln cmpd="sng">
              <a:solidFill>
                <a:srgbClr val="A91717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43" y="5560330"/>
            <a:ext cx="2733675" cy="457200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981200" y="1845872"/>
            <a:ext cx="82110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00CC"/>
                </a:solidFill>
              </a:rPr>
              <a:t>CO</a:t>
            </a:r>
            <a:r>
              <a:rPr lang="en-US" sz="3200" b="1" baseline="-25000" dirty="0">
                <a:solidFill>
                  <a:srgbClr val="0000CC"/>
                </a:solidFill>
              </a:rPr>
              <a:t>2</a:t>
            </a:r>
            <a:r>
              <a:rPr lang="en-US" sz="3200" b="1" dirty="0">
                <a:solidFill>
                  <a:srgbClr val="0000CC"/>
                </a:solidFill>
              </a:rPr>
              <a:t>-Mediated Decane Transport in Nanopores</a:t>
            </a:r>
            <a:endParaRPr lang="en-US" sz="2800" b="1" dirty="0">
              <a:solidFill>
                <a:srgbClr val="0000CC"/>
              </a:solidFill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513778" y="3340082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/>
              <a:t>Rui Qiao</a:t>
            </a:r>
          </a:p>
          <a:p>
            <a:pPr algn="ctr" eaLnBrk="1" hangingPunct="1"/>
            <a:endParaRPr lang="en-US" sz="2400" b="1" dirty="0"/>
          </a:p>
          <a:p>
            <a:pPr algn="ctr" eaLnBrk="1" hangingPunct="1"/>
            <a:r>
              <a:rPr lang="en-US" sz="2000" dirty="0"/>
              <a:t>Laboratory of Transport Phenomena for Advanced Technologies</a:t>
            </a:r>
          </a:p>
          <a:p>
            <a:pPr algn="ctr" eaLnBrk="1" hangingPunct="1"/>
            <a:r>
              <a:rPr lang="en-US" sz="2000" dirty="0"/>
              <a:t>Department of Mechanical Engineering</a:t>
            </a:r>
          </a:p>
          <a:p>
            <a:pPr algn="ctr" eaLnBrk="1" hangingPunct="1"/>
            <a:r>
              <a:rPr lang="en-US" sz="2000" dirty="0"/>
              <a:t>Virginia Tech</a:t>
            </a:r>
          </a:p>
          <a:p>
            <a:pPr algn="ctr" eaLnBrk="1" hangingPunct="1"/>
            <a:endParaRPr lang="en-US" sz="2000" dirty="0"/>
          </a:p>
          <a:p>
            <a:pPr algn="ctr" eaLnBrk="1" hangingPunct="1"/>
            <a:endParaRPr 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BD6203-36E3-4FEC-A00A-2543BBD69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6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0"/>
    </mc:Choice>
    <mc:Fallback xmlns="">
      <p:transition spd="slow" advTm="8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Interfacial effects in CO</a:t>
            </a:r>
            <a:r>
              <a:rPr lang="en-US" altLang="zh-CN" sz="3000" b="1" baseline="-25000" dirty="0">
                <a:solidFill>
                  <a:schemeClr val="bg1"/>
                </a:solidFill>
                <a:ea typeface="Arial" charset="0"/>
                <a:cs typeface="Arial" charset="0"/>
              </a:rPr>
              <a:t>2</a:t>
            </a:r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-based EOR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10E2E-32EE-498E-93A3-CDB24EAFE944}"/>
              </a:ext>
            </a:extLst>
          </p:cNvPr>
          <p:cNvSpPr txBox="1"/>
          <p:nvPr/>
        </p:nvSpPr>
        <p:spPr>
          <a:xfrm>
            <a:off x="506521" y="948037"/>
            <a:ext cx="100962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Question</a:t>
            </a:r>
            <a:endParaRPr lang="en-US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How do CO</a:t>
            </a:r>
            <a:r>
              <a:rPr lang="en-US" sz="2400" baseline="-25000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C00000"/>
                </a:solidFill>
              </a:rPr>
              <a:t> molecules adsorbed on pore walls affect the permeation of oil through nanometer-wide pores?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4B7C8-1FDD-4BFA-9481-804B5835C66C}"/>
              </a:ext>
            </a:extLst>
          </p:cNvPr>
          <p:cNvSpPr/>
          <p:nvPr/>
        </p:nvSpPr>
        <p:spPr>
          <a:xfrm>
            <a:off x="506522" y="2485094"/>
            <a:ext cx="58273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Motivation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transport of nanoconfined fluids is modulated by their confining surfaces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molecules adsorb profusely on many mineral surfaces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significant surface coverage even when CO</a:t>
            </a:r>
            <a:r>
              <a:rPr lang="en-US" sz="2000" baseline="-25000" dirty="0">
                <a:solidFill>
                  <a:prstClr val="black"/>
                </a:solidFill>
              </a:rPr>
              <a:t>2</a:t>
            </a:r>
            <a:r>
              <a:rPr lang="en-US" sz="2000" dirty="0">
                <a:solidFill>
                  <a:prstClr val="black"/>
                </a:solidFill>
              </a:rPr>
              <a:t> density in bulk is very low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adsorbed CO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molecules change the nature of pore walls </a:t>
            </a:r>
            <a:r>
              <a:rPr lang="en-US" sz="2400" i="1" dirty="0">
                <a:solidFill>
                  <a:prstClr val="black"/>
                </a:solidFill>
              </a:rPr>
              <a:t>seen by oil molecules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C80397-2E0D-40CC-8E7F-1CF3F6946318}"/>
              </a:ext>
            </a:extLst>
          </p:cNvPr>
          <p:cNvGrpSpPr/>
          <p:nvPr/>
        </p:nvGrpSpPr>
        <p:grpSpPr>
          <a:xfrm>
            <a:off x="6883052" y="2694023"/>
            <a:ext cx="4952604" cy="3562567"/>
            <a:chOff x="6883052" y="2694023"/>
            <a:chExt cx="4952604" cy="356256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00CAE4-EC7A-4126-8A80-12C6EA22FC9F}"/>
                </a:ext>
              </a:extLst>
            </p:cNvPr>
            <p:cNvGrpSpPr/>
            <p:nvPr/>
          </p:nvGrpSpPr>
          <p:grpSpPr>
            <a:xfrm>
              <a:off x="6921685" y="2694023"/>
              <a:ext cx="4913971" cy="3193576"/>
              <a:chOff x="6771508" y="2090460"/>
              <a:chExt cx="4913971" cy="3193576"/>
            </a:xfrm>
          </p:grpSpPr>
          <p:pic>
            <p:nvPicPr>
              <p:cNvPr id="14" name="그림 5">
                <a:extLst>
                  <a:ext uri="{FF2B5EF4-FFF2-40B4-BE49-F238E27FC236}">
                    <a16:creationId xmlns:a16="http://schemas.microsoft.com/office/drawing/2014/main" id="{CE1DDF13-A2AE-4CBC-9F43-1A138925A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1508" y="2090460"/>
                <a:ext cx="4913971" cy="3193576"/>
              </a:xfrm>
              <a:prstGeom prst="rect">
                <a:avLst/>
              </a:prstGeom>
            </p:spPr>
          </p:pic>
          <p:sp>
            <p:nvSpPr>
              <p:cNvPr id="18" name="직사각형 1">
                <a:extLst>
                  <a:ext uri="{FF2B5EF4-FFF2-40B4-BE49-F238E27FC236}">
                    <a16:creationId xmlns:a16="http://schemas.microsoft.com/office/drawing/2014/main" id="{FC5D62EA-14D1-49C6-BBE1-2323066DFDCA}"/>
                  </a:ext>
                </a:extLst>
              </p:cNvPr>
              <p:cNvSpPr/>
              <p:nvPr/>
            </p:nvSpPr>
            <p:spPr>
              <a:xfrm>
                <a:off x="9184710" y="4294728"/>
                <a:ext cx="2005080" cy="133946"/>
              </a:xfrm>
              <a:prstGeom prst="rect">
                <a:avLst/>
              </a:prstGeom>
              <a:pattFill prst="wdUpDiag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CEECD74-8527-4723-B1E5-B28F0E323FF0}"/>
                  </a:ext>
                </a:extLst>
              </p:cNvPr>
              <p:cNvSpPr/>
              <p:nvPr/>
            </p:nvSpPr>
            <p:spPr>
              <a:xfrm>
                <a:off x="9182100" y="3550343"/>
                <a:ext cx="2005080" cy="74046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AFB294-C532-47F7-A2C1-06831425BB81}"/>
                  </a:ext>
                </a:extLst>
              </p:cNvPr>
              <p:cNvSpPr txBox="1"/>
              <p:nvPr/>
            </p:nvSpPr>
            <p:spPr>
              <a:xfrm>
                <a:off x="9596824" y="3790070"/>
                <a:ext cx="1221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/>
                  <a:t>liquid C10</a:t>
                </a:r>
                <a:endParaRPr lang="ko-KR" alt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50936C-47B1-460A-985D-83B167302C0F}"/>
                  </a:ext>
                </a:extLst>
              </p:cNvPr>
              <p:cNvSpPr/>
              <p:nvPr/>
            </p:nvSpPr>
            <p:spPr>
              <a:xfrm>
                <a:off x="9181976" y="2875060"/>
                <a:ext cx="2005080" cy="74046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410BA5-EB1B-4DFC-869B-512282A1CC11}"/>
                  </a:ext>
                </a:extLst>
              </p:cNvPr>
              <p:cNvSpPr txBox="1"/>
              <p:nvPr/>
            </p:nvSpPr>
            <p:spPr>
              <a:xfrm>
                <a:off x="9304853" y="3147899"/>
                <a:ext cx="1824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/>
                  <a:t>gaseous CO</a:t>
                </a:r>
                <a:r>
                  <a:rPr lang="en-US" altLang="ko-KR" baseline="-25000" dirty="0"/>
                  <a:t>2</a:t>
                </a:r>
                <a:endParaRPr lang="ko-KR" alt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5003808-657A-493E-9147-247B1E5C6240}"/>
                  </a:ext>
                </a:extLst>
              </p:cNvPr>
              <p:cNvSpPr/>
              <p:nvPr/>
            </p:nvSpPr>
            <p:spPr>
              <a:xfrm>
                <a:off x="7477769" y="270801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519166F-72F6-479A-906B-1DA123FC6C46}"/>
                  </a:ext>
                </a:extLst>
              </p:cNvPr>
              <p:cNvSpPr/>
              <p:nvPr/>
            </p:nvSpPr>
            <p:spPr>
              <a:xfrm>
                <a:off x="7183887" y="4705256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14FD69E-40F4-4DE0-AE2B-C58F24640A68}"/>
                  </a:ext>
                </a:extLst>
              </p:cNvPr>
              <p:cNvSpPr/>
              <p:nvPr/>
            </p:nvSpPr>
            <p:spPr>
              <a:xfrm>
                <a:off x="8538554" y="2466358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2782097-6D05-41D5-9E38-4F20F18A1E66}"/>
                  </a:ext>
                </a:extLst>
              </p:cNvPr>
              <p:cNvSpPr/>
              <p:nvPr/>
            </p:nvSpPr>
            <p:spPr>
              <a:xfrm>
                <a:off x="9800088" y="2381297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17F9EB2-2521-45FC-8546-B4C9313B3EF4}"/>
                  </a:ext>
                </a:extLst>
              </p:cNvPr>
              <p:cNvSpPr/>
              <p:nvPr/>
            </p:nvSpPr>
            <p:spPr>
              <a:xfrm>
                <a:off x="10795278" y="2338716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9D83AC-CCC1-446D-838F-4725218E797D}"/>
                  </a:ext>
                </a:extLst>
              </p:cNvPr>
              <p:cNvSpPr/>
              <p:nvPr/>
            </p:nvSpPr>
            <p:spPr>
              <a:xfrm>
                <a:off x="11304138" y="2322561"/>
                <a:ext cx="91440" cy="9144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BAE1E9D-A9B1-4EF8-AEF3-FA277928DE01}"/>
                  </a:ext>
                </a:extLst>
              </p:cNvPr>
              <p:cNvSpPr/>
              <p:nvPr/>
            </p:nvSpPr>
            <p:spPr>
              <a:xfrm>
                <a:off x="9531245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2F3D3A5-A61E-49F5-87C8-C990966B7EC2}"/>
                  </a:ext>
                </a:extLst>
              </p:cNvPr>
              <p:cNvSpPr/>
              <p:nvPr/>
            </p:nvSpPr>
            <p:spPr>
              <a:xfrm>
                <a:off x="10765997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4AEC698-8A73-410E-8E39-E6E1F0319FB8}"/>
                  </a:ext>
                </a:extLst>
              </p:cNvPr>
              <p:cNvSpPr/>
              <p:nvPr/>
            </p:nvSpPr>
            <p:spPr>
              <a:xfrm>
                <a:off x="11074683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15FD247-71E3-4766-AF55-8C82DE5A4CA9}"/>
                  </a:ext>
                </a:extLst>
              </p:cNvPr>
              <p:cNvSpPr/>
              <p:nvPr/>
            </p:nvSpPr>
            <p:spPr>
              <a:xfrm>
                <a:off x="9222557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8A89B87-3B3E-4CDD-AF3B-38A9B56F5C68}"/>
                  </a:ext>
                </a:extLst>
              </p:cNvPr>
              <p:cNvSpPr/>
              <p:nvPr/>
            </p:nvSpPr>
            <p:spPr>
              <a:xfrm>
                <a:off x="9839933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F3FF336-16BE-4717-8898-77EEEED073B7}"/>
                  </a:ext>
                </a:extLst>
              </p:cNvPr>
              <p:cNvSpPr/>
              <p:nvPr/>
            </p:nvSpPr>
            <p:spPr>
              <a:xfrm>
                <a:off x="10148621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631C6C7-FA6D-4CCB-914E-A63E304EC72B}"/>
                  </a:ext>
                </a:extLst>
              </p:cNvPr>
              <p:cNvSpPr/>
              <p:nvPr/>
            </p:nvSpPr>
            <p:spPr>
              <a:xfrm>
                <a:off x="10457309" y="4208515"/>
                <a:ext cx="82296" cy="82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EBE273-9A6C-4C4F-A7DB-0ED8B6F274EC}"/>
                </a:ext>
              </a:extLst>
            </p:cNvPr>
            <p:cNvSpPr txBox="1"/>
            <p:nvPr/>
          </p:nvSpPr>
          <p:spPr>
            <a:xfrm>
              <a:off x="6883052" y="5887258"/>
              <a:ext cx="4907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</a:t>
              </a:r>
              <a:r>
                <a:rPr lang="en-US" b="1" baseline="-25000" dirty="0"/>
                <a:t>2</a:t>
              </a:r>
              <a:r>
                <a:rPr lang="en-US" b="1" dirty="0"/>
                <a:t> adsorption isotherm at calcite-C10 interfaces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088EC2-2398-4E78-AE27-42FB5E5F5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68"/>
    </mc:Choice>
    <mc:Fallback xmlns="">
      <p:transition spd="slow" advTm="10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9624" x="7772400" y="3433763"/>
          <p14:tracePt t="49625" x="7772400" y="3414713"/>
          <p14:tracePt t="49628" x="7762875" y="3397250"/>
          <p14:tracePt t="49636" x="7762875" y="3387725"/>
          <p14:tracePt t="49644" x="7743825" y="3370263"/>
          <p14:tracePt t="49653" x="7743825" y="3360738"/>
          <p14:tracePt t="49658" x="7735888" y="3351213"/>
          <p14:tracePt t="49668" x="7735888" y="3341688"/>
          <p14:tracePt t="49674" x="7726363" y="3333750"/>
          <p14:tracePt t="49722" x="7726363" y="3324225"/>
          <p14:tracePt t="49738" x="7716838" y="3314700"/>
          <p14:tracePt t="49748" x="7716838" y="3297238"/>
          <p14:tracePt t="49754" x="7716838" y="3268663"/>
          <p14:tracePt t="49762" x="7716838" y="3241675"/>
          <p14:tracePt t="49768" x="7716838" y="3195638"/>
          <p14:tracePt t="49778" x="7707313" y="3132138"/>
          <p14:tracePt t="49784" x="7707313" y="3086100"/>
          <p14:tracePt t="49792" x="7699375" y="3041650"/>
          <p14:tracePt t="49800" x="7699375" y="3005138"/>
          <p14:tracePt t="49808" x="7670800" y="2959100"/>
          <p14:tracePt t="49816" x="7662863" y="2922588"/>
          <p14:tracePt t="49824" x="7643813" y="2886075"/>
          <p14:tracePt t="49832" x="7634288" y="2857500"/>
          <p14:tracePt t="49840" x="7626350" y="2840038"/>
          <p14:tracePt t="49848" x="7616825" y="2820988"/>
          <p14:tracePt t="49855" x="7607300" y="2813050"/>
          <p14:tracePt t="49862" x="7589838" y="2803525"/>
          <p14:tracePt t="49870" x="7589838" y="2794000"/>
          <p14:tracePt t="49878" x="7570788" y="2794000"/>
          <p14:tracePt t="49886" x="7543800" y="2794000"/>
          <p14:tracePt t="49894" x="7534275" y="2794000"/>
          <p14:tracePt t="49903" x="7507288" y="2794000"/>
          <p14:tracePt t="49910" x="7488238" y="2794000"/>
          <p14:tracePt t="49919" x="7461250" y="2813050"/>
          <p14:tracePt t="49926" x="7424738" y="2840038"/>
          <p14:tracePt t="49934" x="7378700" y="2867025"/>
          <p14:tracePt t="49942" x="7334250" y="2922588"/>
          <p14:tracePt t="49948" x="7315200" y="2940050"/>
          <p14:tracePt t="49959" x="7288213" y="2995613"/>
          <p14:tracePt t="49964" x="7251700" y="3041650"/>
          <p14:tracePt t="49972" x="7242175" y="3122613"/>
          <p14:tracePt t="49980" x="7232650" y="3178175"/>
          <p14:tracePt t="49988" x="7205663" y="3260725"/>
          <p14:tracePt t="49996" x="7205663" y="3314700"/>
          <p14:tracePt t="50004" x="7178675" y="3414713"/>
          <p14:tracePt t="50012" x="7159625" y="3506788"/>
          <p14:tracePt t="50020" x="7159625" y="3616325"/>
          <p14:tracePt t="50028" x="7150100" y="3743325"/>
          <p14:tracePt t="50036" x="7150100" y="3816350"/>
          <p14:tracePt t="50044" x="7150100" y="3917950"/>
          <p14:tracePt t="50050" x="7150100" y="3990975"/>
          <p14:tracePt t="50060" x="7150100" y="4081463"/>
          <p14:tracePt t="50066" x="7132638" y="4173538"/>
          <p14:tracePt t="50074" x="7132638" y="4283075"/>
          <p14:tracePt t="50082" x="7132638" y="4373563"/>
          <p14:tracePt t="50090" x="7132638" y="4483100"/>
          <p14:tracePt t="50098" x="7132638" y="4575175"/>
          <p14:tracePt t="50105" x="7142163" y="4675188"/>
          <p14:tracePt t="50114" x="7142163" y="4784725"/>
          <p14:tracePt t="50122" x="7169150" y="4876800"/>
          <p14:tracePt t="50130" x="7178675" y="4986338"/>
          <p14:tracePt t="50138" x="7196138" y="5049838"/>
          <p14:tracePt t="50144" x="7232650" y="5149850"/>
          <p14:tracePt t="50153" x="7259638" y="5222875"/>
          <p14:tracePt t="50160" x="7288213" y="5287963"/>
          <p14:tracePt t="50174" x="7315200" y="5351463"/>
          <p14:tracePt t="50176" x="7351713" y="5434013"/>
          <p14:tracePt t="50185" x="7370763" y="5478463"/>
          <p14:tracePt t="50192" x="7415213" y="5543550"/>
          <p14:tracePt t="50200" x="7434263" y="5570538"/>
          <p14:tracePt t="50208" x="7470775" y="5634038"/>
          <p14:tracePt t="50216" x="7488238" y="5670550"/>
          <p14:tracePt t="50224" x="7516813" y="5716588"/>
          <p14:tracePt t="50230" x="7543800" y="5753100"/>
          <p14:tracePt t="50238" x="7580313" y="5780088"/>
          <p14:tracePt t="50246" x="7626350" y="5835650"/>
          <p14:tracePt t="50254" x="7670800" y="5872163"/>
          <p14:tracePt t="50262" x="7789863" y="5908675"/>
          <p14:tracePt t="50270" x="7908925" y="5954713"/>
          <p14:tracePt t="50278" x="8018463" y="5981700"/>
          <p14:tracePt t="50286" x="8101013" y="6008688"/>
          <p14:tracePt t="50294" x="8174038" y="6027738"/>
          <p14:tracePt t="50302" x="8274050" y="6054725"/>
          <p14:tracePt t="50310" x="8383588" y="6064250"/>
          <p14:tracePt t="50319" x="8466138" y="6108700"/>
          <p14:tracePt t="50326" x="8575675" y="6118225"/>
          <p14:tracePt t="50334" x="8739188" y="6145213"/>
          <p14:tracePt t="50340" x="8831263" y="6164263"/>
          <p14:tracePt t="50348" x="8931275" y="6173788"/>
          <p14:tracePt t="50357" x="9040813" y="6191250"/>
          <p14:tracePt t="50364" x="9142413" y="6218238"/>
          <p14:tracePt t="50372" x="9215438" y="6218238"/>
          <p14:tracePt t="50380" x="9342438" y="6218238"/>
          <p14:tracePt t="50388" x="9415463" y="6218238"/>
          <p14:tracePt t="50396" x="9488488" y="6227763"/>
          <p14:tracePt t="50404" x="9515475" y="6227763"/>
          <p14:tracePt t="50412" x="9561513" y="6227763"/>
          <p14:tracePt t="50421" x="9598025" y="6227763"/>
          <p14:tracePt t="50426" x="9644063" y="6218238"/>
          <p14:tracePt t="50434" x="9690100" y="6191250"/>
          <p14:tracePt t="50442" x="9763125" y="6181725"/>
          <p14:tracePt t="50450" x="9826625" y="6154738"/>
          <p14:tracePt t="50458" x="9882188" y="6154738"/>
          <p14:tracePt t="50467" x="9926638" y="6137275"/>
          <p14:tracePt t="50474" x="9972675" y="6108700"/>
          <p14:tracePt t="50482" x="10028238" y="6072188"/>
          <p14:tracePt t="50489" x="10072688" y="6045200"/>
          <p14:tracePt t="50497" x="10109200" y="5991225"/>
          <p14:tracePt t="50507" x="10145713" y="5945188"/>
          <p14:tracePt t="50514" x="10182225" y="5881688"/>
          <p14:tracePt t="50520" x="10210800" y="5807075"/>
          <p14:tracePt t="50530" x="10237788" y="5726113"/>
          <p14:tracePt t="50536" x="10264775" y="5624513"/>
          <p14:tracePt t="50544" x="10274300" y="5534025"/>
          <p14:tracePt t="50552" x="10301288" y="5434013"/>
          <p14:tracePt t="50561" x="10337800" y="5360988"/>
          <p14:tracePt t="50569" x="10356850" y="5278438"/>
          <p14:tracePt t="50576" x="10383838" y="5186363"/>
          <p14:tracePt t="50585" x="10393363" y="5105400"/>
          <p14:tracePt t="50592" x="10410825" y="4995863"/>
          <p14:tracePt t="50600" x="10420350" y="4884738"/>
          <p14:tracePt t="50607" x="10447338" y="4767263"/>
          <p14:tracePt t="50616" x="10447338" y="4657725"/>
          <p14:tracePt t="50623" x="10447338" y="4565650"/>
          <p14:tracePt t="50630" x="10447338" y="4456113"/>
          <p14:tracePt t="50638" x="10447338" y="4346575"/>
          <p14:tracePt t="50646" x="10447338" y="4273550"/>
          <p14:tracePt t="50653" x="10447338" y="4219575"/>
          <p14:tracePt t="50662" x="10447338" y="4173538"/>
          <p14:tracePt t="50670" x="10447338" y="4146550"/>
          <p14:tracePt t="50678" x="10447338" y="4127500"/>
          <p14:tracePt t="50686" x="10437813" y="4110038"/>
          <p14:tracePt t="50694" x="10437813" y="4100513"/>
          <p14:tracePt t="50702" x="10420350" y="4081463"/>
          <p14:tracePt t="50708" x="10401300" y="4064000"/>
          <p14:tracePt t="50717" x="10383838" y="4054475"/>
          <p14:tracePt t="50732" x="10364788" y="4044950"/>
          <p14:tracePt t="50780" x="10364788" y="4037013"/>
          <p14:tracePt t="50936" x="0" y="0"/>
        </p14:tracePtLst>
        <p14:tracePtLst>
          <p14:tracePt t="59339" x="9442450" y="5507038"/>
          <p14:tracePt t="59346" x="9434513" y="5497513"/>
          <p14:tracePt t="59362" x="9424988" y="5478463"/>
          <p14:tracePt t="59384" x="9415463" y="5470525"/>
          <p14:tracePt t="59392" x="9405938" y="5470525"/>
          <p14:tracePt t="59401" x="9405938" y="5461000"/>
          <p14:tracePt t="59408" x="9398000" y="5461000"/>
          <p14:tracePt t="59416" x="9398000" y="5451475"/>
          <p14:tracePt t="59424" x="9388475" y="5451475"/>
          <p14:tracePt t="59432" x="9388475" y="5441950"/>
          <p14:tracePt t="59440" x="9378950" y="5441950"/>
          <p14:tracePt t="59448" x="9378950" y="5434013"/>
          <p14:tracePt t="59457" x="9369425" y="5434013"/>
          <p14:tracePt t="59462" x="9361488" y="5424488"/>
          <p14:tracePt t="59471" x="9342438" y="5414963"/>
          <p14:tracePt t="59479" x="9332913" y="5414963"/>
          <p14:tracePt t="59486" x="9305925" y="5405438"/>
          <p14:tracePt t="59494" x="9305925" y="5397500"/>
          <p14:tracePt t="59502" x="9288463" y="5387975"/>
          <p14:tracePt t="59510" x="9251950" y="5387975"/>
          <p14:tracePt t="59518" x="9232900" y="5378450"/>
          <p14:tracePt t="59526" x="9205913" y="5368925"/>
          <p14:tracePt t="59534" x="9186863" y="5360988"/>
          <p14:tracePt t="59542" x="9178925" y="5360988"/>
          <p14:tracePt t="59548" x="9159875" y="5360988"/>
          <p14:tracePt t="59556" x="9142413" y="5360988"/>
          <p14:tracePt t="59564" x="9132888" y="5360988"/>
          <p14:tracePt t="59572" x="9105900" y="5351463"/>
          <p14:tracePt t="59588" x="9096375" y="5351463"/>
          <p14:tracePt t="59596" x="9086850" y="5351463"/>
          <p14:tracePt t="59605" x="9059863" y="5351463"/>
          <p14:tracePt t="59612" x="9040813" y="5351463"/>
          <p14:tracePt t="59620" x="9023350" y="5351463"/>
          <p14:tracePt t="59628" x="9004300" y="5351463"/>
          <p14:tracePt t="59637" x="8986838" y="5351463"/>
          <p14:tracePt t="59643" x="8967788" y="5351463"/>
          <p14:tracePt t="59658" x="8950325" y="5360988"/>
          <p14:tracePt t="59666" x="8940800" y="5360988"/>
          <p14:tracePt t="59684" x="8931275" y="5360988"/>
          <p14:tracePt t="59690" x="8913813" y="5360988"/>
          <p14:tracePt t="59699" x="8904288" y="5360988"/>
          <p14:tracePt t="59706" x="8894763" y="5360988"/>
          <p14:tracePt t="59715" x="8885238" y="5360988"/>
          <p14:tracePt t="59722" x="8858250" y="5360988"/>
          <p14:tracePt t="59731" x="8848725" y="5360988"/>
          <p14:tracePt t="59738" x="8840788" y="5360988"/>
          <p14:tracePt t="59744" x="8831263" y="5360988"/>
          <p14:tracePt t="59752" x="8821738" y="5360988"/>
          <p14:tracePt t="59768" x="8812213" y="5360988"/>
          <p14:tracePt t="59862" x="8804275" y="5360988"/>
          <p14:tracePt t="59878" x="8804275" y="5368925"/>
          <p14:tracePt t="59886" x="8794750" y="5368925"/>
          <p14:tracePt t="59894" x="8794750" y="5378450"/>
          <p14:tracePt t="60082" x="0" y="0"/>
        </p14:tracePtLst>
        <p14:tracePtLst>
          <p14:tracePt t="61541" x="7662863" y="3414713"/>
          <p14:tracePt t="61656" x="7670800" y="3424238"/>
          <p14:tracePt t="61672" x="7670800" y="3433763"/>
          <p14:tracePt t="61680" x="7670800" y="3443288"/>
          <p14:tracePt t="61687" x="7670800" y="3451225"/>
          <p14:tracePt t="61696" x="7670800" y="3470275"/>
          <p14:tracePt t="61704" x="7670800" y="3487738"/>
          <p14:tracePt t="61712" x="7670800" y="3506788"/>
          <p14:tracePt t="61719" x="7670800" y="3516313"/>
          <p14:tracePt t="61728" x="7670800" y="3533775"/>
          <p14:tracePt t="61736" x="7670800" y="3543300"/>
          <p14:tracePt t="61744" x="7670800" y="3560763"/>
          <p14:tracePt t="61749" x="7680325" y="3570288"/>
          <p14:tracePt t="61758" x="7680325" y="3589338"/>
          <p14:tracePt t="61766" x="7680325" y="3606800"/>
          <p14:tracePt t="61774" x="7680325" y="3633788"/>
          <p14:tracePt t="61782" x="7680325" y="3652838"/>
          <p14:tracePt t="61790" x="7680325" y="3670300"/>
          <p14:tracePt t="61798" x="7680325" y="3698875"/>
          <p14:tracePt t="61806" x="7680325" y="3725863"/>
          <p14:tracePt t="61814" x="7680325" y="3743325"/>
          <p14:tracePt t="61821" x="7680325" y="3762375"/>
          <p14:tracePt t="61830" x="7680325" y="3771900"/>
          <p14:tracePt t="61838" x="7680325" y="3798888"/>
          <p14:tracePt t="61844" x="7680325" y="3808413"/>
          <p14:tracePt t="61852" x="7680325" y="3835400"/>
          <p14:tracePt t="61860" x="7680325" y="3844925"/>
          <p14:tracePt t="61867" x="7680325" y="3852863"/>
          <p14:tracePt t="61876" x="7680325" y="3871913"/>
          <p14:tracePt t="61884" x="7680325" y="3889375"/>
          <p14:tracePt t="61892" x="7680325" y="3898900"/>
          <p14:tracePt t="61900" x="7680325" y="3917950"/>
          <p14:tracePt t="61908" x="7670800" y="3935413"/>
          <p14:tracePt t="61916" x="7670800" y="3954463"/>
          <p14:tracePt t="61923" x="7662863" y="3971925"/>
          <p14:tracePt t="61930" x="7662863" y="3990975"/>
          <p14:tracePt t="61939" x="7662863" y="4000500"/>
          <p14:tracePt t="61946" x="7662863" y="4017963"/>
          <p14:tracePt t="61962" x="7662863" y="4027488"/>
          <p14:tracePt t="61978" x="7662863" y="4044950"/>
          <p14:tracePt t="61994" x="7662863" y="4064000"/>
          <p14:tracePt t="62002" x="7662863" y="4073525"/>
          <p14:tracePt t="62010" x="7662863" y="4090988"/>
          <p14:tracePt t="62018" x="7662863" y="4100513"/>
          <p14:tracePt t="62027" x="7662863" y="4117975"/>
          <p14:tracePt t="62031" x="7662863" y="4137025"/>
          <p14:tracePt t="62040" x="7662863" y="4154488"/>
          <p14:tracePt t="62048" x="7662863" y="4191000"/>
          <p14:tracePt t="62064" x="7662863" y="4219575"/>
          <p14:tracePt t="62072" x="7662863" y="4237038"/>
          <p14:tracePt t="62079" x="7662863" y="4256088"/>
          <p14:tracePt t="62088" x="7662863" y="4273550"/>
          <p14:tracePt t="62096" x="7662863" y="4283075"/>
          <p14:tracePt t="62105" x="7662863" y="4292600"/>
          <p14:tracePt t="62112" x="7662863" y="4300538"/>
          <p14:tracePt t="62128" x="7662863" y="4310063"/>
          <p14:tracePt t="62133" x="7662863" y="4319588"/>
          <p14:tracePt t="62150" x="7662863" y="4329113"/>
          <p14:tracePt t="62173" x="7662863" y="4356100"/>
          <p14:tracePt t="62174" x="7662863" y="4365625"/>
          <p14:tracePt t="62181" x="7662863" y="4373563"/>
          <p14:tracePt t="62190" x="7662863" y="4383088"/>
          <p14:tracePt t="62199" x="7670800" y="4392613"/>
          <p14:tracePt t="62206" x="7670800" y="4410075"/>
          <p14:tracePt t="62214" x="7670800" y="4419600"/>
          <p14:tracePt t="62219" x="7670800" y="4429125"/>
          <p14:tracePt t="62228" x="7670800" y="4438650"/>
          <p14:tracePt t="62236" x="7670800" y="4456113"/>
          <p14:tracePt t="62244" x="7670800" y="4465638"/>
          <p14:tracePt t="62252" x="7670800" y="4483100"/>
          <p14:tracePt t="62260" x="7670800" y="4502150"/>
          <p14:tracePt t="62268" x="7670800" y="4529138"/>
          <p14:tracePt t="62278" x="7670800" y="4548188"/>
          <p14:tracePt t="62284" x="7670800" y="4565650"/>
          <p14:tracePt t="62292" x="7670800" y="4584700"/>
          <p14:tracePt t="62300" x="7680325" y="4602163"/>
          <p14:tracePt t="62316" x="7689850" y="4629150"/>
          <p14:tracePt t="62322" x="7689850" y="4638675"/>
          <p14:tracePt t="62330" x="7689850" y="4657725"/>
          <p14:tracePt t="62338" x="7689850" y="4675188"/>
          <p14:tracePt t="62354" x="7689850" y="4694238"/>
          <p14:tracePt t="62361" x="7699375" y="4702175"/>
          <p14:tracePt t="62370" x="7699375" y="4730750"/>
          <p14:tracePt t="62377" x="7707313" y="4748213"/>
          <p14:tracePt t="62386" x="7707313" y="4767263"/>
          <p14:tracePt t="62394" x="7707313" y="4794250"/>
          <p14:tracePt t="62402" x="7707313" y="4803775"/>
          <p14:tracePt t="62409" x="7707313" y="4821238"/>
          <p14:tracePt t="62416" x="7707313" y="4840288"/>
          <p14:tracePt t="62424" x="7707313" y="4857750"/>
          <p14:tracePt t="62434" x="7707313" y="4867275"/>
          <p14:tracePt t="62439" x="7716838" y="4876800"/>
          <p14:tracePt t="62448" x="7716838" y="4884738"/>
          <p14:tracePt t="62456" x="7716838" y="4894263"/>
          <p14:tracePt t="62464" x="7726363" y="4903788"/>
          <p14:tracePt t="62473" x="7726363" y="4913313"/>
          <p14:tracePt t="62481" x="7726363" y="4922838"/>
          <p14:tracePt t="62488" x="7726363" y="4930775"/>
          <p14:tracePt t="62501" x="7726363" y="4940300"/>
          <p14:tracePt t="62518" x="7726363" y="4949825"/>
          <p14:tracePt t="62528" x="7735888" y="4959350"/>
          <p14:tracePt t="62534" x="7735888" y="4976813"/>
          <p14:tracePt t="62542" x="7735888" y="4986338"/>
          <p14:tracePt t="62550" x="7735888" y="4995863"/>
          <p14:tracePt t="62566" x="7735888" y="5013325"/>
          <p14:tracePt t="62574" x="7735888" y="5022850"/>
          <p14:tracePt t="62582" x="7735888" y="5040313"/>
          <p14:tracePt t="62590" x="7735888" y="5049838"/>
          <p14:tracePt t="62598" x="7735888" y="5059363"/>
          <p14:tracePt t="62605" x="7735888" y="5076825"/>
          <p14:tracePt t="62612" x="7735888" y="5095875"/>
          <p14:tracePt t="62620" x="7735888" y="5113338"/>
          <p14:tracePt t="62628" x="7743825" y="5122863"/>
          <p14:tracePt t="62644" x="7743825" y="5132388"/>
          <p14:tracePt t="62652" x="7743825" y="5141913"/>
          <p14:tracePt t="62659" x="7743825" y="5149850"/>
          <p14:tracePt t="62668" x="7743825" y="5159375"/>
          <p14:tracePt t="62685" x="7743825" y="5178425"/>
          <p14:tracePt t="62698" x="7743825" y="5186363"/>
          <p14:tracePt t="62714" x="7743825" y="5195888"/>
          <p14:tracePt t="62722" x="7743825" y="5205413"/>
          <p14:tracePt t="62731" x="7743825" y="5214938"/>
          <p14:tracePt t="62738" x="7753350" y="5214938"/>
          <p14:tracePt t="62754" x="7753350" y="5222875"/>
          <p14:tracePt t="62770" x="7753350" y="5232400"/>
          <p14:tracePt t="62778" x="7753350" y="5241925"/>
          <p14:tracePt t="62784" x="7753350" y="5251450"/>
          <p14:tracePt t="62794" x="7762875" y="5259388"/>
          <p14:tracePt t="62800" x="7762875" y="5268913"/>
          <p14:tracePt t="62832" x="7762875" y="5278438"/>
          <p14:tracePt t="62874" x="7762875" y="5295900"/>
          <p14:tracePt t="62877" x="7762875" y="5305425"/>
          <p14:tracePt t="62886" x="7762875" y="5314950"/>
          <p14:tracePt t="62903" x="7772400" y="5324475"/>
          <p14:tracePt t="62910" x="7772400" y="5332413"/>
          <p14:tracePt t="62966" x="7772400" y="5341938"/>
          <p14:tracePt t="63004" x="7772400" y="5351463"/>
          <p14:tracePt t="63012" x="7772400" y="5360988"/>
          <p14:tracePt t="63192" x="7772400" y="5368925"/>
          <p14:tracePt t="63756" x="7780338" y="5368925"/>
          <p14:tracePt t="63882" x="7789863" y="5368925"/>
          <p14:tracePt t="64188" x="7799388" y="5368925"/>
          <p14:tracePt t="64258" x="7808913" y="5368925"/>
          <p14:tracePt t="64384" x="7816850" y="5368925"/>
          <p14:tracePt t="6447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Simulation system and methods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10E2E-32EE-498E-93A3-CDB24EAFE944}"/>
              </a:ext>
            </a:extLst>
          </p:cNvPr>
          <p:cNvSpPr txBox="1"/>
          <p:nvPr/>
        </p:nvSpPr>
        <p:spPr>
          <a:xfrm>
            <a:off x="506521" y="948037"/>
            <a:ext cx="54144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System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8nm-wide calcite pore + C10 + CO</a:t>
            </a:r>
            <a:r>
              <a:rPr lang="en-US" sz="2400" baseline="-25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well-defined interfacial CO</a:t>
            </a:r>
            <a:r>
              <a:rPr lang="en-US" sz="2400" baseline="-25000" dirty="0"/>
              <a:t>2</a:t>
            </a:r>
            <a:r>
              <a:rPr lang="en-US" sz="2400" dirty="0"/>
              <a:t>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D4B7C8-1FDD-4BFA-9481-804B5835C66C}"/>
                  </a:ext>
                </a:extLst>
              </p:cNvPr>
              <p:cNvSpPr/>
              <p:nvPr/>
            </p:nvSpPr>
            <p:spPr>
              <a:xfrm>
                <a:off x="6775594" y="948037"/>
                <a:ext cx="4883178" cy="3585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b="1" dirty="0">
                    <a:solidFill>
                      <a:prstClr val="black"/>
                    </a:solidFill>
                  </a:rPr>
                  <a:t>Methods</a:t>
                </a:r>
                <a:endParaRPr lang="en-US" sz="2400" b="1" dirty="0">
                  <a:solidFill>
                    <a:prstClr val="black"/>
                  </a:solidFill>
                </a:endParaRP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molecular dynamics simulations</a:t>
                </a:r>
              </a:p>
              <a:p>
                <a:pPr marL="800100" lvl="1" indent="-342900">
                  <a:buFont typeface="Symbol" panose="05050102010706020507" pitchFamily="18" charset="2"/>
                  <a:buChar char=""/>
                </a:pPr>
                <a:r>
                  <a:rPr lang="en-US" sz="2200" dirty="0"/>
                  <a:t>drive oil transport by applying a horizontal acceleration </a:t>
                </a:r>
                <a:r>
                  <a:rPr lang="en-US" sz="2200" i="1" dirty="0"/>
                  <a:t>a</a:t>
                </a:r>
                <a:r>
                  <a:rPr lang="en-US" sz="2200" baseline="-25000" dirty="0"/>
                  <a:t>x</a:t>
                </a:r>
              </a:p>
              <a:p>
                <a:pPr marL="342900" lvl="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velocity embedding technique</a:t>
                </a:r>
              </a:p>
              <a:p>
                <a:pPr marL="800100" lvl="1" indent="-342900">
                  <a:buFont typeface="Symbol" panose="05050102010706020507" pitchFamily="18" charset="2"/>
                  <a:buChar char=""/>
                </a:pPr>
                <a:r>
                  <a:rPr lang="en-US" sz="2200" dirty="0">
                    <a:solidFill>
                      <a:prstClr val="black"/>
                    </a:solidFill>
                  </a:rPr>
                  <a:t>upscale MD velocity profile in 8nm-pores to wider pores</a:t>
                </a:r>
                <a:endParaRPr lang="en-US" sz="2200" baseline="-25000" dirty="0">
                  <a:solidFill>
                    <a:prstClr val="black"/>
                  </a:solidFill>
                </a:endParaRPr>
              </a:p>
              <a:p>
                <a:pPr marL="342900" lvl="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compute pore </a:t>
                </a:r>
                <a:r>
                  <a:rPr lang="en-US" sz="2400" dirty="0">
                    <a:solidFill>
                      <a:srgbClr val="0432FF"/>
                    </a:solidFill>
                  </a:rPr>
                  <a:t>permeability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>
                    <a:solidFill>
                      <a:srgbClr val="0432FF"/>
                    </a:solidFill>
                  </a:rPr>
                  <a:t> </a:t>
                </a:r>
                <a:r>
                  <a:rPr lang="en-US" sz="2400" dirty="0">
                    <a:solidFill>
                      <a:prstClr val="black"/>
                    </a:solidFill>
                  </a:rPr>
                  <a:t>from velocity and density profiles</a:t>
                </a:r>
                <a:endParaRPr lang="en-US" sz="24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D4B7C8-1FDD-4BFA-9481-804B5835C6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5594" y="948037"/>
                <a:ext cx="4883178" cy="3585597"/>
              </a:xfrm>
              <a:prstGeom prst="rect">
                <a:avLst/>
              </a:prstGeom>
              <a:blipFill>
                <a:blip r:embed="rId6"/>
                <a:stretch>
                  <a:fillRect l="-2494" t="-1701" r="-1995" b="-2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타원 5">
            <a:extLst>
              <a:ext uri="{FF2B5EF4-FFF2-40B4-BE49-F238E27FC236}">
                <a16:creationId xmlns:a16="http://schemas.microsoft.com/office/drawing/2014/main" id="{67621296-E0D9-462D-9F48-7D0FD17BC459}"/>
              </a:ext>
            </a:extLst>
          </p:cNvPr>
          <p:cNvSpPr/>
          <p:nvPr/>
        </p:nvSpPr>
        <p:spPr>
          <a:xfrm>
            <a:off x="1264424" y="2534616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30" name="직선 연결선 7">
            <a:extLst>
              <a:ext uri="{FF2B5EF4-FFF2-40B4-BE49-F238E27FC236}">
                <a16:creationId xmlns:a16="http://schemas.microsoft.com/office/drawing/2014/main" id="{3522EA22-80E1-4903-90B5-EC286F9711E1}"/>
              </a:ext>
            </a:extLst>
          </p:cNvPr>
          <p:cNvCxnSpPr>
            <a:cxnSpLocks/>
          </p:cNvCxnSpPr>
          <p:nvPr/>
        </p:nvCxnSpPr>
        <p:spPr>
          <a:xfrm rot="2700000">
            <a:off x="1056167" y="2419853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13">
            <a:extLst>
              <a:ext uri="{FF2B5EF4-FFF2-40B4-BE49-F238E27FC236}">
                <a16:creationId xmlns:a16="http://schemas.microsoft.com/office/drawing/2014/main" id="{7DAD095F-77F1-47A0-A3D8-F3F2CB0D9DC7}"/>
              </a:ext>
            </a:extLst>
          </p:cNvPr>
          <p:cNvCxnSpPr>
            <a:cxnSpLocks/>
          </p:cNvCxnSpPr>
          <p:nvPr/>
        </p:nvCxnSpPr>
        <p:spPr>
          <a:xfrm rot="2700000">
            <a:off x="1520130" y="2419853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타원 14">
            <a:extLst>
              <a:ext uri="{FF2B5EF4-FFF2-40B4-BE49-F238E27FC236}">
                <a16:creationId xmlns:a16="http://schemas.microsoft.com/office/drawing/2014/main" id="{70ECD3AF-5526-4D2B-86BC-0AED2123882A}"/>
              </a:ext>
            </a:extLst>
          </p:cNvPr>
          <p:cNvSpPr/>
          <p:nvPr/>
        </p:nvSpPr>
        <p:spPr>
          <a:xfrm>
            <a:off x="1728387" y="2535845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15">
            <a:extLst>
              <a:ext uri="{FF2B5EF4-FFF2-40B4-BE49-F238E27FC236}">
                <a16:creationId xmlns:a16="http://schemas.microsoft.com/office/drawing/2014/main" id="{8D35347E-4847-4826-964C-B89AED1D1AC9}"/>
              </a:ext>
            </a:extLst>
          </p:cNvPr>
          <p:cNvSpPr/>
          <p:nvPr/>
        </p:nvSpPr>
        <p:spPr>
          <a:xfrm>
            <a:off x="2163890" y="2534617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6" name="직선 연결선 16">
            <a:extLst>
              <a:ext uri="{FF2B5EF4-FFF2-40B4-BE49-F238E27FC236}">
                <a16:creationId xmlns:a16="http://schemas.microsoft.com/office/drawing/2014/main" id="{8EAFF66B-DD3F-4B25-963D-CF28312F16E7}"/>
              </a:ext>
            </a:extLst>
          </p:cNvPr>
          <p:cNvCxnSpPr>
            <a:cxnSpLocks/>
          </p:cNvCxnSpPr>
          <p:nvPr/>
        </p:nvCxnSpPr>
        <p:spPr>
          <a:xfrm rot="2700000">
            <a:off x="1955634" y="2419854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17">
            <a:extLst>
              <a:ext uri="{FF2B5EF4-FFF2-40B4-BE49-F238E27FC236}">
                <a16:creationId xmlns:a16="http://schemas.microsoft.com/office/drawing/2014/main" id="{16FA4F0F-CD4D-47F6-A06F-CB944DB1D243}"/>
              </a:ext>
            </a:extLst>
          </p:cNvPr>
          <p:cNvCxnSpPr>
            <a:cxnSpLocks/>
          </p:cNvCxnSpPr>
          <p:nvPr/>
        </p:nvCxnSpPr>
        <p:spPr>
          <a:xfrm rot="2700000">
            <a:off x="2419596" y="2419854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타원 18">
            <a:extLst>
              <a:ext uri="{FF2B5EF4-FFF2-40B4-BE49-F238E27FC236}">
                <a16:creationId xmlns:a16="http://schemas.microsoft.com/office/drawing/2014/main" id="{4474084F-A1DA-41AC-A68C-A98883C2F7F5}"/>
              </a:ext>
            </a:extLst>
          </p:cNvPr>
          <p:cNvSpPr/>
          <p:nvPr/>
        </p:nvSpPr>
        <p:spPr>
          <a:xfrm>
            <a:off x="2627854" y="2535845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9" name="타원 19">
            <a:extLst>
              <a:ext uri="{FF2B5EF4-FFF2-40B4-BE49-F238E27FC236}">
                <a16:creationId xmlns:a16="http://schemas.microsoft.com/office/drawing/2014/main" id="{5C18025F-8F51-4C0D-A826-0DC63826F36A}"/>
              </a:ext>
            </a:extLst>
          </p:cNvPr>
          <p:cNvSpPr/>
          <p:nvPr/>
        </p:nvSpPr>
        <p:spPr>
          <a:xfrm>
            <a:off x="3096420" y="2534616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0" name="직선 연결선 20">
            <a:extLst>
              <a:ext uri="{FF2B5EF4-FFF2-40B4-BE49-F238E27FC236}">
                <a16:creationId xmlns:a16="http://schemas.microsoft.com/office/drawing/2014/main" id="{487C4479-E1E9-4D07-BFCE-9BCF74B007B3}"/>
              </a:ext>
            </a:extLst>
          </p:cNvPr>
          <p:cNvCxnSpPr>
            <a:cxnSpLocks/>
          </p:cNvCxnSpPr>
          <p:nvPr/>
        </p:nvCxnSpPr>
        <p:spPr>
          <a:xfrm rot="2700000">
            <a:off x="2888164" y="2419853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21">
            <a:extLst>
              <a:ext uri="{FF2B5EF4-FFF2-40B4-BE49-F238E27FC236}">
                <a16:creationId xmlns:a16="http://schemas.microsoft.com/office/drawing/2014/main" id="{CD7B2F35-FCBB-40EC-8DB1-FA53C89BFFF0}"/>
              </a:ext>
            </a:extLst>
          </p:cNvPr>
          <p:cNvCxnSpPr>
            <a:cxnSpLocks/>
          </p:cNvCxnSpPr>
          <p:nvPr/>
        </p:nvCxnSpPr>
        <p:spPr>
          <a:xfrm rot="2700000">
            <a:off x="3352126" y="2419853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22">
            <a:extLst>
              <a:ext uri="{FF2B5EF4-FFF2-40B4-BE49-F238E27FC236}">
                <a16:creationId xmlns:a16="http://schemas.microsoft.com/office/drawing/2014/main" id="{8A6EE97E-8C19-47E2-893E-A55953D58D32}"/>
              </a:ext>
            </a:extLst>
          </p:cNvPr>
          <p:cNvSpPr/>
          <p:nvPr/>
        </p:nvSpPr>
        <p:spPr>
          <a:xfrm>
            <a:off x="3560383" y="2535845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3" name="타원 23">
            <a:extLst>
              <a:ext uri="{FF2B5EF4-FFF2-40B4-BE49-F238E27FC236}">
                <a16:creationId xmlns:a16="http://schemas.microsoft.com/office/drawing/2014/main" id="{6FEF068F-541A-4D40-8C35-75618BEF9FFB}"/>
              </a:ext>
            </a:extLst>
          </p:cNvPr>
          <p:cNvSpPr/>
          <p:nvPr/>
        </p:nvSpPr>
        <p:spPr>
          <a:xfrm>
            <a:off x="3995887" y="2534617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4" name="직선 연결선 24">
            <a:extLst>
              <a:ext uri="{FF2B5EF4-FFF2-40B4-BE49-F238E27FC236}">
                <a16:creationId xmlns:a16="http://schemas.microsoft.com/office/drawing/2014/main" id="{ED367573-41DA-4401-B3FA-3C7335B5742E}"/>
              </a:ext>
            </a:extLst>
          </p:cNvPr>
          <p:cNvCxnSpPr>
            <a:cxnSpLocks/>
          </p:cNvCxnSpPr>
          <p:nvPr/>
        </p:nvCxnSpPr>
        <p:spPr>
          <a:xfrm rot="2700000">
            <a:off x="3787630" y="2419854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25">
            <a:extLst>
              <a:ext uri="{FF2B5EF4-FFF2-40B4-BE49-F238E27FC236}">
                <a16:creationId xmlns:a16="http://schemas.microsoft.com/office/drawing/2014/main" id="{5B084237-B3F6-4D81-9907-A3986FC2E594}"/>
              </a:ext>
            </a:extLst>
          </p:cNvPr>
          <p:cNvCxnSpPr>
            <a:cxnSpLocks/>
          </p:cNvCxnSpPr>
          <p:nvPr/>
        </p:nvCxnSpPr>
        <p:spPr>
          <a:xfrm rot="2700000">
            <a:off x="4251592" y="2419854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타원 26">
            <a:extLst>
              <a:ext uri="{FF2B5EF4-FFF2-40B4-BE49-F238E27FC236}">
                <a16:creationId xmlns:a16="http://schemas.microsoft.com/office/drawing/2014/main" id="{0C2F9F26-BACE-482D-A15F-4992C7DF8033}"/>
              </a:ext>
            </a:extLst>
          </p:cNvPr>
          <p:cNvSpPr/>
          <p:nvPr/>
        </p:nvSpPr>
        <p:spPr>
          <a:xfrm>
            <a:off x="4459850" y="2535845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타원 27">
            <a:extLst>
              <a:ext uri="{FF2B5EF4-FFF2-40B4-BE49-F238E27FC236}">
                <a16:creationId xmlns:a16="http://schemas.microsoft.com/office/drawing/2014/main" id="{A0292113-1679-4AAB-AFB0-D7F307DF6035}"/>
              </a:ext>
            </a:extLst>
          </p:cNvPr>
          <p:cNvSpPr/>
          <p:nvPr/>
        </p:nvSpPr>
        <p:spPr>
          <a:xfrm>
            <a:off x="1405019" y="2793310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58" name="직선 연결선 28">
            <a:extLst>
              <a:ext uri="{FF2B5EF4-FFF2-40B4-BE49-F238E27FC236}">
                <a16:creationId xmlns:a16="http://schemas.microsoft.com/office/drawing/2014/main" id="{C98D35E9-9C8E-4E95-ACF9-710353FAB91E}"/>
              </a:ext>
            </a:extLst>
          </p:cNvPr>
          <p:cNvCxnSpPr>
            <a:cxnSpLocks/>
          </p:cNvCxnSpPr>
          <p:nvPr/>
        </p:nvCxnSpPr>
        <p:spPr>
          <a:xfrm rot="2700000">
            <a:off x="1196763" y="2684171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29">
            <a:extLst>
              <a:ext uri="{FF2B5EF4-FFF2-40B4-BE49-F238E27FC236}">
                <a16:creationId xmlns:a16="http://schemas.microsoft.com/office/drawing/2014/main" id="{FDD1225F-819B-40EC-8C41-C8FDEF44162A}"/>
              </a:ext>
            </a:extLst>
          </p:cNvPr>
          <p:cNvCxnSpPr>
            <a:cxnSpLocks/>
          </p:cNvCxnSpPr>
          <p:nvPr/>
        </p:nvCxnSpPr>
        <p:spPr>
          <a:xfrm rot="2700000">
            <a:off x="1660725" y="2684171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타원 30">
            <a:extLst>
              <a:ext uri="{FF2B5EF4-FFF2-40B4-BE49-F238E27FC236}">
                <a16:creationId xmlns:a16="http://schemas.microsoft.com/office/drawing/2014/main" id="{920639EA-35B3-4563-BE60-EBA3F13C3C0A}"/>
              </a:ext>
            </a:extLst>
          </p:cNvPr>
          <p:cNvSpPr/>
          <p:nvPr/>
        </p:nvSpPr>
        <p:spPr>
          <a:xfrm>
            <a:off x="1868982" y="280016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1" name="타원 31">
            <a:extLst>
              <a:ext uri="{FF2B5EF4-FFF2-40B4-BE49-F238E27FC236}">
                <a16:creationId xmlns:a16="http://schemas.microsoft.com/office/drawing/2014/main" id="{BBE4B606-808B-4EC5-82A6-D048FA8F3F00}"/>
              </a:ext>
            </a:extLst>
          </p:cNvPr>
          <p:cNvSpPr/>
          <p:nvPr/>
        </p:nvSpPr>
        <p:spPr>
          <a:xfrm>
            <a:off x="2304486" y="2793311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62" name="직선 연결선 32">
            <a:extLst>
              <a:ext uri="{FF2B5EF4-FFF2-40B4-BE49-F238E27FC236}">
                <a16:creationId xmlns:a16="http://schemas.microsoft.com/office/drawing/2014/main" id="{2E58F053-D53E-401E-82BA-E220A56617B3}"/>
              </a:ext>
            </a:extLst>
          </p:cNvPr>
          <p:cNvCxnSpPr>
            <a:cxnSpLocks/>
          </p:cNvCxnSpPr>
          <p:nvPr/>
        </p:nvCxnSpPr>
        <p:spPr>
          <a:xfrm rot="2700000">
            <a:off x="2096229" y="2684172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33">
            <a:extLst>
              <a:ext uri="{FF2B5EF4-FFF2-40B4-BE49-F238E27FC236}">
                <a16:creationId xmlns:a16="http://schemas.microsoft.com/office/drawing/2014/main" id="{1F3B8B1A-CEF4-43F3-A248-FCD99D40E7E5}"/>
              </a:ext>
            </a:extLst>
          </p:cNvPr>
          <p:cNvCxnSpPr>
            <a:cxnSpLocks/>
          </p:cNvCxnSpPr>
          <p:nvPr/>
        </p:nvCxnSpPr>
        <p:spPr>
          <a:xfrm rot="2700000">
            <a:off x="2560191" y="2684172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타원 34">
            <a:extLst>
              <a:ext uri="{FF2B5EF4-FFF2-40B4-BE49-F238E27FC236}">
                <a16:creationId xmlns:a16="http://schemas.microsoft.com/office/drawing/2014/main" id="{741B4887-4C6F-4793-8D2A-7F6EE62F3BA7}"/>
              </a:ext>
            </a:extLst>
          </p:cNvPr>
          <p:cNvSpPr/>
          <p:nvPr/>
        </p:nvSpPr>
        <p:spPr>
          <a:xfrm>
            <a:off x="2768449" y="280016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5" name="타원 35">
            <a:extLst>
              <a:ext uri="{FF2B5EF4-FFF2-40B4-BE49-F238E27FC236}">
                <a16:creationId xmlns:a16="http://schemas.microsoft.com/office/drawing/2014/main" id="{4D08DDC7-D00A-4B96-9B7B-4F93E8EEBF60}"/>
              </a:ext>
            </a:extLst>
          </p:cNvPr>
          <p:cNvSpPr/>
          <p:nvPr/>
        </p:nvSpPr>
        <p:spPr>
          <a:xfrm>
            <a:off x="3237016" y="2793310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66" name="직선 연결선 36">
            <a:extLst>
              <a:ext uri="{FF2B5EF4-FFF2-40B4-BE49-F238E27FC236}">
                <a16:creationId xmlns:a16="http://schemas.microsoft.com/office/drawing/2014/main" id="{FA202917-EB13-4BA5-9E15-7B52FBF93D02}"/>
              </a:ext>
            </a:extLst>
          </p:cNvPr>
          <p:cNvCxnSpPr>
            <a:cxnSpLocks/>
          </p:cNvCxnSpPr>
          <p:nvPr/>
        </p:nvCxnSpPr>
        <p:spPr>
          <a:xfrm rot="2700000">
            <a:off x="3028759" y="2684171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37">
            <a:extLst>
              <a:ext uri="{FF2B5EF4-FFF2-40B4-BE49-F238E27FC236}">
                <a16:creationId xmlns:a16="http://schemas.microsoft.com/office/drawing/2014/main" id="{D9E4B34A-0740-487B-B208-B0A76F3CB68D}"/>
              </a:ext>
            </a:extLst>
          </p:cNvPr>
          <p:cNvCxnSpPr>
            <a:cxnSpLocks/>
          </p:cNvCxnSpPr>
          <p:nvPr/>
        </p:nvCxnSpPr>
        <p:spPr>
          <a:xfrm rot="2700000">
            <a:off x="3492721" y="2684171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타원 38">
            <a:extLst>
              <a:ext uri="{FF2B5EF4-FFF2-40B4-BE49-F238E27FC236}">
                <a16:creationId xmlns:a16="http://schemas.microsoft.com/office/drawing/2014/main" id="{1C21E9CB-89AC-4795-B42D-ED3935396675}"/>
              </a:ext>
            </a:extLst>
          </p:cNvPr>
          <p:cNvSpPr/>
          <p:nvPr/>
        </p:nvSpPr>
        <p:spPr>
          <a:xfrm>
            <a:off x="3700979" y="280016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9" name="타원 39">
            <a:extLst>
              <a:ext uri="{FF2B5EF4-FFF2-40B4-BE49-F238E27FC236}">
                <a16:creationId xmlns:a16="http://schemas.microsoft.com/office/drawing/2014/main" id="{1952BF41-7BE7-4199-9E50-84FEFD233905}"/>
              </a:ext>
            </a:extLst>
          </p:cNvPr>
          <p:cNvSpPr/>
          <p:nvPr/>
        </p:nvSpPr>
        <p:spPr>
          <a:xfrm>
            <a:off x="4136482" y="2793311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70" name="직선 연결선 40">
            <a:extLst>
              <a:ext uri="{FF2B5EF4-FFF2-40B4-BE49-F238E27FC236}">
                <a16:creationId xmlns:a16="http://schemas.microsoft.com/office/drawing/2014/main" id="{3DDA1347-30C5-46E2-83D5-8603DB5BCFD3}"/>
              </a:ext>
            </a:extLst>
          </p:cNvPr>
          <p:cNvCxnSpPr>
            <a:cxnSpLocks/>
          </p:cNvCxnSpPr>
          <p:nvPr/>
        </p:nvCxnSpPr>
        <p:spPr>
          <a:xfrm rot="2700000">
            <a:off x="3928225" y="2684172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41">
            <a:extLst>
              <a:ext uri="{FF2B5EF4-FFF2-40B4-BE49-F238E27FC236}">
                <a16:creationId xmlns:a16="http://schemas.microsoft.com/office/drawing/2014/main" id="{84D297D0-ED48-403E-BC10-73CB249757A5}"/>
              </a:ext>
            </a:extLst>
          </p:cNvPr>
          <p:cNvCxnSpPr>
            <a:cxnSpLocks/>
          </p:cNvCxnSpPr>
          <p:nvPr/>
        </p:nvCxnSpPr>
        <p:spPr>
          <a:xfrm rot="2700000">
            <a:off x="4392188" y="2684172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타원 42">
            <a:extLst>
              <a:ext uri="{FF2B5EF4-FFF2-40B4-BE49-F238E27FC236}">
                <a16:creationId xmlns:a16="http://schemas.microsoft.com/office/drawing/2014/main" id="{1785D97D-2FB9-4319-950D-B8D3F3A71C5A}"/>
              </a:ext>
            </a:extLst>
          </p:cNvPr>
          <p:cNvSpPr/>
          <p:nvPr/>
        </p:nvSpPr>
        <p:spPr>
          <a:xfrm>
            <a:off x="4600445" y="280016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3" name="그룹 137">
            <a:extLst>
              <a:ext uri="{FF2B5EF4-FFF2-40B4-BE49-F238E27FC236}">
                <a16:creationId xmlns:a16="http://schemas.microsoft.com/office/drawing/2014/main" id="{5F624D13-D3D1-4445-8A26-7F312F97A3D5}"/>
              </a:ext>
            </a:extLst>
          </p:cNvPr>
          <p:cNvGrpSpPr/>
          <p:nvPr/>
        </p:nvGrpSpPr>
        <p:grpSpPr>
          <a:xfrm rot="4344070">
            <a:off x="3024336" y="3438010"/>
            <a:ext cx="1012322" cy="173548"/>
            <a:chOff x="1906242" y="3060859"/>
            <a:chExt cx="1828873" cy="313533"/>
          </a:xfrm>
        </p:grpSpPr>
        <p:cxnSp>
          <p:nvCxnSpPr>
            <p:cNvPr id="479" name="직선 연결선 138">
              <a:extLst>
                <a:ext uri="{FF2B5EF4-FFF2-40B4-BE49-F238E27FC236}">
                  <a16:creationId xmlns:a16="http://schemas.microsoft.com/office/drawing/2014/main" id="{79045F99-A253-41D9-808E-98DD3B6C762A}"/>
                </a:ext>
              </a:extLst>
            </p:cNvPr>
            <p:cNvCxnSpPr>
              <a:cxnSpLocks/>
            </p:cNvCxnSpPr>
            <p:nvPr/>
          </p:nvCxnSpPr>
          <p:spPr>
            <a:xfrm>
              <a:off x="1974504" y="3139992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직선 연결선 139">
              <a:extLst>
                <a:ext uri="{FF2B5EF4-FFF2-40B4-BE49-F238E27FC236}">
                  <a16:creationId xmlns:a16="http://schemas.microsoft.com/office/drawing/2014/main" id="{5B72452E-2402-4FAA-AB40-4AF98ED580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2258" y="3139992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직선 연결선 140">
              <a:extLst>
                <a:ext uri="{FF2B5EF4-FFF2-40B4-BE49-F238E27FC236}">
                  <a16:creationId xmlns:a16="http://schemas.microsoft.com/office/drawing/2014/main" id="{B879A4E2-136C-47AE-903E-58707E5E9EC7}"/>
                </a:ext>
              </a:extLst>
            </p:cNvPr>
            <p:cNvCxnSpPr>
              <a:cxnSpLocks/>
            </p:cNvCxnSpPr>
            <p:nvPr/>
          </p:nvCxnSpPr>
          <p:spPr>
            <a:xfrm>
              <a:off x="2355870" y="3144515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직선 연결선 141">
              <a:extLst>
                <a:ext uri="{FF2B5EF4-FFF2-40B4-BE49-F238E27FC236}">
                  <a16:creationId xmlns:a16="http://schemas.microsoft.com/office/drawing/2014/main" id="{95C25C0C-87C2-441F-9A80-34EA8FB8F1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3624" y="3144515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직선 연결선 142">
              <a:extLst>
                <a:ext uri="{FF2B5EF4-FFF2-40B4-BE49-F238E27FC236}">
                  <a16:creationId xmlns:a16="http://schemas.microsoft.com/office/drawing/2014/main" id="{CA66D934-29DF-470F-9AA7-38A263E24600}"/>
                </a:ext>
              </a:extLst>
            </p:cNvPr>
            <p:cNvCxnSpPr>
              <a:cxnSpLocks/>
            </p:cNvCxnSpPr>
            <p:nvPr/>
          </p:nvCxnSpPr>
          <p:spPr>
            <a:xfrm>
              <a:off x="2736891" y="3148701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직선 연결선 143">
              <a:extLst>
                <a:ext uri="{FF2B5EF4-FFF2-40B4-BE49-F238E27FC236}">
                  <a16:creationId xmlns:a16="http://schemas.microsoft.com/office/drawing/2014/main" id="{C64C9C7C-55C8-4383-A335-B812ED8513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4645" y="3148701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직선 연결선 144">
              <a:extLst>
                <a:ext uri="{FF2B5EF4-FFF2-40B4-BE49-F238E27FC236}">
                  <a16:creationId xmlns:a16="http://schemas.microsoft.com/office/drawing/2014/main" id="{E712C9A1-EF36-4A75-B88B-E28775EBFB80}"/>
                </a:ext>
              </a:extLst>
            </p:cNvPr>
            <p:cNvCxnSpPr>
              <a:cxnSpLocks/>
            </p:cNvCxnSpPr>
            <p:nvPr/>
          </p:nvCxnSpPr>
          <p:spPr>
            <a:xfrm>
              <a:off x="3118257" y="3153224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직선 연결선 145">
              <a:extLst>
                <a:ext uri="{FF2B5EF4-FFF2-40B4-BE49-F238E27FC236}">
                  <a16:creationId xmlns:a16="http://schemas.microsoft.com/office/drawing/2014/main" id="{8589F1D2-5822-488A-8516-B6EB212736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6011" y="3153224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7" name="타원 146">
              <a:extLst>
                <a:ext uri="{FF2B5EF4-FFF2-40B4-BE49-F238E27FC236}">
                  <a16:creationId xmlns:a16="http://schemas.microsoft.com/office/drawing/2014/main" id="{F6138793-0E97-4350-9B0B-73E1D766AEA7}"/>
                </a:ext>
              </a:extLst>
            </p:cNvPr>
            <p:cNvSpPr/>
            <p:nvPr/>
          </p:nvSpPr>
          <p:spPr>
            <a:xfrm>
              <a:off x="1906242" y="306085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8" name="타원 147">
              <a:extLst>
                <a:ext uri="{FF2B5EF4-FFF2-40B4-BE49-F238E27FC236}">
                  <a16:creationId xmlns:a16="http://schemas.microsoft.com/office/drawing/2014/main" id="{5BDA8007-BBCE-4922-9B0B-9952D81EB4F6}"/>
                </a:ext>
              </a:extLst>
            </p:cNvPr>
            <p:cNvSpPr/>
            <p:nvPr/>
          </p:nvSpPr>
          <p:spPr>
            <a:xfrm>
              <a:off x="2103636" y="324336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9" name="타원 148">
              <a:extLst>
                <a:ext uri="{FF2B5EF4-FFF2-40B4-BE49-F238E27FC236}">
                  <a16:creationId xmlns:a16="http://schemas.microsoft.com/office/drawing/2014/main" id="{AA95635D-E3A0-4091-A653-AC58EA54EBCA}"/>
                </a:ext>
              </a:extLst>
            </p:cNvPr>
            <p:cNvSpPr/>
            <p:nvPr/>
          </p:nvSpPr>
          <p:spPr>
            <a:xfrm>
              <a:off x="2292389" y="306936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0" name="타원 149">
              <a:extLst>
                <a:ext uri="{FF2B5EF4-FFF2-40B4-BE49-F238E27FC236}">
                  <a16:creationId xmlns:a16="http://schemas.microsoft.com/office/drawing/2014/main" id="{DA2CB04A-F91D-48D7-8F79-B9867AF7021F}"/>
                </a:ext>
              </a:extLst>
            </p:cNvPr>
            <p:cNvSpPr/>
            <p:nvPr/>
          </p:nvSpPr>
          <p:spPr>
            <a:xfrm>
              <a:off x="2489878" y="32518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1" name="타원 150">
              <a:extLst>
                <a:ext uri="{FF2B5EF4-FFF2-40B4-BE49-F238E27FC236}">
                  <a16:creationId xmlns:a16="http://schemas.microsoft.com/office/drawing/2014/main" id="{6C18ABEB-22D8-407C-82BD-87CA8E5012C1}"/>
                </a:ext>
              </a:extLst>
            </p:cNvPr>
            <p:cNvSpPr/>
            <p:nvPr/>
          </p:nvSpPr>
          <p:spPr>
            <a:xfrm>
              <a:off x="2677730" y="306936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2" name="타원 151">
              <a:extLst>
                <a:ext uri="{FF2B5EF4-FFF2-40B4-BE49-F238E27FC236}">
                  <a16:creationId xmlns:a16="http://schemas.microsoft.com/office/drawing/2014/main" id="{28AC1B9B-D2E9-4BBA-87F8-57C6DD30DED7}"/>
                </a:ext>
              </a:extLst>
            </p:cNvPr>
            <p:cNvSpPr/>
            <p:nvPr/>
          </p:nvSpPr>
          <p:spPr>
            <a:xfrm>
              <a:off x="2880265" y="323868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3" name="타원 152">
              <a:extLst>
                <a:ext uri="{FF2B5EF4-FFF2-40B4-BE49-F238E27FC236}">
                  <a16:creationId xmlns:a16="http://schemas.microsoft.com/office/drawing/2014/main" id="{6497ED5A-A316-4E1D-BED0-6B9AD12E8ED8}"/>
                </a:ext>
              </a:extLst>
            </p:cNvPr>
            <p:cNvSpPr/>
            <p:nvPr/>
          </p:nvSpPr>
          <p:spPr>
            <a:xfrm>
              <a:off x="3059300" y="306936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4" name="타원 153">
              <a:extLst>
                <a:ext uri="{FF2B5EF4-FFF2-40B4-BE49-F238E27FC236}">
                  <a16:creationId xmlns:a16="http://schemas.microsoft.com/office/drawing/2014/main" id="{B7D6863E-1EF5-4B16-99FE-14FECDCCC1A0}"/>
                </a:ext>
              </a:extLst>
            </p:cNvPr>
            <p:cNvSpPr/>
            <p:nvPr/>
          </p:nvSpPr>
          <p:spPr>
            <a:xfrm>
              <a:off x="3261976" y="325607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5" name="타원 154">
              <a:extLst>
                <a:ext uri="{FF2B5EF4-FFF2-40B4-BE49-F238E27FC236}">
                  <a16:creationId xmlns:a16="http://schemas.microsoft.com/office/drawing/2014/main" id="{A336F589-17E7-4093-AB94-606E1FC6A678}"/>
                </a:ext>
              </a:extLst>
            </p:cNvPr>
            <p:cNvSpPr/>
            <p:nvPr/>
          </p:nvSpPr>
          <p:spPr>
            <a:xfrm>
              <a:off x="3438307" y="308083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96" name="직선 연결선 155">
              <a:extLst>
                <a:ext uri="{FF2B5EF4-FFF2-40B4-BE49-F238E27FC236}">
                  <a16:creationId xmlns:a16="http://schemas.microsoft.com/office/drawing/2014/main" id="{F59DF671-8ABC-4023-8A7C-C10E00271650}"/>
                </a:ext>
              </a:extLst>
            </p:cNvPr>
            <p:cNvCxnSpPr>
              <a:cxnSpLocks/>
            </p:cNvCxnSpPr>
            <p:nvPr/>
          </p:nvCxnSpPr>
          <p:spPr>
            <a:xfrm>
              <a:off x="3502594" y="3155419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타원 156">
              <a:extLst>
                <a:ext uri="{FF2B5EF4-FFF2-40B4-BE49-F238E27FC236}">
                  <a16:creationId xmlns:a16="http://schemas.microsoft.com/office/drawing/2014/main" id="{1B7A7D8B-98E6-4C71-AF71-CB5EB5ED068B}"/>
                </a:ext>
              </a:extLst>
            </p:cNvPr>
            <p:cNvSpPr/>
            <p:nvPr/>
          </p:nvSpPr>
          <p:spPr>
            <a:xfrm>
              <a:off x="3616793" y="32518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4" name="그룹 237">
            <a:extLst>
              <a:ext uri="{FF2B5EF4-FFF2-40B4-BE49-F238E27FC236}">
                <a16:creationId xmlns:a16="http://schemas.microsoft.com/office/drawing/2014/main" id="{5B4EF904-5FD3-4951-AF33-E1F6DFC4B4D7}"/>
              </a:ext>
            </a:extLst>
          </p:cNvPr>
          <p:cNvGrpSpPr/>
          <p:nvPr/>
        </p:nvGrpSpPr>
        <p:grpSpPr>
          <a:xfrm rot="11590014">
            <a:off x="3870098" y="4023156"/>
            <a:ext cx="569938" cy="672525"/>
            <a:chOff x="1046221" y="1206038"/>
            <a:chExt cx="1029657" cy="1214991"/>
          </a:xfrm>
        </p:grpSpPr>
        <p:cxnSp>
          <p:nvCxnSpPr>
            <p:cNvPr id="460" name="직선 연결선 238">
              <a:extLst>
                <a:ext uri="{FF2B5EF4-FFF2-40B4-BE49-F238E27FC236}">
                  <a16:creationId xmlns:a16="http://schemas.microsoft.com/office/drawing/2014/main" id="{A2061B62-11DE-4F7F-865F-BB5E3B6F0632}"/>
                </a:ext>
              </a:extLst>
            </p:cNvPr>
            <p:cNvCxnSpPr>
              <a:cxnSpLocks/>
            </p:cNvCxnSpPr>
            <p:nvPr/>
          </p:nvCxnSpPr>
          <p:spPr>
            <a:xfrm>
              <a:off x="1115765" y="1286004"/>
              <a:ext cx="95724" cy="168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직선 연결선 239">
              <a:extLst>
                <a:ext uri="{FF2B5EF4-FFF2-40B4-BE49-F238E27FC236}">
                  <a16:creationId xmlns:a16="http://schemas.microsoft.com/office/drawing/2014/main" id="{B0DFD3D4-0E46-4ED2-8B7D-65AA95A06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4729" y="1280584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직선 연결선 240">
              <a:extLst>
                <a:ext uri="{FF2B5EF4-FFF2-40B4-BE49-F238E27FC236}">
                  <a16:creationId xmlns:a16="http://schemas.microsoft.com/office/drawing/2014/main" id="{E7840222-36A1-4B5A-ADF1-E1D443611E4E}"/>
                </a:ext>
              </a:extLst>
            </p:cNvPr>
            <p:cNvCxnSpPr>
              <a:cxnSpLocks/>
            </p:cNvCxnSpPr>
            <p:nvPr/>
          </p:nvCxnSpPr>
          <p:spPr>
            <a:xfrm rot="1007067">
              <a:off x="1380955" y="1311400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직선 연결선 241">
              <a:extLst>
                <a:ext uri="{FF2B5EF4-FFF2-40B4-BE49-F238E27FC236}">
                  <a16:creationId xmlns:a16="http://schemas.microsoft.com/office/drawing/2014/main" id="{1EED1AF9-3DEE-4F73-83C8-9869DECF5962}"/>
                </a:ext>
              </a:extLst>
            </p:cNvPr>
            <p:cNvCxnSpPr>
              <a:cxnSpLocks/>
            </p:cNvCxnSpPr>
            <p:nvPr/>
          </p:nvCxnSpPr>
          <p:spPr>
            <a:xfrm rot="1007067" flipV="1">
              <a:off x="1570695" y="1365723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직선 연결선 242">
              <a:extLst>
                <a:ext uri="{FF2B5EF4-FFF2-40B4-BE49-F238E27FC236}">
                  <a16:creationId xmlns:a16="http://schemas.microsoft.com/office/drawing/2014/main" id="{C881AFC8-992A-4FA6-AD3B-F6438103238D}"/>
                </a:ext>
              </a:extLst>
            </p:cNvPr>
            <p:cNvCxnSpPr>
              <a:cxnSpLocks/>
            </p:cNvCxnSpPr>
            <p:nvPr/>
          </p:nvCxnSpPr>
          <p:spPr>
            <a:xfrm>
              <a:off x="1772792" y="1400429"/>
              <a:ext cx="0" cy="30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직선 연결선 243">
              <a:extLst>
                <a:ext uri="{FF2B5EF4-FFF2-40B4-BE49-F238E27FC236}">
                  <a16:creationId xmlns:a16="http://schemas.microsoft.com/office/drawing/2014/main" id="{7CD4BDD4-CF8D-46C8-903A-AFEA5E6FF019}"/>
                </a:ext>
              </a:extLst>
            </p:cNvPr>
            <p:cNvCxnSpPr>
              <a:cxnSpLocks/>
            </p:cNvCxnSpPr>
            <p:nvPr/>
          </p:nvCxnSpPr>
          <p:spPr>
            <a:xfrm>
              <a:off x="1822536" y="1661850"/>
              <a:ext cx="208515" cy="779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직선 연결선 244">
              <a:extLst>
                <a:ext uri="{FF2B5EF4-FFF2-40B4-BE49-F238E27FC236}">
                  <a16:creationId xmlns:a16="http://schemas.microsoft.com/office/drawing/2014/main" id="{C3FB27FA-DAE6-45AE-B0CE-1B7F90404F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394" y="1766536"/>
              <a:ext cx="103624" cy="130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직선 연결선 245">
              <a:extLst>
                <a:ext uri="{FF2B5EF4-FFF2-40B4-BE49-F238E27FC236}">
                  <a16:creationId xmlns:a16="http://schemas.microsoft.com/office/drawing/2014/main" id="{3068F5EF-9E3C-4307-9A0E-E8079483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338" y="1936691"/>
              <a:ext cx="110212" cy="14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8" name="타원 246">
              <a:extLst>
                <a:ext uri="{FF2B5EF4-FFF2-40B4-BE49-F238E27FC236}">
                  <a16:creationId xmlns:a16="http://schemas.microsoft.com/office/drawing/2014/main" id="{A6747EDF-7EE4-4A3C-8631-5D5A3AD7417A}"/>
                </a:ext>
              </a:extLst>
            </p:cNvPr>
            <p:cNvSpPr/>
            <p:nvPr/>
          </p:nvSpPr>
          <p:spPr>
            <a:xfrm rot="1007067">
              <a:off x="1046221" y="120603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9" name="타원 247">
              <a:extLst>
                <a:ext uri="{FF2B5EF4-FFF2-40B4-BE49-F238E27FC236}">
                  <a16:creationId xmlns:a16="http://schemas.microsoft.com/office/drawing/2014/main" id="{EC716B74-669C-41DA-AC89-45A911C6DBFB}"/>
                </a:ext>
              </a:extLst>
            </p:cNvPr>
            <p:cNvSpPr/>
            <p:nvPr/>
          </p:nvSpPr>
          <p:spPr>
            <a:xfrm rot="1007067">
              <a:off x="1171485" y="141378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0" name="타원 248">
              <a:extLst>
                <a:ext uri="{FF2B5EF4-FFF2-40B4-BE49-F238E27FC236}">
                  <a16:creationId xmlns:a16="http://schemas.microsoft.com/office/drawing/2014/main" id="{7100F928-5C5B-4B7A-95F9-5AECCE4487F5}"/>
                </a:ext>
              </a:extLst>
            </p:cNvPr>
            <p:cNvSpPr/>
            <p:nvPr/>
          </p:nvSpPr>
          <p:spPr>
            <a:xfrm rot="1007067">
              <a:off x="1350533" y="121067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1" name="타원 249">
              <a:extLst>
                <a:ext uri="{FF2B5EF4-FFF2-40B4-BE49-F238E27FC236}">
                  <a16:creationId xmlns:a16="http://schemas.microsoft.com/office/drawing/2014/main" id="{1C7E8E43-696D-411B-8B49-B8C038D59A73}"/>
                </a:ext>
              </a:extLst>
            </p:cNvPr>
            <p:cNvSpPr/>
            <p:nvPr/>
          </p:nvSpPr>
          <p:spPr>
            <a:xfrm rot="1007067">
              <a:off x="1486905" y="144244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2" name="타원 250">
              <a:extLst>
                <a:ext uri="{FF2B5EF4-FFF2-40B4-BE49-F238E27FC236}">
                  <a16:creationId xmlns:a16="http://schemas.microsoft.com/office/drawing/2014/main" id="{6A2E65A2-3D6A-4633-AD9E-AB9F28272B5D}"/>
                </a:ext>
              </a:extLst>
            </p:cNvPr>
            <p:cNvSpPr/>
            <p:nvPr/>
          </p:nvSpPr>
          <p:spPr>
            <a:xfrm rot="1007067">
              <a:off x="1719457" y="132195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3" name="타원 251">
              <a:extLst>
                <a:ext uri="{FF2B5EF4-FFF2-40B4-BE49-F238E27FC236}">
                  <a16:creationId xmlns:a16="http://schemas.microsoft.com/office/drawing/2014/main" id="{F8B38420-DBA6-4496-923A-954DFAD72F62}"/>
                </a:ext>
              </a:extLst>
            </p:cNvPr>
            <p:cNvSpPr/>
            <p:nvPr/>
          </p:nvSpPr>
          <p:spPr>
            <a:xfrm rot="1007067">
              <a:off x="1713631" y="15883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4" name="타원 252">
              <a:extLst>
                <a:ext uri="{FF2B5EF4-FFF2-40B4-BE49-F238E27FC236}">
                  <a16:creationId xmlns:a16="http://schemas.microsoft.com/office/drawing/2014/main" id="{B3187520-603C-4976-BA4B-47F637CD83A0}"/>
                </a:ext>
              </a:extLst>
            </p:cNvPr>
            <p:cNvSpPr/>
            <p:nvPr/>
          </p:nvSpPr>
          <p:spPr>
            <a:xfrm rot="1007067">
              <a:off x="1957556" y="167641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5" name="타원 253">
              <a:extLst>
                <a:ext uri="{FF2B5EF4-FFF2-40B4-BE49-F238E27FC236}">
                  <a16:creationId xmlns:a16="http://schemas.microsoft.com/office/drawing/2014/main" id="{499CB95A-9EF9-481B-ADFF-914596A2BC2C}"/>
                </a:ext>
              </a:extLst>
            </p:cNvPr>
            <p:cNvSpPr/>
            <p:nvPr/>
          </p:nvSpPr>
          <p:spPr>
            <a:xfrm rot="1007067">
              <a:off x="1818786" y="185205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6" name="타원 254">
              <a:extLst>
                <a:ext uri="{FF2B5EF4-FFF2-40B4-BE49-F238E27FC236}">
                  <a16:creationId xmlns:a16="http://schemas.microsoft.com/office/drawing/2014/main" id="{D2761021-73A1-4575-BB66-C3972C1FB417}"/>
                </a:ext>
              </a:extLst>
            </p:cNvPr>
            <p:cNvSpPr/>
            <p:nvPr/>
          </p:nvSpPr>
          <p:spPr>
            <a:xfrm rot="1007067">
              <a:off x="1689618" y="205083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77" name="직선 연결선 255">
              <a:extLst>
                <a:ext uri="{FF2B5EF4-FFF2-40B4-BE49-F238E27FC236}">
                  <a16:creationId xmlns:a16="http://schemas.microsoft.com/office/drawing/2014/main" id="{5F2875D6-34CA-43A7-A15A-F01E9E5E9BAA}"/>
                </a:ext>
              </a:extLst>
            </p:cNvPr>
            <p:cNvCxnSpPr>
              <a:cxnSpLocks/>
            </p:cNvCxnSpPr>
            <p:nvPr/>
          </p:nvCxnSpPr>
          <p:spPr>
            <a:xfrm>
              <a:off x="1742799" y="2132442"/>
              <a:ext cx="7808" cy="269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8" name="타원 256">
              <a:extLst>
                <a:ext uri="{FF2B5EF4-FFF2-40B4-BE49-F238E27FC236}">
                  <a16:creationId xmlns:a16="http://schemas.microsoft.com/office/drawing/2014/main" id="{435AE767-F64C-4143-BDD9-4BB9864B4DCB}"/>
                </a:ext>
              </a:extLst>
            </p:cNvPr>
            <p:cNvSpPr/>
            <p:nvPr/>
          </p:nvSpPr>
          <p:spPr>
            <a:xfrm rot="1007067">
              <a:off x="1689618" y="230270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5" name="그룹 257">
            <a:extLst>
              <a:ext uri="{FF2B5EF4-FFF2-40B4-BE49-F238E27FC236}">
                <a16:creationId xmlns:a16="http://schemas.microsoft.com/office/drawing/2014/main" id="{1E75245B-E58B-4A29-B692-B9721BC0445C}"/>
              </a:ext>
            </a:extLst>
          </p:cNvPr>
          <p:cNvGrpSpPr/>
          <p:nvPr/>
        </p:nvGrpSpPr>
        <p:grpSpPr>
          <a:xfrm rot="3522207">
            <a:off x="2113915" y="3052645"/>
            <a:ext cx="569938" cy="672525"/>
            <a:chOff x="1046221" y="1206038"/>
            <a:chExt cx="1029657" cy="1214991"/>
          </a:xfrm>
        </p:grpSpPr>
        <p:cxnSp>
          <p:nvCxnSpPr>
            <p:cNvPr id="441" name="직선 연결선 258">
              <a:extLst>
                <a:ext uri="{FF2B5EF4-FFF2-40B4-BE49-F238E27FC236}">
                  <a16:creationId xmlns:a16="http://schemas.microsoft.com/office/drawing/2014/main" id="{2BD42830-0851-475C-A79B-3E40B3C378FC}"/>
                </a:ext>
              </a:extLst>
            </p:cNvPr>
            <p:cNvCxnSpPr>
              <a:cxnSpLocks/>
            </p:cNvCxnSpPr>
            <p:nvPr/>
          </p:nvCxnSpPr>
          <p:spPr>
            <a:xfrm>
              <a:off x="1115765" y="1286004"/>
              <a:ext cx="95724" cy="168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직선 연결선 259">
              <a:extLst>
                <a:ext uri="{FF2B5EF4-FFF2-40B4-BE49-F238E27FC236}">
                  <a16:creationId xmlns:a16="http://schemas.microsoft.com/office/drawing/2014/main" id="{AC79B55B-CF36-4B98-8F36-9B62AF1A36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4729" y="1280584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직선 연결선 260">
              <a:extLst>
                <a:ext uri="{FF2B5EF4-FFF2-40B4-BE49-F238E27FC236}">
                  <a16:creationId xmlns:a16="http://schemas.microsoft.com/office/drawing/2014/main" id="{D8549D02-AE33-4EB6-984D-0D8BC567BBDA}"/>
                </a:ext>
              </a:extLst>
            </p:cNvPr>
            <p:cNvCxnSpPr>
              <a:cxnSpLocks/>
            </p:cNvCxnSpPr>
            <p:nvPr/>
          </p:nvCxnSpPr>
          <p:spPr>
            <a:xfrm rot="1007067">
              <a:off x="1380955" y="1311400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직선 연결선 261">
              <a:extLst>
                <a:ext uri="{FF2B5EF4-FFF2-40B4-BE49-F238E27FC236}">
                  <a16:creationId xmlns:a16="http://schemas.microsoft.com/office/drawing/2014/main" id="{7915CECC-39AB-46EE-9B76-31500590534F}"/>
                </a:ext>
              </a:extLst>
            </p:cNvPr>
            <p:cNvCxnSpPr>
              <a:cxnSpLocks/>
            </p:cNvCxnSpPr>
            <p:nvPr/>
          </p:nvCxnSpPr>
          <p:spPr>
            <a:xfrm rot="1007067" flipV="1">
              <a:off x="1570695" y="1365723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직선 연결선 262">
              <a:extLst>
                <a:ext uri="{FF2B5EF4-FFF2-40B4-BE49-F238E27FC236}">
                  <a16:creationId xmlns:a16="http://schemas.microsoft.com/office/drawing/2014/main" id="{58FBF8E8-0697-4018-946A-7BCD8F86C9AA}"/>
                </a:ext>
              </a:extLst>
            </p:cNvPr>
            <p:cNvCxnSpPr>
              <a:cxnSpLocks/>
            </p:cNvCxnSpPr>
            <p:nvPr/>
          </p:nvCxnSpPr>
          <p:spPr>
            <a:xfrm>
              <a:off x="1772792" y="1400429"/>
              <a:ext cx="0" cy="30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직선 연결선 263">
              <a:extLst>
                <a:ext uri="{FF2B5EF4-FFF2-40B4-BE49-F238E27FC236}">
                  <a16:creationId xmlns:a16="http://schemas.microsoft.com/office/drawing/2014/main" id="{7AD781F4-47BD-4D9F-969D-770A4192444D}"/>
                </a:ext>
              </a:extLst>
            </p:cNvPr>
            <p:cNvCxnSpPr>
              <a:cxnSpLocks/>
            </p:cNvCxnSpPr>
            <p:nvPr/>
          </p:nvCxnSpPr>
          <p:spPr>
            <a:xfrm>
              <a:off x="1822536" y="1661850"/>
              <a:ext cx="208515" cy="779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직선 연결선 264">
              <a:extLst>
                <a:ext uri="{FF2B5EF4-FFF2-40B4-BE49-F238E27FC236}">
                  <a16:creationId xmlns:a16="http://schemas.microsoft.com/office/drawing/2014/main" id="{84F4DC98-DDC8-4B9C-8D5E-92A812544B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394" y="1766536"/>
              <a:ext cx="103624" cy="130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직선 연결선 265">
              <a:extLst>
                <a:ext uri="{FF2B5EF4-FFF2-40B4-BE49-F238E27FC236}">
                  <a16:creationId xmlns:a16="http://schemas.microsoft.com/office/drawing/2014/main" id="{A5F895B2-77BF-4091-B930-2E4F6742C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338" y="1936691"/>
              <a:ext cx="110212" cy="14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타원 266">
              <a:extLst>
                <a:ext uri="{FF2B5EF4-FFF2-40B4-BE49-F238E27FC236}">
                  <a16:creationId xmlns:a16="http://schemas.microsoft.com/office/drawing/2014/main" id="{817A91AC-9707-43FB-B0C0-00379ECE022D}"/>
                </a:ext>
              </a:extLst>
            </p:cNvPr>
            <p:cNvSpPr/>
            <p:nvPr/>
          </p:nvSpPr>
          <p:spPr>
            <a:xfrm rot="1007067">
              <a:off x="1046221" y="120603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0" name="타원 267">
              <a:extLst>
                <a:ext uri="{FF2B5EF4-FFF2-40B4-BE49-F238E27FC236}">
                  <a16:creationId xmlns:a16="http://schemas.microsoft.com/office/drawing/2014/main" id="{1A3F10A5-21E3-44DD-B38F-CE093A711B3C}"/>
                </a:ext>
              </a:extLst>
            </p:cNvPr>
            <p:cNvSpPr/>
            <p:nvPr/>
          </p:nvSpPr>
          <p:spPr>
            <a:xfrm rot="1007067">
              <a:off x="1171485" y="141378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1" name="타원 268">
              <a:extLst>
                <a:ext uri="{FF2B5EF4-FFF2-40B4-BE49-F238E27FC236}">
                  <a16:creationId xmlns:a16="http://schemas.microsoft.com/office/drawing/2014/main" id="{6F92BE98-CDD3-4D7F-954D-C2E15606BBD8}"/>
                </a:ext>
              </a:extLst>
            </p:cNvPr>
            <p:cNvSpPr/>
            <p:nvPr/>
          </p:nvSpPr>
          <p:spPr>
            <a:xfrm rot="1007067">
              <a:off x="1350533" y="121067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2" name="타원 269">
              <a:extLst>
                <a:ext uri="{FF2B5EF4-FFF2-40B4-BE49-F238E27FC236}">
                  <a16:creationId xmlns:a16="http://schemas.microsoft.com/office/drawing/2014/main" id="{BE63C24A-06C0-43A5-B546-D69FAC0591BE}"/>
                </a:ext>
              </a:extLst>
            </p:cNvPr>
            <p:cNvSpPr/>
            <p:nvPr/>
          </p:nvSpPr>
          <p:spPr>
            <a:xfrm rot="1007067">
              <a:off x="1486905" y="144244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3" name="타원 270">
              <a:extLst>
                <a:ext uri="{FF2B5EF4-FFF2-40B4-BE49-F238E27FC236}">
                  <a16:creationId xmlns:a16="http://schemas.microsoft.com/office/drawing/2014/main" id="{40AB4553-5E63-4189-8EF9-DB4742068EDB}"/>
                </a:ext>
              </a:extLst>
            </p:cNvPr>
            <p:cNvSpPr/>
            <p:nvPr/>
          </p:nvSpPr>
          <p:spPr>
            <a:xfrm rot="1007067">
              <a:off x="1719457" y="132195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4" name="타원 271">
              <a:extLst>
                <a:ext uri="{FF2B5EF4-FFF2-40B4-BE49-F238E27FC236}">
                  <a16:creationId xmlns:a16="http://schemas.microsoft.com/office/drawing/2014/main" id="{0CC0F9B5-73E7-4C8C-A580-0BD88C9F3E5D}"/>
                </a:ext>
              </a:extLst>
            </p:cNvPr>
            <p:cNvSpPr/>
            <p:nvPr/>
          </p:nvSpPr>
          <p:spPr>
            <a:xfrm rot="1007067">
              <a:off x="1713631" y="15883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5" name="타원 272">
              <a:extLst>
                <a:ext uri="{FF2B5EF4-FFF2-40B4-BE49-F238E27FC236}">
                  <a16:creationId xmlns:a16="http://schemas.microsoft.com/office/drawing/2014/main" id="{FD8E39EE-72E9-4E1A-A953-CAF8D5B0FFC9}"/>
                </a:ext>
              </a:extLst>
            </p:cNvPr>
            <p:cNvSpPr/>
            <p:nvPr/>
          </p:nvSpPr>
          <p:spPr>
            <a:xfrm rot="1007067">
              <a:off x="1957556" y="167641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6" name="타원 273">
              <a:extLst>
                <a:ext uri="{FF2B5EF4-FFF2-40B4-BE49-F238E27FC236}">
                  <a16:creationId xmlns:a16="http://schemas.microsoft.com/office/drawing/2014/main" id="{60809CF7-3E77-43BE-93F8-0F909918F926}"/>
                </a:ext>
              </a:extLst>
            </p:cNvPr>
            <p:cNvSpPr/>
            <p:nvPr/>
          </p:nvSpPr>
          <p:spPr>
            <a:xfrm rot="1007067">
              <a:off x="1818786" y="185205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7" name="타원 274">
              <a:extLst>
                <a:ext uri="{FF2B5EF4-FFF2-40B4-BE49-F238E27FC236}">
                  <a16:creationId xmlns:a16="http://schemas.microsoft.com/office/drawing/2014/main" id="{0265B0CD-5646-433B-B280-FCFC7E79F870}"/>
                </a:ext>
              </a:extLst>
            </p:cNvPr>
            <p:cNvSpPr/>
            <p:nvPr/>
          </p:nvSpPr>
          <p:spPr>
            <a:xfrm rot="1007067">
              <a:off x="1689618" y="205083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58" name="직선 연결선 275">
              <a:extLst>
                <a:ext uri="{FF2B5EF4-FFF2-40B4-BE49-F238E27FC236}">
                  <a16:creationId xmlns:a16="http://schemas.microsoft.com/office/drawing/2014/main" id="{64009A89-77BF-480D-AC39-2AF9F9ABFE28}"/>
                </a:ext>
              </a:extLst>
            </p:cNvPr>
            <p:cNvCxnSpPr>
              <a:cxnSpLocks/>
            </p:cNvCxnSpPr>
            <p:nvPr/>
          </p:nvCxnSpPr>
          <p:spPr>
            <a:xfrm>
              <a:off x="1742799" y="2132442"/>
              <a:ext cx="7808" cy="269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9" name="타원 276">
              <a:extLst>
                <a:ext uri="{FF2B5EF4-FFF2-40B4-BE49-F238E27FC236}">
                  <a16:creationId xmlns:a16="http://schemas.microsoft.com/office/drawing/2014/main" id="{6CBD24ED-0504-4D6E-874A-73B30B4C80CC}"/>
                </a:ext>
              </a:extLst>
            </p:cNvPr>
            <p:cNvSpPr/>
            <p:nvPr/>
          </p:nvSpPr>
          <p:spPr>
            <a:xfrm rot="1007067">
              <a:off x="1689618" y="230270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6" name="그룹 277">
            <a:extLst>
              <a:ext uri="{FF2B5EF4-FFF2-40B4-BE49-F238E27FC236}">
                <a16:creationId xmlns:a16="http://schemas.microsoft.com/office/drawing/2014/main" id="{DE7A7465-487D-40CE-824E-2C20206C7ADA}"/>
              </a:ext>
            </a:extLst>
          </p:cNvPr>
          <p:cNvGrpSpPr/>
          <p:nvPr/>
        </p:nvGrpSpPr>
        <p:grpSpPr>
          <a:xfrm rot="20179002">
            <a:off x="4232312" y="4851476"/>
            <a:ext cx="569938" cy="672525"/>
            <a:chOff x="1046221" y="1206038"/>
            <a:chExt cx="1029657" cy="1214991"/>
          </a:xfrm>
        </p:grpSpPr>
        <p:cxnSp>
          <p:nvCxnSpPr>
            <p:cNvPr id="422" name="직선 연결선 278">
              <a:extLst>
                <a:ext uri="{FF2B5EF4-FFF2-40B4-BE49-F238E27FC236}">
                  <a16:creationId xmlns:a16="http://schemas.microsoft.com/office/drawing/2014/main" id="{A1EDF27C-35E5-4CFE-9756-9148BB54A0FF}"/>
                </a:ext>
              </a:extLst>
            </p:cNvPr>
            <p:cNvCxnSpPr>
              <a:cxnSpLocks/>
            </p:cNvCxnSpPr>
            <p:nvPr/>
          </p:nvCxnSpPr>
          <p:spPr>
            <a:xfrm>
              <a:off x="1115765" y="1286004"/>
              <a:ext cx="95724" cy="168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직선 연결선 279">
              <a:extLst>
                <a:ext uri="{FF2B5EF4-FFF2-40B4-BE49-F238E27FC236}">
                  <a16:creationId xmlns:a16="http://schemas.microsoft.com/office/drawing/2014/main" id="{C310FC68-7335-406C-88AF-98D72EBD1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4729" y="1280584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직선 연결선 280">
              <a:extLst>
                <a:ext uri="{FF2B5EF4-FFF2-40B4-BE49-F238E27FC236}">
                  <a16:creationId xmlns:a16="http://schemas.microsoft.com/office/drawing/2014/main" id="{0D38CBCF-4CE4-4A8A-982B-82AA36A5F60D}"/>
                </a:ext>
              </a:extLst>
            </p:cNvPr>
            <p:cNvCxnSpPr>
              <a:cxnSpLocks/>
            </p:cNvCxnSpPr>
            <p:nvPr/>
          </p:nvCxnSpPr>
          <p:spPr>
            <a:xfrm rot="1007067">
              <a:off x="1380955" y="1311400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직선 연결선 281">
              <a:extLst>
                <a:ext uri="{FF2B5EF4-FFF2-40B4-BE49-F238E27FC236}">
                  <a16:creationId xmlns:a16="http://schemas.microsoft.com/office/drawing/2014/main" id="{AFA379EF-DF15-4416-BAF7-3333F9E85C43}"/>
                </a:ext>
              </a:extLst>
            </p:cNvPr>
            <p:cNvCxnSpPr>
              <a:cxnSpLocks/>
            </p:cNvCxnSpPr>
            <p:nvPr/>
          </p:nvCxnSpPr>
          <p:spPr>
            <a:xfrm rot="1007067" flipV="1">
              <a:off x="1570695" y="1365723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직선 연결선 282">
              <a:extLst>
                <a:ext uri="{FF2B5EF4-FFF2-40B4-BE49-F238E27FC236}">
                  <a16:creationId xmlns:a16="http://schemas.microsoft.com/office/drawing/2014/main" id="{BE244819-5270-4655-A402-3C9913139D92}"/>
                </a:ext>
              </a:extLst>
            </p:cNvPr>
            <p:cNvCxnSpPr>
              <a:cxnSpLocks/>
            </p:cNvCxnSpPr>
            <p:nvPr/>
          </p:nvCxnSpPr>
          <p:spPr>
            <a:xfrm>
              <a:off x="1772792" y="1400429"/>
              <a:ext cx="0" cy="30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직선 연결선 283">
              <a:extLst>
                <a:ext uri="{FF2B5EF4-FFF2-40B4-BE49-F238E27FC236}">
                  <a16:creationId xmlns:a16="http://schemas.microsoft.com/office/drawing/2014/main" id="{AFC70C4C-2630-4E65-A75C-520876D62B20}"/>
                </a:ext>
              </a:extLst>
            </p:cNvPr>
            <p:cNvCxnSpPr>
              <a:cxnSpLocks/>
            </p:cNvCxnSpPr>
            <p:nvPr/>
          </p:nvCxnSpPr>
          <p:spPr>
            <a:xfrm>
              <a:off x="1822536" y="1661850"/>
              <a:ext cx="208515" cy="779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직선 연결선 284">
              <a:extLst>
                <a:ext uri="{FF2B5EF4-FFF2-40B4-BE49-F238E27FC236}">
                  <a16:creationId xmlns:a16="http://schemas.microsoft.com/office/drawing/2014/main" id="{B0661A21-09A5-47A7-94EA-91D781681A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394" y="1766536"/>
              <a:ext cx="103624" cy="130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직선 연결선 285">
              <a:extLst>
                <a:ext uri="{FF2B5EF4-FFF2-40B4-BE49-F238E27FC236}">
                  <a16:creationId xmlns:a16="http://schemas.microsoft.com/office/drawing/2014/main" id="{B299FBEB-75CA-4F8B-BFED-6E67BBB5DE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6338" y="1936691"/>
              <a:ext cx="110212" cy="1444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타원 286">
              <a:extLst>
                <a:ext uri="{FF2B5EF4-FFF2-40B4-BE49-F238E27FC236}">
                  <a16:creationId xmlns:a16="http://schemas.microsoft.com/office/drawing/2014/main" id="{B2A0946D-6A2D-48C5-8028-D037D921B505}"/>
                </a:ext>
              </a:extLst>
            </p:cNvPr>
            <p:cNvSpPr/>
            <p:nvPr/>
          </p:nvSpPr>
          <p:spPr>
            <a:xfrm rot="1007067">
              <a:off x="1046221" y="120603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1" name="타원 287">
              <a:extLst>
                <a:ext uri="{FF2B5EF4-FFF2-40B4-BE49-F238E27FC236}">
                  <a16:creationId xmlns:a16="http://schemas.microsoft.com/office/drawing/2014/main" id="{7A6FEA96-33A7-469C-9D9D-32F8BBA7EA7F}"/>
                </a:ext>
              </a:extLst>
            </p:cNvPr>
            <p:cNvSpPr/>
            <p:nvPr/>
          </p:nvSpPr>
          <p:spPr>
            <a:xfrm rot="1007067">
              <a:off x="1171485" y="141378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2" name="타원 288">
              <a:extLst>
                <a:ext uri="{FF2B5EF4-FFF2-40B4-BE49-F238E27FC236}">
                  <a16:creationId xmlns:a16="http://schemas.microsoft.com/office/drawing/2014/main" id="{47DC5786-00B2-46AA-B3B6-2AF5CF597FC7}"/>
                </a:ext>
              </a:extLst>
            </p:cNvPr>
            <p:cNvSpPr/>
            <p:nvPr/>
          </p:nvSpPr>
          <p:spPr>
            <a:xfrm rot="1007067">
              <a:off x="1350533" y="121067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3" name="타원 289">
              <a:extLst>
                <a:ext uri="{FF2B5EF4-FFF2-40B4-BE49-F238E27FC236}">
                  <a16:creationId xmlns:a16="http://schemas.microsoft.com/office/drawing/2014/main" id="{D296B061-F922-47B6-9F8C-2C41320F5C38}"/>
                </a:ext>
              </a:extLst>
            </p:cNvPr>
            <p:cNvSpPr/>
            <p:nvPr/>
          </p:nvSpPr>
          <p:spPr>
            <a:xfrm rot="1007067">
              <a:off x="1486905" y="144244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4" name="타원 290">
              <a:extLst>
                <a:ext uri="{FF2B5EF4-FFF2-40B4-BE49-F238E27FC236}">
                  <a16:creationId xmlns:a16="http://schemas.microsoft.com/office/drawing/2014/main" id="{E0FB6ABD-B1A4-4F14-9EDD-2915C90F86E4}"/>
                </a:ext>
              </a:extLst>
            </p:cNvPr>
            <p:cNvSpPr/>
            <p:nvPr/>
          </p:nvSpPr>
          <p:spPr>
            <a:xfrm rot="1007067">
              <a:off x="1719457" y="132195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5" name="타원 291">
              <a:extLst>
                <a:ext uri="{FF2B5EF4-FFF2-40B4-BE49-F238E27FC236}">
                  <a16:creationId xmlns:a16="http://schemas.microsoft.com/office/drawing/2014/main" id="{C0AA950E-A65D-4526-92AE-975F387B1E98}"/>
                </a:ext>
              </a:extLst>
            </p:cNvPr>
            <p:cNvSpPr/>
            <p:nvPr/>
          </p:nvSpPr>
          <p:spPr>
            <a:xfrm rot="1007067">
              <a:off x="1713631" y="15883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6" name="타원 292">
              <a:extLst>
                <a:ext uri="{FF2B5EF4-FFF2-40B4-BE49-F238E27FC236}">
                  <a16:creationId xmlns:a16="http://schemas.microsoft.com/office/drawing/2014/main" id="{BCDFA8AC-9BE9-4C07-9525-FB0C523F26EB}"/>
                </a:ext>
              </a:extLst>
            </p:cNvPr>
            <p:cNvSpPr/>
            <p:nvPr/>
          </p:nvSpPr>
          <p:spPr>
            <a:xfrm rot="1007067">
              <a:off x="1957556" y="167641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7" name="타원 293">
              <a:extLst>
                <a:ext uri="{FF2B5EF4-FFF2-40B4-BE49-F238E27FC236}">
                  <a16:creationId xmlns:a16="http://schemas.microsoft.com/office/drawing/2014/main" id="{05560963-1877-42A9-87AA-7062A48BC719}"/>
                </a:ext>
              </a:extLst>
            </p:cNvPr>
            <p:cNvSpPr/>
            <p:nvPr/>
          </p:nvSpPr>
          <p:spPr>
            <a:xfrm rot="1007067">
              <a:off x="1818786" y="185205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8" name="타원 294">
              <a:extLst>
                <a:ext uri="{FF2B5EF4-FFF2-40B4-BE49-F238E27FC236}">
                  <a16:creationId xmlns:a16="http://schemas.microsoft.com/office/drawing/2014/main" id="{9CE0A22A-A23F-43C8-9567-15A754F8328F}"/>
                </a:ext>
              </a:extLst>
            </p:cNvPr>
            <p:cNvSpPr/>
            <p:nvPr/>
          </p:nvSpPr>
          <p:spPr>
            <a:xfrm rot="1007067">
              <a:off x="1689618" y="205083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39" name="직선 연결선 295">
              <a:extLst>
                <a:ext uri="{FF2B5EF4-FFF2-40B4-BE49-F238E27FC236}">
                  <a16:creationId xmlns:a16="http://schemas.microsoft.com/office/drawing/2014/main" id="{53289DE8-25AF-4F88-B3F6-14FC8135BD12}"/>
                </a:ext>
              </a:extLst>
            </p:cNvPr>
            <p:cNvCxnSpPr>
              <a:cxnSpLocks/>
            </p:cNvCxnSpPr>
            <p:nvPr/>
          </p:nvCxnSpPr>
          <p:spPr>
            <a:xfrm>
              <a:off x="1742799" y="2132442"/>
              <a:ext cx="7808" cy="269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타원 296">
              <a:extLst>
                <a:ext uri="{FF2B5EF4-FFF2-40B4-BE49-F238E27FC236}">
                  <a16:creationId xmlns:a16="http://schemas.microsoft.com/office/drawing/2014/main" id="{103D3793-A5FB-475F-8D2B-D06CC73C2DEB}"/>
                </a:ext>
              </a:extLst>
            </p:cNvPr>
            <p:cNvSpPr/>
            <p:nvPr/>
          </p:nvSpPr>
          <p:spPr>
            <a:xfrm rot="1007067">
              <a:off x="1689618" y="230270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7" name="그룹 297">
            <a:extLst>
              <a:ext uri="{FF2B5EF4-FFF2-40B4-BE49-F238E27FC236}">
                <a16:creationId xmlns:a16="http://schemas.microsoft.com/office/drawing/2014/main" id="{B5BE5BC9-0C29-47B5-873D-BDE818373766}"/>
              </a:ext>
            </a:extLst>
          </p:cNvPr>
          <p:cNvGrpSpPr/>
          <p:nvPr/>
        </p:nvGrpSpPr>
        <p:grpSpPr>
          <a:xfrm rot="6527595">
            <a:off x="3084768" y="4833402"/>
            <a:ext cx="747601" cy="522714"/>
            <a:chOff x="4025293" y="2080038"/>
            <a:chExt cx="1350624" cy="944341"/>
          </a:xfrm>
        </p:grpSpPr>
        <p:cxnSp>
          <p:nvCxnSpPr>
            <p:cNvPr id="403" name="직선 연결선 298">
              <a:extLst>
                <a:ext uri="{FF2B5EF4-FFF2-40B4-BE49-F238E27FC236}">
                  <a16:creationId xmlns:a16="http://schemas.microsoft.com/office/drawing/2014/main" id="{08A08C93-AAE2-47D5-A599-DE64354FB733}"/>
                </a:ext>
              </a:extLst>
            </p:cNvPr>
            <p:cNvCxnSpPr>
              <a:cxnSpLocks/>
            </p:cNvCxnSpPr>
            <p:nvPr/>
          </p:nvCxnSpPr>
          <p:spPr>
            <a:xfrm>
              <a:off x="4095604" y="2297237"/>
              <a:ext cx="213724" cy="4250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연결선 299">
              <a:extLst>
                <a:ext uri="{FF2B5EF4-FFF2-40B4-BE49-F238E27FC236}">
                  <a16:creationId xmlns:a16="http://schemas.microsoft.com/office/drawing/2014/main" id="{9EA09171-1F3F-46E6-B1DF-5236FFF3F8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1382" y="2149945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연결선 300">
              <a:extLst>
                <a:ext uri="{FF2B5EF4-FFF2-40B4-BE49-F238E27FC236}">
                  <a16:creationId xmlns:a16="http://schemas.microsoft.com/office/drawing/2014/main" id="{8259F39D-52E1-424F-B860-18AC44EAF13A}"/>
                </a:ext>
              </a:extLst>
            </p:cNvPr>
            <p:cNvCxnSpPr>
              <a:cxnSpLocks/>
            </p:cNvCxnSpPr>
            <p:nvPr/>
          </p:nvCxnSpPr>
          <p:spPr>
            <a:xfrm rot="1007067">
              <a:off x="4487608" y="2180761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직선 연결선 301">
              <a:extLst>
                <a:ext uri="{FF2B5EF4-FFF2-40B4-BE49-F238E27FC236}">
                  <a16:creationId xmlns:a16="http://schemas.microsoft.com/office/drawing/2014/main" id="{F26AD413-F805-465C-A367-C39DDE255245}"/>
                </a:ext>
              </a:extLst>
            </p:cNvPr>
            <p:cNvCxnSpPr>
              <a:cxnSpLocks/>
            </p:cNvCxnSpPr>
            <p:nvPr/>
          </p:nvCxnSpPr>
          <p:spPr>
            <a:xfrm rot="1007067" flipV="1">
              <a:off x="4677348" y="2235084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직선 연결선 302">
              <a:extLst>
                <a:ext uri="{FF2B5EF4-FFF2-40B4-BE49-F238E27FC236}">
                  <a16:creationId xmlns:a16="http://schemas.microsoft.com/office/drawing/2014/main" id="{6C16CB70-5E4B-44B0-BA24-CCB5AE5777E6}"/>
                </a:ext>
              </a:extLst>
            </p:cNvPr>
            <p:cNvCxnSpPr>
              <a:cxnSpLocks/>
            </p:cNvCxnSpPr>
            <p:nvPr/>
          </p:nvCxnSpPr>
          <p:spPr>
            <a:xfrm>
              <a:off x="4879445" y="2269790"/>
              <a:ext cx="0" cy="309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직선 연결선 303">
              <a:extLst>
                <a:ext uri="{FF2B5EF4-FFF2-40B4-BE49-F238E27FC236}">
                  <a16:creationId xmlns:a16="http://schemas.microsoft.com/office/drawing/2014/main" id="{552E51D8-69CB-45D9-850D-C36F4B144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9578" y="2459950"/>
              <a:ext cx="285017" cy="604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직선 연결선 304">
              <a:extLst>
                <a:ext uri="{FF2B5EF4-FFF2-40B4-BE49-F238E27FC236}">
                  <a16:creationId xmlns:a16="http://schemas.microsoft.com/office/drawing/2014/main" id="{E1035A21-8BEE-4FAC-B87F-F270B5CB1B35}"/>
                </a:ext>
              </a:extLst>
            </p:cNvPr>
            <p:cNvCxnSpPr>
              <a:cxnSpLocks/>
              <a:endCxn id="418" idx="0"/>
            </p:cNvCxnSpPr>
            <p:nvPr/>
          </p:nvCxnSpPr>
          <p:spPr>
            <a:xfrm flipH="1">
              <a:off x="5080362" y="2482332"/>
              <a:ext cx="92052" cy="177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직선 연결선 305">
              <a:extLst>
                <a:ext uri="{FF2B5EF4-FFF2-40B4-BE49-F238E27FC236}">
                  <a16:creationId xmlns:a16="http://schemas.microsoft.com/office/drawing/2014/main" id="{411EF42B-C82F-49C6-838D-9F014FB3C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3127" y="2692393"/>
              <a:ext cx="235473" cy="202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" name="타원 306">
              <a:extLst>
                <a:ext uri="{FF2B5EF4-FFF2-40B4-BE49-F238E27FC236}">
                  <a16:creationId xmlns:a16="http://schemas.microsoft.com/office/drawing/2014/main" id="{040D6AA5-DF94-441D-B0F8-4A7DA04DB513}"/>
                </a:ext>
              </a:extLst>
            </p:cNvPr>
            <p:cNvSpPr/>
            <p:nvPr/>
          </p:nvSpPr>
          <p:spPr>
            <a:xfrm rot="1007067">
              <a:off x="4025293" y="220685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2" name="타원 307">
              <a:extLst>
                <a:ext uri="{FF2B5EF4-FFF2-40B4-BE49-F238E27FC236}">
                  <a16:creationId xmlns:a16="http://schemas.microsoft.com/office/drawing/2014/main" id="{804ABA36-C547-4A32-A85C-E1632374D2B2}"/>
                </a:ext>
              </a:extLst>
            </p:cNvPr>
            <p:cNvSpPr/>
            <p:nvPr/>
          </p:nvSpPr>
          <p:spPr>
            <a:xfrm rot="1007067">
              <a:off x="4278138" y="228315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3" name="타원 308">
              <a:extLst>
                <a:ext uri="{FF2B5EF4-FFF2-40B4-BE49-F238E27FC236}">
                  <a16:creationId xmlns:a16="http://schemas.microsoft.com/office/drawing/2014/main" id="{0AF2D171-6240-41C0-8BB4-F5EF3CAAB198}"/>
                </a:ext>
              </a:extLst>
            </p:cNvPr>
            <p:cNvSpPr/>
            <p:nvPr/>
          </p:nvSpPr>
          <p:spPr>
            <a:xfrm rot="1007067">
              <a:off x="4457186" y="208003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4" name="타원 309">
              <a:extLst>
                <a:ext uri="{FF2B5EF4-FFF2-40B4-BE49-F238E27FC236}">
                  <a16:creationId xmlns:a16="http://schemas.microsoft.com/office/drawing/2014/main" id="{A71DE1A1-8A7D-486B-A487-691E50DC9510}"/>
                </a:ext>
              </a:extLst>
            </p:cNvPr>
            <p:cNvSpPr/>
            <p:nvPr/>
          </p:nvSpPr>
          <p:spPr>
            <a:xfrm rot="1007067">
              <a:off x="4593558" y="231180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5" name="타원 310">
              <a:extLst>
                <a:ext uri="{FF2B5EF4-FFF2-40B4-BE49-F238E27FC236}">
                  <a16:creationId xmlns:a16="http://schemas.microsoft.com/office/drawing/2014/main" id="{FAC15D18-3D30-45A2-9516-9100E6F58746}"/>
                </a:ext>
              </a:extLst>
            </p:cNvPr>
            <p:cNvSpPr/>
            <p:nvPr/>
          </p:nvSpPr>
          <p:spPr>
            <a:xfrm rot="1007067">
              <a:off x="4826110" y="219131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6" name="타원 311">
              <a:extLst>
                <a:ext uri="{FF2B5EF4-FFF2-40B4-BE49-F238E27FC236}">
                  <a16:creationId xmlns:a16="http://schemas.microsoft.com/office/drawing/2014/main" id="{A7365F3D-6C34-4B17-810F-AF64EB5BB74D}"/>
                </a:ext>
              </a:extLst>
            </p:cNvPr>
            <p:cNvSpPr/>
            <p:nvPr/>
          </p:nvSpPr>
          <p:spPr>
            <a:xfrm rot="1007067">
              <a:off x="4820284" y="245771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7" name="타원 312">
              <a:extLst>
                <a:ext uri="{FF2B5EF4-FFF2-40B4-BE49-F238E27FC236}">
                  <a16:creationId xmlns:a16="http://schemas.microsoft.com/office/drawing/2014/main" id="{737CAEB6-B9AD-4C13-A25D-35C391FF2042}"/>
                </a:ext>
              </a:extLst>
            </p:cNvPr>
            <p:cNvSpPr/>
            <p:nvPr/>
          </p:nvSpPr>
          <p:spPr>
            <a:xfrm rot="1007067">
              <a:off x="5110146" y="240352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8" name="타원 313">
              <a:extLst>
                <a:ext uri="{FF2B5EF4-FFF2-40B4-BE49-F238E27FC236}">
                  <a16:creationId xmlns:a16="http://schemas.microsoft.com/office/drawing/2014/main" id="{D8AFC4C5-CA5A-4A43-A3F8-BDED0B5C3135}"/>
                </a:ext>
              </a:extLst>
            </p:cNvPr>
            <p:cNvSpPr/>
            <p:nvPr/>
          </p:nvSpPr>
          <p:spPr>
            <a:xfrm rot="1007067">
              <a:off x="5004117" y="265703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9" name="타원 314">
              <a:extLst>
                <a:ext uri="{FF2B5EF4-FFF2-40B4-BE49-F238E27FC236}">
                  <a16:creationId xmlns:a16="http://schemas.microsoft.com/office/drawing/2014/main" id="{4333EBDE-C450-4C99-BA22-D8CF22F57E78}"/>
                </a:ext>
              </a:extLst>
            </p:cNvPr>
            <p:cNvSpPr/>
            <p:nvPr/>
          </p:nvSpPr>
          <p:spPr>
            <a:xfrm rot="1007067">
              <a:off x="5257595" y="263323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20" name="직선 연결선 315">
              <a:extLst>
                <a:ext uri="{FF2B5EF4-FFF2-40B4-BE49-F238E27FC236}">
                  <a16:creationId xmlns:a16="http://schemas.microsoft.com/office/drawing/2014/main" id="{734D48C9-D600-454C-A0D6-ACAE985F3D4E}"/>
                </a:ext>
              </a:extLst>
            </p:cNvPr>
            <p:cNvCxnSpPr>
              <a:cxnSpLocks/>
            </p:cNvCxnSpPr>
            <p:nvPr/>
          </p:nvCxnSpPr>
          <p:spPr>
            <a:xfrm>
              <a:off x="5308948" y="2692393"/>
              <a:ext cx="7808" cy="2692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1" name="타원 316">
              <a:extLst>
                <a:ext uri="{FF2B5EF4-FFF2-40B4-BE49-F238E27FC236}">
                  <a16:creationId xmlns:a16="http://schemas.microsoft.com/office/drawing/2014/main" id="{5BC4EA6D-E320-44E7-8EA6-0F365FF22FA9}"/>
                </a:ext>
              </a:extLst>
            </p:cNvPr>
            <p:cNvSpPr/>
            <p:nvPr/>
          </p:nvSpPr>
          <p:spPr>
            <a:xfrm rot="1007067">
              <a:off x="5257595" y="29060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8" name="그룹 357">
            <a:extLst>
              <a:ext uri="{FF2B5EF4-FFF2-40B4-BE49-F238E27FC236}">
                <a16:creationId xmlns:a16="http://schemas.microsoft.com/office/drawing/2014/main" id="{E9549A1B-74F3-4FCF-A0E3-DF58B0AB17A5}"/>
              </a:ext>
            </a:extLst>
          </p:cNvPr>
          <p:cNvGrpSpPr/>
          <p:nvPr/>
        </p:nvGrpSpPr>
        <p:grpSpPr>
          <a:xfrm rot="3306195">
            <a:off x="2753053" y="4257825"/>
            <a:ext cx="531236" cy="623879"/>
            <a:chOff x="6122172" y="1353488"/>
            <a:chExt cx="959737" cy="1127107"/>
          </a:xfrm>
        </p:grpSpPr>
        <p:cxnSp>
          <p:nvCxnSpPr>
            <p:cNvPr id="384" name="직선 연결선 358">
              <a:extLst>
                <a:ext uri="{FF2B5EF4-FFF2-40B4-BE49-F238E27FC236}">
                  <a16:creationId xmlns:a16="http://schemas.microsoft.com/office/drawing/2014/main" id="{3B64F4FE-FF31-4F57-8F17-077946B0CF7C}"/>
                </a:ext>
              </a:extLst>
            </p:cNvPr>
            <p:cNvCxnSpPr>
              <a:cxnSpLocks/>
              <a:endCxn id="393" idx="1"/>
            </p:cNvCxnSpPr>
            <p:nvPr/>
          </p:nvCxnSpPr>
          <p:spPr>
            <a:xfrm>
              <a:off x="6191716" y="1435201"/>
              <a:ext cx="41670" cy="140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직선 연결선 359">
              <a:extLst>
                <a:ext uri="{FF2B5EF4-FFF2-40B4-BE49-F238E27FC236}">
                  <a16:creationId xmlns:a16="http://schemas.microsoft.com/office/drawing/2014/main" id="{9ADE90EA-14B2-42DF-B5A4-F77C3F35FE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5440" y="1435201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직선 연결선 360">
              <a:extLst>
                <a:ext uri="{FF2B5EF4-FFF2-40B4-BE49-F238E27FC236}">
                  <a16:creationId xmlns:a16="http://schemas.microsoft.com/office/drawing/2014/main" id="{BA9DE7C7-2AFD-464B-A993-C90E2F85F076}"/>
                </a:ext>
              </a:extLst>
            </p:cNvPr>
            <p:cNvCxnSpPr>
              <a:cxnSpLocks/>
              <a:endCxn id="395" idx="1"/>
            </p:cNvCxnSpPr>
            <p:nvPr/>
          </p:nvCxnSpPr>
          <p:spPr>
            <a:xfrm>
              <a:off x="6439923" y="1441011"/>
              <a:ext cx="21603" cy="186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직선 연결선 361">
              <a:extLst>
                <a:ext uri="{FF2B5EF4-FFF2-40B4-BE49-F238E27FC236}">
                  <a16:creationId xmlns:a16="http://schemas.microsoft.com/office/drawing/2014/main" id="{5482183D-B1EB-44DF-9D15-0F3C558B66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76" y="1553842"/>
              <a:ext cx="167792" cy="1109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직선 연결선 362">
              <a:extLst>
                <a:ext uri="{FF2B5EF4-FFF2-40B4-BE49-F238E27FC236}">
                  <a16:creationId xmlns:a16="http://schemas.microsoft.com/office/drawing/2014/main" id="{CCCCE151-44F2-493A-BAC5-F2CFBB2A462A}"/>
                </a:ext>
              </a:extLst>
            </p:cNvPr>
            <p:cNvCxnSpPr>
              <a:cxnSpLocks/>
              <a:endCxn id="397" idx="5"/>
            </p:cNvCxnSpPr>
            <p:nvPr/>
          </p:nvCxnSpPr>
          <p:spPr>
            <a:xfrm>
              <a:off x="6705934" y="1534167"/>
              <a:ext cx="78551" cy="301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직선 연결선 363">
              <a:extLst>
                <a:ext uri="{FF2B5EF4-FFF2-40B4-BE49-F238E27FC236}">
                  <a16:creationId xmlns:a16="http://schemas.microsoft.com/office/drawing/2014/main" id="{2D5F3887-3EC5-460D-8E98-5181C2BA8D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11" y="1791442"/>
              <a:ext cx="22012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직선 연결선 364">
              <a:extLst>
                <a:ext uri="{FF2B5EF4-FFF2-40B4-BE49-F238E27FC236}">
                  <a16:creationId xmlns:a16="http://schemas.microsoft.com/office/drawing/2014/main" id="{D723F407-1CB1-4F25-831F-55E4CC9563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997" y="1801273"/>
              <a:ext cx="92052" cy="177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직선 연결선 365">
              <a:extLst>
                <a:ext uri="{FF2B5EF4-FFF2-40B4-BE49-F238E27FC236}">
                  <a16:creationId xmlns:a16="http://schemas.microsoft.com/office/drawing/2014/main" id="{3CD9F685-96ED-40FA-830A-E2393BE48820}"/>
                </a:ext>
              </a:extLst>
            </p:cNvPr>
            <p:cNvCxnSpPr>
              <a:cxnSpLocks/>
              <a:endCxn id="399" idx="7"/>
            </p:cNvCxnSpPr>
            <p:nvPr/>
          </p:nvCxnSpPr>
          <p:spPr>
            <a:xfrm flipV="1">
              <a:off x="6649474" y="1969927"/>
              <a:ext cx="276097" cy="2223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타원 366">
              <a:extLst>
                <a:ext uri="{FF2B5EF4-FFF2-40B4-BE49-F238E27FC236}">
                  <a16:creationId xmlns:a16="http://schemas.microsoft.com/office/drawing/2014/main" id="{6DF9BA87-954A-41CB-B911-5DD3207BF900}"/>
                </a:ext>
              </a:extLst>
            </p:cNvPr>
            <p:cNvSpPr/>
            <p:nvPr/>
          </p:nvSpPr>
          <p:spPr>
            <a:xfrm rot="1007067">
              <a:off x="6122172" y="13534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3" name="타원 367">
              <a:extLst>
                <a:ext uri="{FF2B5EF4-FFF2-40B4-BE49-F238E27FC236}">
                  <a16:creationId xmlns:a16="http://schemas.microsoft.com/office/drawing/2014/main" id="{BDEDD5BE-F091-44FD-8395-D4520537BBAC}"/>
                </a:ext>
              </a:extLst>
            </p:cNvPr>
            <p:cNvSpPr/>
            <p:nvPr/>
          </p:nvSpPr>
          <p:spPr>
            <a:xfrm rot="1007067">
              <a:off x="6202196" y="156840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4" name="타원 368">
              <a:extLst>
                <a:ext uri="{FF2B5EF4-FFF2-40B4-BE49-F238E27FC236}">
                  <a16:creationId xmlns:a16="http://schemas.microsoft.com/office/drawing/2014/main" id="{EE2E88F2-A76D-4D6B-9B99-197272FEF97D}"/>
                </a:ext>
              </a:extLst>
            </p:cNvPr>
            <p:cNvSpPr/>
            <p:nvPr/>
          </p:nvSpPr>
          <p:spPr>
            <a:xfrm rot="1007067">
              <a:off x="6381244" y="1365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5" name="타원 369">
              <a:extLst>
                <a:ext uri="{FF2B5EF4-FFF2-40B4-BE49-F238E27FC236}">
                  <a16:creationId xmlns:a16="http://schemas.microsoft.com/office/drawing/2014/main" id="{388F67A8-733A-41DF-A83C-499024834DD3}"/>
                </a:ext>
              </a:extLst>
            </p:cNvPr>
            <p:cNvSpPr/>
            <p:nvPr/>
          </p:nvSpPr>
          <p:spPr>
            <a:xfrm rot="1007067">
              <a:off x="6430336" y="1620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6" name="타원 370">
              <a:extLst>
                <a:ext uri="{FF2B5EF4-FFF2-40B4-BE49-F238E27FC236}">
                  <a16:creationId xmlns:a16="http://schemas.microsoft.com/office/drawing/2014/main" id="{C6FAEB0E-B436-4687-ACDF-A2CDA63267E1}"/>
                </a:ext>
              </a:extLst>
            </p:cNvPr>
            <p:cNvSpPr/>
            <p:nvPr/>
          </p:nvSpPr>
          <p:spPr>
            <a:xfrm rot="1007067">
              <a:off x="6637770" y="146087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7" name="타원 371">
              <a:extLst>
                <a:ext uri="{FF2B5EF4-FFF2-40B4-BE49-F238E27FC236}">
                  <a16:creationId xmlns:a16="http://schemas.microsoft.com/office/drawing/2014/main" id="{65746BB4-9F2A-4060-BADD-79E07BD3F760}"/>
                </a:ext>
              </a:extLst>
            </p:cNvPr>
            <p:cNvSpPr/>
            <p:nvPr/>
          </p:nvSpPr>
          <p:spPr>
            <a:xfrm rot="1007067">
              <a:off x="6697353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8" name="타원 372">
              <a:extLst>
                <a:ext uri="{FF2B5EF4-FFF2-40B4-BE49-F238E27FC236}">
                  <a16:creationId xmlns:a16="http://schemas.microsoft.com/office/drawing/2014/main" id="{932126A7-D38B-42EA-9689-E9EAE0B3B494}"/>
                </a:ext>
              </a:extLst>
            </p:cNvPr>
            <p:cNvSpPr/>
            <p:nvPr/>
          </p:nvSpPr>
          <p:spPr>
            <a:xfrm rot="1007067">
              <a:off x="6963587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9" name="타원 373">
              <a:extLst>
                <a:ext uri="{FF2B5EF4-FFF2-40B4-BE49-F238E27FC236}">
                  <a16:creationId xmlns:a16="http://schemas.microsoft.com/office/drawing/2014/main" id="{BF2B3F58-50AE-4131-970B-71C406C3F5BF}"/>
                </a:ext>
              </a:extLst>
            </p:cNvPr>
            <p:cNvSpPr/>
            <p:nvPr/>
          </p:nvSpPr>
          <p:spPr>
            <a:xfrm rot="1007067">
              <a:off x="6814279" y="193873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0" name="타원 374">
              <a:extLst>
                <a:ext uri="{FF2B5EF4-FFF2-40B4-BE49-F238E27FC236}">
                  <a16:creationId xmlns:a16="http://schemas.microsoft.com/office/drawing/2014/main" id="{DD57B6BD-A9C2-4852-A68D-E71B797ECA10}"/>
                </a:ext>
              </a:extLst>
            </p:cNvPr>
            <p:cNvSpPr/>
            <p:nvPr/>
          </p:nvSpPr>
          <p:spPr>
            <a:xfrm rot="1007067">
              <a:off x="6603331" y="21175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401" name="직선 연결선 375">
              <a:extLst>
                <a:ext uri="{FF2B5EF4-FFF2-40B4-BE49-F238E27FC236}">
                  <a16:creationId xmlns:a16="http://schemas.microsoft.com/office/drawing/2014/main" id="{514A1FF2-95F6-43A0-9CBC-DAFFF1CB11CC}"/>
                </a:ext>
              </a:extLst>
            </p:cNvPr>
            <p:cNvCxnSpPr>
              <a:cxnSpLocks/>
              <a:endCxn id="402" idx="1"/>
            </p:cNvCxnSpPr>
            <p:nvPr/>
          </p:nvCxnSpPr>
          <p:spPr>
            <a:xfrm>
              <a:off x="6664595" y="2183725"/>
              <a:ext cx="56931" cy="185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타원 376">
              <a:extLst>
                <a:ext uri="{FF2B5EF4-FFF2-40B4-BE49-F238E27FC236}">
                  <a16:creationId xmlns:a16="http://schemas.microsoft.com/office/drawing/2014/main" id="{5E6A8085-79D6-4724-88C7-A9A367BA08C0}"/>
                </a:ext>
              </a:extLst>
            </p:cNvPr>
            <p:cNvSpPr/>
            <p:nvPr/>
          </p:nvSpPr>
          <p:spPr>
            <a:xfrm rot="1007067">
              <a:off x="6690336" y="2362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9" name="그룹 377">
            <a:extLst>
              <a:ext uri="{FF2B5EF4-FFF2-40B4-BE49-F238E27FC236}">
                <a16:creationId xmlns:a16="http://schemas.microsoft.com/office/drawing/2014/main" id="{CC52D6AF-F5AB-4097-BD9A-AC70F8565E7D}"/>
              </a:ext>
            </a:extLst>
          </p:cNvPr>
          <p:cNvGrpSpPr/>
          <p:nvPr/>
        </p:nvGrpSpPr>
        <p:grpSpPr>
          <a:xfrm rot="5400000">
            <a:off x="2146399" y="4509145"/>
            <a:ext cx="531236" cy="623879"/>
            <a:chOff x="6122172" y="1353488"/>
            <a:chExt cx="959737" cy="1127107"/>
          </a:xfrm>
        </p:grpSpPr>
        <p:cxnSp>
          <p:nvCxnSpPr>
            <p:cNvPr id="365" name="직선 연결선 378">
              <a:extLst>
                <a:ext uri="{FF2B5EF4-FFF2-40B4-BE49-F238E27FC236}">
                  <a16:creationId xmlns:a16="http://schemas.microsoft.com/office/drawing/2014/main" id="{EAF27122-3017-40BE-AE5C-CC64BAA93CB1}"/>
                </a:ext>
              </a:extLst>
            </p:cNvPr>
            <p:cNvCxnSpPr>
              <a:cxnSpLocks/>
              <a:endCxn id="374" idx="1"/>
            </p:cNvCxnSpPr>
            <p:nvPr/>
          </p:nvCxnSpPr>
          <p:spPr>
            <a:xfrm>
              <a:off x="6191716" y="1435201"/>
              <a:ext cx="41670" cy="140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직선 연결선 379">
              <a:extLst>
                <a:ext uri="{FF2B5EF4-FFF2-40B4-BE49-F238E27FC236}">
                  <a16:creationId xmlns:a16="http://schemas.microsoft.com/office/drawing/2014/main" id="{33FA11AE-62D6-484E-9747-FF64203A25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5440" y="1435201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직선 연결선 380">
              <a:extLst>
                <a:ext uri="{FF2B5EF4-FFF2-40B4-BE49-F238E27FC236}">
                  <a16:creationId xmlns:a16="http://schemas.microsoft.com/office/drawing/2014/main" id="{D14D9FBB-9CE1-4053-B863-5C3C9CDAF9F7}"/>
                </a:ext>
              </a:extLst>
            </p:cNvPr>
            <p:cNvCxnSpPr>
              <a:cxnSpLocks/>
              <a:endCxn id="376" idx="1"/>
            </p:cNvCxnSpPr>
            <p:nvPr/>
          </p:nvCxnSpPr>
          <p:spPr>
            <a:xfrm>
              <a:off x="6439923" y="1441011"/>
              <a:ext cx="21603" cy="186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직선 연결선 381">
              <a:extLst>
                <a:ext uri="{FF2B5EF4-FFF2-40B4-BE49-F238E27FC236}">
                  <a16:creationId xmlns:a16="http://schemas.microsoft.com/office/drawing/2014/main" id="{8E44D583-8A5C-401A-B81C-7B65588668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76" y="1553842"/>
              <a:ext cx="167792" cy="1109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직선 연결선 382">
              <a:extLst>
                <a:ext uri="{FF2B5EF4-FFF2-40B4-BE49-F238E27FC236}">
                  <a16:creationId xmlns:a16="http://schemas.microsoft.com/office/drawing/2014/main" id="{C1B18B24-B582-497F-AD23-E17BA3A68FD5}"/>
                </a:ext>
              </a:extLst>
            </p:cNvPr>
            <p:cNvCxnSpPr>
              <a:cxnSpLocks/>
              <a:endCxn id="378" idx="5"/>
            </p:cNvCxnSpPr>
            <p:nvPr/>
          </p:nvCxnSpPr>
          <p:spPr>
            <a:xfrm>
              <a:off x="6705934" y="1534167"/>
              <a:ext cx="78551" cy="301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직선 연결선 383">
              <a:extLst>
                <a:ext uri="{FF2B5EF4-FFF2-40B4-BE49-F238E27FC236}">
                  <a16:creationId xmlns:a16="http://schemas.microsoft.com/office/drawing/2014/main" id="{2BE456D4-EE58-44A3-9286-3CE1233FCE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11" y="1791442"/>
              <a:ext cx="22012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직선 연결선 384">
              <a:extLst>
                <a:ext uri="{FF2B5EF4-FFF2-40B4-BE49-F238E27FC236}">
                  <a16:creationId xmlns:a16="http://schemas.microsoft.com/office/drawing/2014/main" id="{21590936-0B3D-44F9-A891-307F631FAC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997" y="1801273"/>
              <a:ext cx="92052" cy="177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직선 연결선 385">
              <a:extLst>
                <a:ext uri="{FF2B5EF4-FFF2-40B4-BE49-F238E27FC236}">
                  <a16:creationId xmlns:a16="http://schemas.microsoft.com/office/drawing/2014/main" id="{9EC5897B-0B84-414F-8975-B7F401EE4633}"/>
                </a:ext>
              </a:extLst>
            </p:cNvPr>
            <p:cNvCxnSpPr>
              <a:cxnSpLocks/>
              <a:endCxn id="380" idx="7"/>
            </p:cNvCxnSpPr>
            <p:nvPr/>
          </p:nvCxnSpPr>
          <p:spPr>
            <a:xfrm flipV="1">
              <a:off x="6649474" y="1969927"/>
              <a:ext cx="276097" cy="2223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타원 386">
              <a:extLst>
                <a:ext uri="{FF2B5EF4-FFF2-40B4-BE49-F238E27FC236}">
                  <a16:creationId xmlns:a16="http://schemas.microsoft.com/office/drawing/2014/main" id="{B9DAC943-5A2A-45F7-9255-1BA95979437E}"/>
                </a:ext>
              </a:extLst>
            </p:cNvPr>
            <p:cNvSpPr/>
            <p:nvPr/>
          </p:nvSpPr>
          <p:spPr>
            <a:xfrm rot="1007067">
              <a:off x="6122172" y="13534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4" name="타원 387">
              <a:extLst>
                <a:ext uri="{FF2B5EF4-FFF2-40B4-BE49-F238E27FC236}">
                  <a16:creationId xmlns:a16="http://schemas.microsoft.com/office/drawing/2014/main" id="{107D1321-29E3-4A04-9090-356E483E2EA5}"/>
                </a:ext>
              </a:extLst>
            </p:cNvPr>
            <p:cNvSpPr/>
            <p:nvPr/>
          </p:nvSpPr>
          <p:spPr>
            <a:xfrm rot="1007067">
              <a:off x="6202196" y="156840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5" name="타원 388">
              <a:extLst>
                <a:ext uri="{FF2B5EF4-FFF2-40B4-BE49-F238E27FC236}">
                  <a16:creationId xmlns:a16="http://schemas.microsoft.com/office/drawing/2014/main" id="{34CA7045-B251-4EA3-8F1A-36B6806192EC}"/>
                </a:ext>
              </a:extLst>
            </p:cNvPr>
            <p:cNvSpPr/>
            <p:nvPr/>
          </p:nvSpPr>
          <p:spPr>
            <a:xfrm rot="1007067">
              <a:off x="6381244" y="1365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6" name="타원 389">
              <a:extLst>
                <a:ext uri="{FF2B5EF4-FFF2-40B4-BE49-F238E27FC236}">
                  <a16:creationId xmlns:a16="http://schemas.microsoft.com/office/drawing/2014/main" id="{2E543F2C-C0D8-4DDA-B713-71BCDFE97CB2}"/>
                </a:ext>
              </a:extLst>
            </p:cNvPr>
            <p:cNvSpPr/>
            <p:nvPr/>
          </p:nvSpPr>
          <p:spPr>
            <a:xfrm rot="1007067">
              <a:off x="6430336" y="1620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7" name="타원 390">
              <a:extLst>
                <a:ext uri="{FF2B5EF4-FFF2-40B4-BE49-F238E27FC236}">
                  <a16:creationId xmlns:a16="http://schemas.microsoft.com/office/drawing/2014/main" id="{985F9252-D8AC-4793-A1EC-E18503BC927E}"/>
                </a:ext>
              </a:extLst>
            </p:cNvPr>
            <p:cNvSpPr/>
            <p:nvPr/>
          </p:nvSpPr>
          <p:spPr>
            <a:xfrm rot="1007067">
              <a:off x="6637770" y="146087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8" name="타원 391">
              <a:extLst>
                <a:ext uri="{FF2B5EF4-FFF2-40B4-BE49-F238E27FC236}">
                  <a16:creationId xmlns:a16="http://schemas.microsoft.com/office/drawing/2014/main" id="{2583B25D-F6D8-4861-AA59-5F096681A6D2}"/>
                </a:ext>
              </a:extLst>
            </p:cNvPr>
            <p:cNvSpPr/>
            <p:nvPr/>
          </p:nvSpPr>
          <p:spPr>
            <a:xfrm rot="1007067">
              <a:off x="6697353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79" name="타원 392">
              <a:extLst>
                <a:ext uri="{FF2B5EF4-FFF2-40B4-BE49-F238E27FC236}">
                  <a16:creationId xmlns:a16="http://schemas.microsoft.com/office/drawing/2014/main" id="{BA434E05-A007-4B26-B101-5D1CC594EE50}"/>
                </a:ext>
              </a:extLst>
            </p:cNvPr>
            <p:cNvSpPr/>
            <p:nvPr/>
          </p:nvSpPr>
          <p:spPr>
            <a:xfrm rot="1007067">
              <a:off x="6963587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0" name="타원 393">
              <a:extLst>
                <a:ext uri="{FF2B5EF4-FFF2-40B4-BE49-F238E27FC236}">
                  <a16:creationId xmlns:a16="http://schemas.microsoft.com/office/drawing/2014/main" id="{C248BA94-A5B6-4533-90F4-3547771F9C9B}"/>
                </a:ext>
              </a:extLst>
            </p:cNvPr>
            <p:cNvSpPr/>
            <p:nvPr/>
          </p:nvSpPr>
          <p:spPr>
            <a:xfrm rot="1007067">
              <a:off x="6814279" y="193873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1" name="타원 394">
              <a:extLst>
                <a:ext uri="{FF2B5EF4-FFF2-40B4-BE49-F238E27FC236}">
                  <a16:creationId xmlns:a16="http://schemas.microsoft.com/office/drawing/2014/main" id="{3B75B4C4-A804-47B0-BE99-779B9A69B1D0}"/>
                </a:ext>
              </a:extLst>
            </p:cNvPr>
            <p:cNvSpPr/>
            <p:nvPr/>
          </p:nvSpPr>
          <p:spPr>
            <a:xfrm rot="1007067">
              <a:off x="6603331" y="21175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82" name="직선 연결선 395">
              <a:extLst>
                <a:ext uri="{FF2B5EF4-FFF2-40B4-BE49-F238E27FC236}">
                  <a16:creationId xmlns:a16="http://schemas.microsoft.com/office/drawing/2014/main" id="{0490B68F-B32D-457A-BF8C-A190B72C2C8E}"/>
                </a:ext>
              </a:extLst>
            </p:cNvPr>
            <p:cNvCxnSpPr>
              <a:cxnSpLocks/>
              <a:endCxn id="383" idx="1"/>
            </p:cNvCxnSpPr>
            <p:nvPr/>
          </p:nvCxnSpPr>
          <p:spPr>
            <a:xfrm>
              <a:off x="6664595" y="2183725"/>
              <a:ext cx="56931" cy="185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타원 396">
              <a:extLst>
                <a:ext uri="{FF2B5EF4-FFF2-40B4-BE49-F238E27FC236}">
                  <a16:creationId xmlns:a16="http://schemas.microsoft.com/office/drawing/2014/main" id="{4A68488F-375A-44DF-B5C8-943274AF5AB8}"/>
                </a:ext>
              </a:extLst>
            </p:cNvPr>
            <p:cNvSpPr/>
            <p:nvPr/>
          </p:nvSpPr>
          <p:spPr>
            <a:xfrm rot="1007067">
              <a:off x="6690336" y="2362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0" name="그룹 397">
            <a:extLst>
              <a:ext uri="{FF2B5EF4-FFF2-40B4-BE49-F238E27FC236}">
                <a16:creationId xmlns:a16="http://schemas.microsoft.com/office/drawing/2014/main" id="{B5AB67DB-C9D0-4039-BDE2-A14FC6F5D642}"/>
              </a:ext>
            </a:extLst>
          </p:cNvPr>
          <p:cNvGrpSpPr/>
          <p:nvPr/>
        </p:nvGrpSpPr>
        <p:grpSpPr>
          <a:xfrm>
            <a:off x="2805934" y="3456774"/>
            <a:ext cx="531236" cy="623879"/>
            <a:chOff x="6122172" y="1353488"/>
            <a:chExt cx="959737" cy="1127107"/>
          </a:xfrm>
        </p:grpSpPr>
        <p:cxnSp>
          <p:nvCxnSpPr>
            <p:cNvPr id="346" name="직선 연결선 398">
              <a:extLst>
                <a:ext uri="{FF2B5EF4-FFF2-40B4-BE49-F238E27FC236}">
                  <a16:creationId xmlns:a16="http://schemas.microsoft.com/office/drawing/2014/main" id="{7EC80E33-3CD6-4471-94BB-8E5ED6F768FC}"/>
                </a:ext>
              </a:extLst>
            </p:cNvPr>
            <p:cNvCxnSpPr>
              <a:cxnSpLocks/>
              <a:endCxn id="355" idx="1"/>
            </p:cNvCxnSpPr>
            <p:nvPr/>
          </p:nvCxnSpPr>
          <p:spPr>
            <a:xfrm>
              <a:off x="6191716" y="1435201"/>
              <a:ext cx="41670" cy="140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직선 연결선 399">
              <a:extLst>
                <a:ext uri="{FF2B5EF4-FFF2-40B4-BE49-F238E27FC236}">
                  <a16:creationId xmlns:a16="http://schemas.microsoft.com/office/drawing/2014/main" id="{65FCD016-53E1-4598-9B03-870669B48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5440" y="1435201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직선 연결선 400">
              <a:extLst>
                <a:ext uri="{FF2B5EF4-FFF2-40B4-BE49-F238E27FC236}">
                  <a16:creationId xmlns:a16="http://schemas.microsoft.com/office/drawing/2014/main" id="{7A0BF52F-BB2A-496E-98D8-258BA9DC8283}"/>
                </a:ext>
              </a:extLst>
            </p:cNvPr>
            <p:cNvCxnSpPr>
              <a:cxnSpLocks/>
              <a:endCxn id="357" idx="1"/>
            </p:cNvCxnSpPr>
            <p:nvPr/>
          </p:nvCxnSpPr>
          <p:spPr>
            <a:xfrm>
              <a:off x="6439923" y="1441011"/>
              <a:ext cx="21603" cy="186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직선 연결선 401">
              <a:extLst>
                <a:ext uri="{FF2B5EF4-FFF2-40B4-BE49-F238E27FC236}">
                  <a16:creationId xmlns:a16="http://schemas.microsoft.com/office/drawing/2014/main" id="{60CC925E-A268-4EB0-8809-875C25FB66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76" y="1553842"/>
              <a:ext cx="167792" cy="1109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직선 연결선 402">
              <a:extLst>
                <a:ext uri="{FF2B5EF4-FFF2-40B4-BE49-F238E27FC236}">
                  <a16:creationId xmlns:a16="http://schemas.microsoft.com/office/drawing/2014/main" id="{3937FCDA-947A-4E72-A550-54A72EEE5D7F}"/>
                </a:ext>
              </a:extLst>
            </p:cNvPr>
            <p:cNvCxnSpPr>
              <a:cxnSpLocks/>
              <a:endCxn id="359" idx="5"/>
            </p:cNvCxnSpPr>
            <p:nvPr/>
          </p:nvCxnSpPr>
          <p:spPr>
            <a:xfrm>
              <a:off x="6705934" y="1534167"/>
              <a:ext cx="78551" cy="301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직선 연결선 403">
              <a:extLst>
                <a:ext uri="{FF2B5EF4-FFF2-40B4-BE49-F238E27FC236}">
                  <a16:creationId xmlns:a16="http://schemas.microsoft.com/office/drawing/2014/main" id="{23C7B3E3-7E61-408C-BA15-40E3C2B7F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11" y="1791442"/>
              <a:ext cx="22012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직선 연결선 404">
              <a:extLst>
                <a:ext uri="{FF2B5EF4-FFF2-40B4-BE49-F238E27FC236}">
                  <a16:creationId xmlns:a16="http://schemas.microsoft.com/office/drawing/2014/main" id="{93AD1062-E46D-4CED-8044-B1D8513B2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997" y="1801273"/>
              <a:ext cx="92052" cy="177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직선 연결선 405">
              <a:extLst>
                <a:ext uri="{FF2B5EF4-FFF2-40B4-BE49-F238E27FC236}">
                  <a16:creationId xmlns:a16="http://schemas.microsoft.com/office/drawing/2014/main" id="{E234E7E9-7E1F-455F-A037-D39BE8828DC0}"/>
                </a:ext>
              </a:extLst>
            </p:cNvPr>
            <p:cNvCxnSpPr>
              <a:cxnSpLocks/>
              <a:endCxn id="361" idx="7"/>
            </p:cNvCxnSpPr>
            <p:nvPr/>
          </p:nvCxnSpPr>
          <p:spPr>
            <a:xfrm flipV="1">
              <a:off x="6649474" y="1969927"/>
              <a:ext cx="276097" cy="2223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타원 406">
              <a:extLst>
                <a:ext uri="{FF2B5EF4-FFF2-40B4-BE49-F238E27FC236}">
                  <a16:creationId xmlns:a16="http://schemas.microsoft.com/office/drawing/2014/main" id="{E233DFAA-8863-49E3-B129-C845062FB06E}"/>
                </a:ext>
              </a:extLst>
            </p:cNvPr>
            <p:cNvSpPr/>
            <p:nvPr/>
          </p:nvSpPr>
          <p:spPr>
            <a:xfrm rot="1007067">
              <a:off x="6122172" y="13534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5" name="타원 407">
              <a:extLst>
                <a:ext uri="{FF2B5EF4-FFF2-40B4-BE49-F238E27FC236}">
                  <a16:creationId xmlns:a16="http://schemas.microsoft.com/office/drawing/2014/main" id="{0E9FDC25-3569-4110-9962-D748D88DDA7A}"/>
                </a:ext>
              </a:extLst>
            </p:cNvPr>
            <p:cNvSpPr/>
            <p:nvPr/>
          </p:nvSpPr>
          <p:spPr>
            <a:xfrm rot="1007067">
              <a:off x="6202196" y="156840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6" name="타원 408">
              <a:extLst>
                <a:ext uri="{FF2B5EF4-FFF2-40B4-BE49-F238E27FC236}">
                  <a16:creationId xmlns:a16="http://schemas.microsoft.com/office/drawing/2014/main" id="{A334ED09-4B24-4C51-8DBC-6ED7019DCA49}"/>
                </a:ext>
              </a:extLst>
            </p:cNvPr>
            <p:cNvSpPr/>
            <p:nvPr/>
          </p:nvSpPr>
          <p:spPr>
            <a:xfrm rot="1007067">
              <a:off x="6381244" y="1365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7" name="타원 409">
              <a:extLst>
                <a:ext uri="{FF2B5EF4-FFF2-40B4-BE49-F238E27FC236}">
                  <a16:creationId xmlns:a16="http://schemas.microsoft.com/office/drawing/2014/main" id="{CF879033-BD6B-4BFF-826D-7F254FD06C63}"/>
                </a:ext>
              </a:extLst>
            </p:cNvPr>
            <p:cNvSpPr/>
            <p:nvPr/>
          </p:nvSpPr>
          <p:spPr>
            <a:xfrm rot="1007067">
              <a:off x="6430336" y="1620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8" name="타원 410">
              <a:extLst>
                <a:ext uri="{FF2B5EF4-FFF2-40B4-BE49-F238E27FC236}">
                  <a16:creationId xmlns:a16="http://schemas.microsoft.com/office/drawing/2014/main" id="{B4BE68CC-B9C3-4E81-9254-FEC3B0F513FF}"/>
                </a:ext>
              </a:extLst>
            </p:cNvPr>
            <p:cNvSpPr/>
            <p:nvPr/>
          </p:nvSpPr>
          <p:spPr>
            <a:xfrm rot="1007067">
              <a:off x="6637770" y="146087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9" name="타원 411">
              <a:extLst>
                <a:ext uri="{FF2B5EF4-FFF2-40B4-BE49-F238E27FC236}">
                  <a16:creationId xmlns:a16="http://schemas.microsoft.com/office/drawing/2014/main" id="{FE6C08F9-CDB8-4854-97FD-4C871E7212F5}"/>
                </a:ext>
              </a:extLst>
            </p:cNvPr>
            <p:cNvSpPr/>
            <p:nvPr/>
          </p:nvSpPr>
          <p:spPr>
            <a:xfrm rot="1007067">
              <a:off x="6697353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0" name="타원 412">
              <a:extLst>
                <a:ext uri="{FF2B5EF4-FFF2-40B4-BE49-F238E27FC236}">
                  <a16:creationId xmlns:a16="http://schemas.microsoft.com/office/drawing/2014/main" id="{BACE7AB5-FE13-4412-A150-26151B9FB230}"/>
                </a:ext>
              </a:extLst>
            </p:cNvPr>
            <p:cNvSpPr/>
            <p:nvPr/>
          </p:nvSpPr>
          <p:spPr>
            <a:xfrm rot="1007067">
              <a:off x="6963587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1" name="타원 413">
              <a:extLst>
                <a:ext uri="{FF2B5EF4-FFF2-40B4-BE49-F238E27FC236}">
                  <a16:creationId xmlns:a16="http://schemas.microsoft.com/office/drawing/2014/main" id="{1308364A-8CBF-4310-B98A-E7694B7CEA04}"/>
                </a:ext>
              </a:extLst>
            </p:cNvPr>
            <p:cNvSpPr/>
            <p:nvPr/>
          </p:nvSpPr>
          <p:spPr>
            <a:xfrm rot="1007067">
              <a:off x="6814279" y="193873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2" name="타원 414">
              <a:extLst>
                <a:ext uri="{FF2B5EF4-FFF2-40B4-BE49-F238E27FC236}">
                  <a16:creationId xmlns:a16="http://schemas.microsoft.com/office/drawing/2014/main" id="{07EA7D05-DC64-4280-AE1C-D030514CB1FE}"/>
                </a:ext>
              </a:extLst>
            </p:cNvPr>
            <p:cNvSpPr/>
            <p:nvPr/>
          </p:nvSpPr>
          <p:spPr>
            <a:xfrm rot="1007067">
              <a:off x="6603331" y="21175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63" name="직선 연결선 415">
              <a:extLst>
                <a:ext uri="{FF2B5EF4-FFF2-40B4-BE49-F238E27FC236}">
                  <a16:creationId xmlns:a16="http://schemas.microsoft.com/office/drawing/2014/main" id="{CFC1FF71-8615-4380-ABFE-4E793C44819E}"/>
                </a:ext>
              </a:extLst>
            </p:cNvPr>
            <p:cNvCxnSpPr>
              <a:cxnSpLocks/>
              <a:endCxn id="364" idx="1"/>
            </p:cNvCxnSpPr>
            <p:nvPr/>
          </p:nvCxnSpPr>
          <p:spPr>
            <a:xfrm>
              <a:off x="6664595" y="2183725"/>
              <a:ext cx="56931" cy="185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타원 416">
              <a:extLst>
                <a:ext uri="{FF2B5EF4-FFF2-40B4-BE49-F238E27FC236}">
                  <a16:creationId xmlns:a16="http://schemas.microsoft.com/office/drawing/2014/main" id="{52E014DC-1949-431C-A919-55AE3B339959}"/>
                </a:ext>
              </a:extLst>
            </p:cNvPr>
            <p:cNvSpPr/>
            <p:nvPr/>
          </p:nvSpPr>
          <p:spPr>
            <a:xfrm rot="1007067">
              <a:off x="6690336" y="2362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1" name="그룹 417">
            <a:extLst>
              <a:ext uri="{FF2B5EF4-FFF2-40B4-BE49-F238E27FC236}">
                <a16:creationId xmlns:a16="http://schemas.microsoft.com/office/drawing/2014/main" id="{70F84E85-88B5-4086-B6CF-718BF97AEAB4}"/>
              </a:ext>
            </a:extLst>
          </p:cNvPr>
          <p:cNvGrpSpPr/>
          <p:nvPr/>
        </p:nvGrpSpPr>
        <p:grpSpPr>
          <a:xfrm rot="17476906">
            <a:off x="1279724" y="3495921"/>
            <a:ext cx="1009880" cy="485874"/>
            <a:chOff x="6682789" y="3349867"/>
            <a:chExt cx="1824461" cy="877786"/>
          </a:xfrm>
        </p:grpSpPr>
        <p:cxnSp>
          <p:nvCxnSpPr>
            <p:cNvPr id="327" name="직선 연결선 418">
              <a:extLst>
                <a:ext uri="{FF2B5EF4-FFF2-40B4-BE49-F238E27FC236}">
                  <a16:creationId xmlns:a16="http://schemas.microsoft.com/office/drawing/2014/main" id="{1004106C-9C11-4E27-8002-422736D61369}"/>
                </a:ext>
              </a:extLst>
            </p:cNvPr>
            <p:cNvCxnSpPr>
              <a:cxnSpLocks/>
            </p:cNvCxnSpPr>
            <p:nvPr/>
          </p:nvCxnSpPr>
          <p:spPr>
            <a:xfrm>
              <a:off x="6751051" y="3429000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직선 연결선 419">
              <a:extLst>
                <a:ext uri="{FF2B5EF4-FFF2-40B4-BE49-F238E27FC236}">
                  <a16:creationId xmlns:a16="http://schemas.microsoft.com/office/drawing/2014/main" id="{ABF6E9ED-E7BF-47B2-A62F-244C2EAC2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8805" y="3429000"/>
              <a:ext cx="178486" cy="1665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직선 연결선 420">
              <a:extLst>
                <a:ext uri="{FF2B5EF4-FFF2-40B4-BE49-F238E27FC236}">
                  <a16:creationId xmlns:a16="http://schemas.microsoft.com/office/drawing/2014/main" id="{CEA39A4B-56FF-4720-BE42-26EDE6FC8B8C}"/>
                </a:ext>
              </a:extLst>
            </p:cNvPr>
            <p:cNvCxnSpPr>
              <a:cxnSpLocks/>
            </p:cNvCxnSpPr>
            <p:nvPr/>
          </p:nvCxnSpPr>
          <p:spPr>
            <a:xfrm>
              <a:off x="7125165" y="3413345"/>
              <a:ext cx="151336" cy="2083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직선 연결선 421">
              <a:extLst>
                <a:ext uri="{FF2B5EF4-FFF2-40B4-BE49-F238E27FC236}">
                  <a16:creationId xmlns:a16="http://schemas.microsoft.com/office/drawing/2014/main" id="{3AC617E0-4576-4DFF-92A6-F98D8BE37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5791" y="3540881"/>
              <a:ext cx="200527" cy="1284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직선 연결선 422">
              <a:extLst>
                <a:ext uri="{FF2B5EF4-FFF2-40B4-BE49-F238E27FC236}">
                  <a16:creationId xmlns:a16="http://schemas.microsoft.com/office/drawing/2014/main" id="{B9F84A9E-AE29-4FBD-AC20-DC972F216624}"/>
                </a:ext>
              </a:extLst>
            </p:cNvPr>
            <p:cNvCxnSpPr>
              <a:cxnSpLocks/>
            </p:cNvCxnSpPr>
            <p:nvPr/>
          </p:nvCxnSpPr>
          <p:spPr>
            <a:xfrm>
              <a:off x="7501020" y="3527692"/>
              <a:ext cx="179127" cy="17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직선 연결선 423">
              <a:extLst>
                <a:ext uri="{FF2B5EF4-FFF2-40B4-BE49-F238E27FC236}">
                  <a16:creationId xmlns:a16="http://schemas.microsoft.com/office/drawing/2014/main" id="{E6056742-5597-445E-9EC5-84AA856BA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87314" y="3621697"/>
              <a:ext cx="206886" cy="107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직선 연결선 424">
              <a:extLst>
                <a:ext uri="{FF2B5EF4-FFF2-40B4-BE49-F238E27FC236}">
                  <a16:creationId xmlns:a16="http://schemas.microsoft.com/office/drawing/2014/main" id="{D9AF7DD9-8F98-47F5-B575-87C67EA7335F}"/>
                </a:ext>
              </a:extLst>
            </p:cNvPr>
            <p:cNvCxnSpPr>
              <a:cxnSpLocks/>
            </p:cNvCxnSpPr>
            <p:nvPr/>
          </p:nvCxnSpPr>
          <p:spPr>
            <a:xfrm>
              <a:off x="7925411" y="3606213"/>
              <a:ext cx="61565" cy="249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직선 연결선 425">
              <a:extLst>
                <a:ext uri="{FF2B5EF4-FFF2-40B4-BE49-F238E27FC236}">
                  <a16:creationId xmlns:a16="http://schemas.microsoft.com/office/drawing/2014/main" id="{4A415844-B4DF-4B14-9824-D680860BCA53}"/>
                </a:ext>
              </a:extLst>
            </p:cNvPr>
            <p:cNvCxnSpPr>
              <a:cxnSpLocks/>
            </p:cNvCxnSpPr>
            <p:nvPr/>
          </p:nvCxnSpPr>
          <p:spPr>
            <a:xfrm>
              <a:off x="8008139" y="3882214"/>
              <a:ext cx="206715" cy="95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타원 426">
              <a:extLst>
                <a:ext uri="{FF2B5EF4-FFF2-40B4-BE49-F238E27FC236}">
                  <a16:creationId xmlns:a16="http://schemas.microsoft.com/office/drawing/2014/main" id="{4166A582-3AC3-45E9-9E87-CF475245B216}"/>
                </a:ext>
              </a:extLst>
            </p:cNvPr>
            <p:cNvSpPr/>
            <p:nvPr/>
          </p:nvSpPr>
          <p:spPr>
            <a:xfrm>
              <a:off x="6682789" y="334986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6" name="타원 427">
              <a:extLst>
                <a:ext uri="{FF2B5EF4-FFF2-40B4-BE49-F238E27FC236}">
                  <a16:creationId xmlns:a16="http://schemas.microsoft.com/office/drawing/2014/main" id="{80EC7C44-B951-47A4-96FA-843290CF8C40}"/>
                </a:ext>
              </a:extLst>
            </p:cNvPr>
            <p:cNvSpPr/>
            <p:nvPr/>
          </p:nvSpPr>
          <p:spPr>
            <a:xfrm>
              <a:off x="6880183" y="353237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7" name="타원 428">
              <a:extLst>
                <a:ext uri="{FF2B5EF4-FFF2-40B4-BE49-F238E27FC236}">
                  <a16:creationId xmlns:a16="http://schemas.microsoft.com/office/drawing/2014/main" id="{BE2D404D-57D7-40FA-B844-92031110992E}"/>
                </a:ext>
              </a:extLst>
            </p:cNvPr>
            <p:cNvSpPr/>
            <p:nvPr/>
          </p:nvSpPr>
          <p:spPr>
            <a:xfrm>
              <a:off x="7068936" y="335837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8" name="타원 429">
              <a:extLst>
                <a:ext uri="{FF2B5EF4-FFF2-40B4-BE49-F238E27FC236}">
                  <a16:creationId xmlns:a16="http://schemas.microsoft.com/office/drawing/2014/main" id="{00F83B94-1C1B-41A7-995C-EBF555DA3255}"/>
                </a:ext>
              </a:extLst>
            </p:cNvPr>
            <p:cNvSpPr/>
            <p:nvPr/>
          </p:nvSpPr>
          <p:spPr>
            <a:xfrm>
              <a:off x="7214622" y="358685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9" name="타원 430">
              <a:extLst>
                <a:ext uri="{FF2B5EF4-FFF2-40B4-BE49-F238E27FC236}">
                  <a16:creationId xmlns:a16="http://schemas.microsoft.com/office/drawing/2014/main" id="{51F4FE91-F3A3-4E4E-B20F-C5C7F191D80A}"/>
                </a:ext>
              </a:extLst>
            </p:cNvPr>
            <p:cNvSpPr/>
            <p:nvPr/>
          </p:nvSpPr>
          <p:spPr>
            <a:xfrm>
              <a:off x="7439529" y="346181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0" name="타원 431">
              <a:extLst>
                <a:ext uri="{FF2B5EF4-FFF2-40B4-BE49-F238E27FC236}">
                  <a16:creationId xmlns:a16="http://schemas.microsoft.com/office/drawing/2014/main" id="{7B1883B7-993B-464D-9CFF-E89E773B7C6C}"/>
                </a:ext>
              </a:extLst>
            </p:cNvPr>
            <p:cNvSpPr/>
            <p:nvPr/>
          </p:nvSpPr>
          <p:spPr>
            <a:xfrm>
              <a:off x="7632159" y="365652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1" name="타원 432">
              <a:extLst>
                <a:ext uri="{FF2B5EF4-FFF2-40B4-BE49-F238E27FC236}">
                  <a16:creationId xmlns:a16="http://schemas.microsoft.com/office/drawing/2014/main" id="{395D791E-DC13-4176-8763-0D1BF2C72BDC}"/>
                </a:ext>
              </a:extLst>
            </p:cNvPr>
            <p:cNvSpPr/>
            <p:nvPr/>
          </p:nvSpPr>
          <p:spPr>
            <a:xfrm>
              <a:off x="7853927" y="353146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2" name="타원 433">
              <a:extLst>
                <a:ext uri="{FF2B5EF4-FFF2-40B4-BE49-F238E27FC236}">
                  <a16:creationId xmlns:a16="http://schemas.microsoft.com/office/drawing/2014/main" id="{2F836587-6EEF-4395-97C3-23D9EDA4D4DC}"/>
                </a:ext>
              </a:extLst>
            </p:cNvPr>
            <p:cNvSpPr/>
            <p:nvPr/>
          </p:nvSpPr>
          <p:spPr>
            <a:xfrm>
              <a:off x="7925052" y="381214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3" name="타원 434">
              <a:extLst>
                <a:ext uri="{FF2B5EF4-FFF2-40B4-BE49-F238E27FC236}">
                  <a16:creationId xmlns:a16="http://schemas.microsoft.com/office/drawing/2014/main" id="{AE6DF1B1-3DA8-4ADE-9D47-69A918182DF0}"/>
                </a:ext>
              </a:extLst>
            </p:cNvPr>
            <p:cNvSpPr/>
            <p:nvPr/>
          </p:nvSpPr>
          <p:spPr>
            <a:xfrm>
              <a:off x="8174754" y="391847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44" name="직선 연결선 435">
              <a:extLst>
                <a:ext uri="{FF2B5EF4-FFF2-40B4-BE49-F238E27FC236}">
                  <a16:creationId xmlns:a16="http://schemas.microsoft.com/office/drawing/2014/main" id="{10EDB064-D179-4190-B784-AF2672E16845}"/>
                </a:ext>
              </a:extLst>
            </p:cNvPr>
            <p:cNvCxnSpPr>
              <a:cxnSpLocks/>
            </p:cNvCxnSpPr>
            <p:nvPr/>
          </p:nvCxnSpPr>
          <p:spPr>
            <a:xfrm>
              <a:off x="8250335" y="3989801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타원 436">
              <a:extLst>
                <a:ext uri="{FF2B5EF4-FFF2-40B4-BE49-F238E27FC236}">
                  <a16:creationId xmlns:a16="http://schemas.microsoft.com/office/drawing/2014/main" id="{04EFF3F6-2AC2-4FAD-8167-6AF64C290950}"/>
                </a:ext>
              </a:extLst>
            </p:cNvPr>
            <p:cNvSpPr/>
            <p:nvPr/>
          </p:nvSpPr>
          <p:spPr>
            <a:xfrm>
              <a:off x="8388928" y="410933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2" name="그룹 437">
            <a:extLst>
              <a:ext uri="{FF2B5EF4-FFF2-40B4-BE49-F238E27FC236}">
                <a16:creationId xmlns:a16="http://schemas.microsoft.com/office/drawing/2014/main" id="{9729F25E-6B27-4395-9731-86B3ACE4467F}"/>
              </a:ext>
            </a:extLst>
          </p:cNvPr>
          <p:cNvGrpSpPr/>
          <p:nvPr/>
        </p:nvGrpSpPr>
        <p:grpSpPr>
          <a:xfrm>
            <a:off x="1759940" y="4077464"/>
            <a:ext cx="761580" cy="600243"/>
            <a:chOff x="5091795" y="4534257"/>
            <a:chExt cx="1375879" cy="1084406"/>
          </a:xfrm>
        </p:grpSpPr>
        <p:cxnSp>
          <p:nvCxnSpPr>
            <p:cNvPr id="308" name="직선 연결선 438">
              <a:extLst>
                <a:ext uri="{FF2B5EF4-FFF2-40B4-BE49-F238E27FC236}">
                  <a16:creationId xmlns:a16="http://schemas.microsoft.com/office/drawing/2014/main" id="{C608ACDB-3AD8-4227-8B38-2B57829DB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661" y="4623435"/>
              <a:ext cx="147717" cy="1330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직선 연결선 439">
              <a:extLst>
                <a:ext uri="{FF2B5EF4-FFF2-40B4-BE49-F238E27FC236}">
                  <a16:creationId xmlns:a16="http://schemas.microsoft.com/office/drawing/2014/main" id="{9261E023-6956-4CDC-A606-FF44D237B954}"/>
                </a:ext>
              </a:extLst>
            </p:cNvPr>
            <p:cNvCxnSpPr>
              <a:cxnSpLocks/>
              <a:endCxn id="317" idx="1"/>
            </p:cNvCxnSpPr>
            <p:nvPr/>
          </p:nvCxnSpPr>
          <p:spPr>
            <a:xfrm>
              <a:off x="5343204" y="4582932"/>
              <a:ext cx="202838" cy="82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직선 연결선 440">
              <a:extLst>
                <a:ext uri="{FF2B5EF4-FFF2-40B4-BE49-F238E27FC236}">
                  <a16:creationId xmlns:a16="http://schemas.microsoft.com/office/drawing/2014/main" id="{2F61EF2B-99D0-4BCE-9D77-376A4C5CD122}"/>
                </a:ext>
              </a:extLst>
            </p:cNvPr>
            <p:cNvCxnSpPr>
              <a:cxnSpLocks/>
            </p:cNvCxnSpPr>
            <p:nvPr/>
          </p:nvCxnSpPr>
          <p:spPr>
            <a:xfrm>
              <a:off x="5609108" y="4700709"/>
              <a:ext cx="204518" cy="19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직선 연결선 441">
              <a:extLst>
                <a:ext uri="{FF2B5EF4-FFF2-40B4-BE49-F238E27FC236}">
                  <a16:creationId xmlns:a16="http://schemas.microsoft.com/office/drawing/2014/main" id="{58C054F2-5F04-4E37-8671-E8BC853AD541}"/>
                </a:ext>
              </a:extLst>
            </p:cNvPr>
            <p:cNvCxnSpPr>
              <a:cxnSpLocks/>
              <a:endCxn id="320" idx="2"/>
            </p:cNvCxnSpPr>
            <p:nvPr/>
          </p:nvCxnSpPr>
          <p:spPr>
            <a:xfrm>
              <a:off x="5919036" y="4728029"/>
              <a:ext cx="229925" cy="11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직선 연결선 442">
              <a:extLst>
                <a:ext uri="{FF2B5EF4-FFF2-40B4-BE49-F238E27FC236}">
                  <a16:creationId xmlns:a16="http://schemas.microsoft.com/office/drawing/2014/main" id="{29137634-0867-45FA-AC5F-EDFB5DD34EEF}"/>
                </a:ext>
              </a:extLst>
            </p:cNvPr>
            <p:cNvCxnSpPr>
              <a:cxnSpLocks/>
              <a:endCxn id="321" idx="5"/>
            </p:cNvCxnSpPr>
            <p:nvPr/>
          </p:nvCxnSpPr>
          <p:spPr>
            <a:xfrm>
              <a:off x="6246119" y="4768955"/>
              <a:ext cx="162394" cy="238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직선 연결선 443">
              <a:extLst>
                <a:ext uri="{FF2B5EF4-FFF2-40B4-BE49-F238E27FC236}">
                  <a16:creationId xmlns:a16="http://schemas.microsoft.com/office/drawing/2014/main" id="{6E1BF93A-88DC-40A3-8DA4-A1859E23854C}"/>
                </a:ext>
              </a:extLst>
            </p:cNvPr>
            <p:cNvCxnSpPr>
              <a:cxnSpLocks/>
            </p:cNvCxnSpPr>
            <p:nvPr/>
          </p:nvCxnSpPr>
          <p:spPr>
            <a:xfrm>
              <a:off x="6379146" y="4979197"/>
              <a:ext cx="21106" cy="227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직선 연결선 444">
              <a:extLst>
                <a:ext uri="{FF2B5EF4-FFF2-40B4-BE49-F238E27FC236}">
                  <a16:creationId xmlns:a16="http://schemas.microsoft.com/office/drawing/2014/main" id="{DE3D56C7-E722-451F-BF25-B26E2C1D7D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4144" y="5511024"/>
              <a:ext cx="224892" cy="3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직선 연결선 445">
              <a:extLst>
                <a:ext uri="{FF2B5EF4-FFF2-40B4-BE49-F238E27FC236}">
                  <a16:creationId xmlns:a16="http://schemas.microsoft.com/office/drawing/2014/main" id="{17FFCEF4-5D92-4868-857C-CFD48171FBD1}"/>
                </a:ext>
              </a:extLst>
            </p:cNvPr>
            <p:cNvCxnSpPr>
              <a:cxnSpLocks/>
              <a:endCxn id="323" idx="3"/>
            </p:cNvCxnSpPr>
            <p:nvPr/>
          </p:nvCxnSpPr>
          <p:spPr>
            <a:xfrm flipV="1">
              <a:off x="5954434" y="5432369"/>
              <a:ext cx="190691" cy="794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6" name="타원 446">
              <a:extLst>
                <a:ext uri="{FF2B5EF4-FFF2-40B4-BE49-F238E27FC236}">
                  <a16:creationId xmlns:a16="http://schemas.microsoft.com/office/drawing/2014/main" id="{060360D3-1E93-4807-99DD-833B5C017B71}"/>
                </a:ext>
              </a:extLst>
            </p:cNvPr>
            <p:cNvSpPr/>
            <p:nvPr/>
          </p:nvSpPr>
          <p:spPr>
            <a:xfrm>
              <a:off x="5280922" y="45342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7" name="타원 447">
              <a:extLst>
                <a:ext uri="{FF2B5EF4-FFF2-40B4-BE49-F238E27FC236}">
                  <a16:creationId xmlns:a16="http://schemas.microsoft.com/office/drawing/2014/main" id="{DDEA2F05-A2BF-440B-9CD8-8302C362B256}"/>
                </a:ext>
              </a:extLst>
            </p:cNvPr>
            <p:cNvSpPr/>
            <p:nvPr/>
          </p:nvSpPr>
          <p:spPr>
            <a:xfrm>
              <a:off x="5528714" y="464780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8" name="타원 448">
              <a:extLst>
                <a:ext uri="{FF2B5EF4-FFF2-40B4-BE49-F238E27FC236}">
                  <a16:creationId xmlns:a16="http://schemas.microsoft.com/office/drawing/2014/main" id="{F0FCFD6A-ECFD-410A-9B5E-3B2CE79F1E85}"/>
                </a:ext>
              </a:extLst>
            </p:cNvPr>
            <p:cNvSpPr/>
            <p:nvPr/>
          </p:nvSpPr>
          <p:spPr>
            <a:xfrm>
              <a:off x="5091795" y="470070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9" name="타원 449">
              <a:extLst>
                <a:ext uri="{FF2B5EF4-FFF2-40B4-BE49-F238E27FC236}">
                  <a16:creationId xmlns:a16="http://schemas.microsoft.com/office/drawing/2014/main" id="{3BC9FDA8-9274-4D19-8A81-92DADD5DEA44}"/>
                </a:ext>
              </a:extLst>
            </p:cNvPr>
            <p:cNvSpPr/>
            <p:nvPr/>
          </p:nvSpPr>
          <p:spPr>
            <a:xfrm>
              <a:off x="5817936" y="465257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0" name="타원 450">
              <a:extLst>
                <a:ext uri="{FF2B5EF4-FFF2-40B4-BE49-F238E27FC236}">
                  <a16:creationId xmlns:a16="http://schemas.microsoft.com/office/drawing/2014/main" id="{56E67FB5-A9F9-4DE1-B4D1-6248705D35A6}"/>
                </a:ext>
              </a:extLst>
            </p:cNvPr>
            <p:cNvSpPr/>
            <p:nvPr/>
          </p:nvSpPr>
          <p:spPr>
            <a:xfrm>
              <a:off x="6148961" y="4680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1" name="타원 451">
              <a:extLst>
                <a:ext uri="{FF2B5EF4-FFF2-40B4-BE49-F238E27FC236}">
                  <a16:creationId xmlns:a16="http://schemas.microsoft.com/office/drawing/2014/main" id="{E903D497-F048-47B3-938F-5D2896F09E9F}"/>
                </a:ext>
              </a:extLst>
            </p:cNvPr>
            <p:cNvSpPr/>
            <p:nvPr/>
          </p:nvSpPr>
          <p:spPr>
            <a:xfrm>
              <a:off x="6307519" y="490641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2" name="타원 452">
              <a:extLst>
                <a:ext uri="{FF2B5EF4-FFF2-40B4-BE49-F238E27FC236}">
                  <a16:creationId xmlns:a16="http://schemas.microsoft.com/office/drawing/2014/main" id="{D00F44CD-66EE-4FE4-A2DC-3241B6F7B799}"/>
                </a:ext>
              </a:extLst>
            </p:cNvPr>
            <p:cNvSpPr/>
            <p:nvPr/>
          </p:nvSpPr>
          <p:spPr>
            <a:xfrm>
              <a:off x="6349352" y="516219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3" name="타원 453">
              <a:extLst>
                <a:ext uri="{FF2B5EF4-FFF2-40B4-BE49-F238E27FC236}">
                  <a16:creationId xmlns:a16="http://schemas.microsoft.com/office/drawing/2014/main" id="{633EBB8E-4151-4AEA-8971-721692797D7A}"/>
                </a:ext>
              </a:extLst>
            </p:cNvPr>
            <p:cNvSpPr/>
            <p:nvPr/>
          </p:nvSpPr>
          <p:spPr>
            <a:xfrm>
              <a:off x="6127797" y="533137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4" name="타원 454">
              <a:extLst>
                <a:ext uri="{FF2B5EF4-FFF2-40B4-BE49-F238E27FC236}">
                  <a16:creationId xmlns:a16="http://schemas.microsoft.com/office/drawing/2014/main" id="{7D2E6259-7D62-4D32-AFC1-4CF8EAB61D36}"/>
                </a:ext>
              </a:extLst>
            </p:cNvPr>
            <p:cNvSpPr/>
            <p:nvPr/>
          </p:nvSpPr>
          <p:spPr>
            <a:xfrm>
              <a:off x="5877097" y="544118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25" name="직선 연결선 455">
              <a:extLst>
                <a:ext uri="{FF2B5EF4-FFF2-40B4-BE49-F238E27FC236}">
                  <a16:creationId xmlns:a16="http://schemas.microsoft.com/office/drawing/2014/main" id="{E95D24B7-7118-45CF-B872-3CCE2B7AEBCB}"/>
                </a:ext>
              </a:extLst>
            </p:cNvPr>
            <p:cNvCxnSpPr>
              <a:cxnSpLocks/>
              <a:endCxn id="323" idx="7"/>
            </p:cNvCxnSpPr>
            <p:nvPr/>
          </p:nvCxnSpPr>
          <p:spPr>
            <a:xfrm flipH="1">
              <a:off x="6228791" y="5230986"/>
              <a:ext cx="150356" cy="117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6" name="타원 456">
              <a:extLst>
                <a:ext uri="{FF2B5EF4-FFF2-40B4-BE49-F238E27FC236}">
                  <a16:creationId xmlns:a16="http://schemas.microsoft.com/office/drawing/2014/main" id="{7304AB80-2CA6-4085-ABC4-0622B1898720}"/>
                </a:ext>
              </a:extLst>
            </p:cNvPr>
            <p:cNvSpPr/>
            <p:nvPr/>
          </p:nvSpPr>
          <p:spPr>
            <a:xfrm>
              <a:off x="5593045" y="550034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3" name="그룹 457">
            <a:extLst>
              <a:ext uri="{FF2B5EF4-FFF2-40B4-BE49-F238E27FC236}">
                <a16:creationId xmlns:a16="http://schemas.microsoft.com/office/drawing/2014/main" id="{F81C7A32-8C44-4FCE-97BD-E005938B5F3A}"/>
              </a:ext>
            </a:extLst>
          </p:cNvPr>
          <p:cNvGrpSpPr/>
          <p:nvPr/>
        </p:nvGrpSpPr>
        <p:grpSpPr>
          <a:xfrm rot="11023279">
            <a:off x="3965441" y="3328947"/>
            <a:ext cx="761580" cy="600243"/>
            <a:chOff x="5091795" y="4534257"/>
            <a:chExt cx="1375879" cy="1084406"/>
          </a:xfrm>
        </p:grpSpPr>
        <p:cxnSp>
          <p:nvCxnSpPr>
            <p:cNvPr id="289" name="직선 연결선 458">
              <a:extLst>
                <a:ext uri="{FF2B5EF4-FFF2-40B4-BE49-F238E27FC236}">
                  <a16:creationId xmlns:a16="http://schemas.microsoft.com/office/drawing/2014/main" id="{134F8302-6304-40C2-B379-C06B6181B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661" y="4623435"/>
              <a:ext cx="147717" cy="1330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직선 연결선 459">
              <a:extLst>
                <a:ext uri="{FF2B5EF4-FFF2-40B4-BE49-F238E27FC236}">
                  <a16:creationId xmlns:a16="http://schemas.microsoft.com/office/drawing/2014/main" id="{D533364F-BF41-4F2A-94A3-FD377809CB12}"/>
                </a:ext>
              </a:extLst>
            </p:cNvPr>
            <p:cNvCxnSpPr>
              <a:cxnSpLocks/>
              <a:endCxn id="298" idx="1"/>
            </p:cNvCxnSpPr>
            <p:nvPr/>
          </p:nvCxnSpPr>
          <p:spPr>
            <a:xfrm>
              <a:off x="5343204" y="4582932"/>
              <a:ext cx="202838" cy="822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직선 연결선 460">
              <a:extLst>
                <a:ext uri="{FF2B5EF4-FFF2-40B4-BE49-F238E27FC236}">
                  <a16:creationId xmlns:a16="http://schemas.microsoft.com/office/drawing/2014/main" id="{28838751-44D6-4C80-BB52-8DFB676DEEE7}"/>
                </a:ext>
              </a:extLst>
            </p:cNvPr>
            <p:cNvCxnSpPr>
              <a:cxnSpLocks/>
            </p:cNvCxnSpPr>
            <p:nvPr/>
          </p:nvCxnSpPr>
          <p:spPr>
            <a:xfrm>
              <a:off x="5609108" y="4700709"/>
              <a:ext cx="204518" cy="19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직선 연결선 461">
              <a:extLst>
                <a:ext uri="{FF2B5EF4-FFF2-40B4-BE49-F238E27FC236}">
                  <a16:creationId xmlns:a16="http://schemas.microsoft.com/office/drawing/2014/main" id="{A8C1FF43-9396-4516-A4B1-35112FAB63E8}"/>
                </a:ext>
              </a:extLst>
            </p:cNvPr>
            <p:cNvCxnSpPr>
              <a:cxnSpLocks/>
              <a:endCxn id="301" idx="2"/>
            </p:cNvCxnSpPr>
            <p:nvPr/>
          </p:nvCxnSpPr>
          <p:spPr>
            <a:xfrm>
              <a:off x="5919036" y="4728029"/>
              <a:ext cx="229925" cy="11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직선 연결선 462">
              <a:extLst>
                <a:ext uri="{FF2B5EF4-FFF2-40B4-BE49-F238E27FC236}">
                  <a16:creationId xmlns:a16="http://schemas.microsoft.com/office/drawing/2014/main" id="{E7C19387-60BC-4D65-B1BB-D9E192A3E113}"/>
                </a:ext>
              </a:extLst>
            </p:cNvPr>
            <p:cNvCxnSpPr>
              <a:cxnSpLocks/>
              <a:endCxn id="302" idx="5"/>
            </p:cNvCxnSpPr>
            <p:nvPr/>
          </p:nvCxnSpPr>
          <p:spPr>
            <a:xfrm>
              <a:off x="6246119" y="4768955"/>
              <a:ext cx="162394" cy="2384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연결선 463">
              <a:extLst>
                <a:ext uri="{FF2B5EF4-FFF2-40B4-BE49-F238E27FC236}">
                  <a16:creationId xmlns:a16="http://schemas.microsoft.com/office/drawing/2014/main" id="{CA21CEAB-31E6-4296-A3DB-CB4B5F67E331}"/>
                </a:ext>
              </a:extLst>
            </p:cNvPr>
            <p:cNvCxnSpPr>
              <a:cxnSpLocks/>
            </p:cNvCxnSpPr>
            <p:nvPr/>
          </p:nvCxnSpPr>
          <p:spPr>
            <a:xfrm>
              <a:off x="6379146" y="4979197"/>
              <a:ext cx="21106" cy="227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직선 연결선 464">
              <a:extLst>
                <a:ext uri="{FF2B5EF4-FFF2-40B4-BE49-F238E27FC236}">
                  <a16:creationId xmlns:a16="http://schemas.microsoft.com/office/drawing/2014/main" id="{BBCB48E7-5705-468E-AA64-366E79C3D7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94144" y="5511024"/>
              <a:ext cx="224892" cy="3965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직선 연결선 465">
              <a:extLst>
                <a:ext uri="{FF2B5EF4-FFF2-40B4-BE49-F238E27FC236}">
                  <a16:creationId xmlns:a16="http://schemas.microsoft.com/office/drawing/2014/main" id="{0ED9238D-EABA-4FE0-8220-3FD2583A8EB8}"/>
                </a:ext>
              </a:extLst>
            </p:cNvPr>
            <p:cNvCxnSpPr>
              <a:cxnSpLocks/>
              <a:endCxn id="304" idx="3"/>
            </p:cNvCxnSpPr>
            <p:nvPr/>
          </p:nvCxnSpPr>
          <p:spPr>
            <a:xfrm flipV="1">
              <a:off x="5954434" y="5432369"/>
              <a:ext cx="190691" cy="794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타원 466">
              <a:extLst>
                <a:ext uri="{FF2B5EF4-FFF2-40B4-BE49-F238E27FC236}">
                  <a16:creationId xmlns:a16="http://schemas.microsoft.com/office/drawing/2014/main" id="{20D3CAA2-35EE-457C-8509-FEC40D4377ED}"/>
                </a:ext>
              </a:extLst>
            </p:cNvPr>
            <p:cNvSpPr/>
            <p:nvPr/>
          </p:nvSpPr>
          <p:spPr>
            <a:xfrm>
              <a:off x="5280922" y="453425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8" name="타원 467">
              <a:extLst>
                <a:ext uri="{FF2B5EF4-FFF2-40B4-BE49-F238E27FC236}">
                  <a16:creationId xmlns:a16="http://schemas.microsoft.com/office/drawing/2014/main" id="{9DC4F1A7-5750-44DF-B34A-1A5109A0B0A9}"/>
                </a:ext>
              </a:extLst>
            </p:cNvPr>
            <p:cNvSpPr/>
            <p:nvPr/>
          </p:nvSpPr>
          <p:spPr>
            <a:xfrm>
              <a:off x="5528714" y="464780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9" name="타원 468">
              <a:extLst>
                <a:ext uri="{FF2B5EF4-FFF2-40B4-BE49-F238E27FC236}">
                  <a16:creationId xmlns:a16="http://schemas.microsoft.com/office/drawing/2014/main" id="{435DEAC8-E4CC-4B5C-9E24-56F7F0287629}"/>
                </a:ext>
              </a:extLst>
            </p:cNvPr>
            <p:cNvSpPr/>
            <p:nvPr/>
          </p:nvSpPr>
          <p:spPr>
            <a:xfrm>
              <a:off x="5091795" y="470070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0" name="타원 469">
              <a:extLst>
                <a:ext uri="{FF2B5EF4-FFF2-40B4-BE49-F238E27FC236}">
                  <a16:creationId xmlns:a16="http://schemas.microsoft.com/office/drawing/2014/main" id="{5775B302-BB63-40E8-B9E5-14ABB53E8444}"/>
                </a:ext>
              </a:extLst>
            </p:cNvPr>
            <p:cNvSpPr/>
            <p:nvPr/>
          </p:nvSpPr>
          <p:spPr>
            <a:xfrm>
              <a:off x="5817936" y="465257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1" name="타원 470">
              <a:extLst>
                <a:ext uri="{FF2B5EF4-FFF2-40B4-BE49-F238E27FC236}">
                  <a16:creationId xmlns:a16="http://schemas.microsoft.com/office/drawing/2014/main" id="{E9DFD59B-8F14-412F-A7F0-F9FC7005039B}"/>
                </a:ext>
              </a:extLst>
            </p:cNvPr>
            <p:cNvSpPr/>
            <p:nvPr/>
          </p:nvSpPr>
          <p:spPr>
            <a:xfrm>
              <a:off x="6148961" y="4680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2" name="타원 471">
              <a:extLst>
                <a:ext uri="{FF2B5EF4-FFF2-40B4-BE49-F238E27FC236}">
                  <a16:creationId xmlns:a16="http://schemas.microsoft.com/office/drawing/2014/main" id="{39FF9FC8-6D5E-43D3-9F8B-4F04ADD073D0}"/>
                </a:ext>
              </a:extLst>
            </p:cNvPr>
            <p:cNvSpPr/>
            <p:nvPr/>
          </p:nvSpPr>
          <p:spPr>
            <a:xfrm>
              <a:off x="6307519" y="490641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3" name="타원 472">
              <a:extLst>
                <a:ext uri="{FF2B5EF4-FFF2-40B4-BE49-F238E27FC236}">
                  <a16:creationId xmlns:a16="http://schemas.microsoft.com/office/drawing/2014/main" id="{996DBCEA-85D0-4D7A-A0E3-78501D8B7F37}"/>
                </a:ext>
              </a:extLst>
            </p:cNvPr>
            <p:cNvSpPr/>
            <p:nvPr/>
          </p:nvSpPr>
          <p:spPr>
            <a:xfrm>
              <a:off x="6349352" y="516219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4" name="타원 473">
              <a:extLst>
                <a:ext uri="{FF2B5EF4-FFF2-40B4-BE49-F238E27FC236}">
                  <a16:creationId xmlns:a16="http://schemas.microsoft.com/office/drawing/2014/main" id="{F07906BE-F517-46BF-B2BC-B7D04DE7BCCA}"/>
                </a:ext>
              </a:extLst>
            </p:cNvPr>
            <p:cNvSpPr/>
            <p:nvPr/>
          </p:nvSpPr>
          <p:spPr>
            <a:xfrm>
              <a:off x="6127797" y="533137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5" name="타원 474">
              <a:extLst>
                <a:ext uri="{FF2B5EF4-FFF2-40B4-BE49-F238E27FC236}">
                  <a16:creationId xmlns:a16="http://schemas.microsoft.com/office/drawing/2014/main" id="{A631DD9D-E582-4DD0-822F-70C1A5404B15}"/>
                </a:ext>
              </a:extLst>
            </p:cNvPr>
            <p:cNvSpPr/>
            <p:nvPr/>
          </p:nvSpPr>
          <p:spPr>
            <a:xfrm>
              <a:off x="5877097" y="544118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06" name="직선 연결선 475">
              <a:extLst>
                <a:ext uri="{FF2B5EF4-FFF2-40B4-BE49-F238E27FC236}">
                  <a16:creationId xmlns:a16="http://schemas.microsoft.com/office/drawing/2014/main" id="{606C4284-FC38-4225-834F-D5B2BD968755}"/>
                </a:ext>
              </a:extLst>
            </p:cNvPr>
            <p:cNvCxnSpPr>
              <a:cxnSpLocks/>
              <a:endCxn id="304" idx="7"/>
            </p:cNvCxnSpPr>
            <p:nvPr/>
          </p:nvCxnSpPr>
          <p:spPr>
            <a:xfrm flipH="1">
              <a:off x="6228791" y="5230986"/>
              <a:ext cx="150356" cy="11771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타원 476">
              <a:extLst>
                <a:ext uri="{FF2B5EF4-FFF2-40B4-BE49-F238E27FC236}">
                  <a16:creationId xmlns:a16="http://schemas.microsoft.com/office/drawing/2014/main" id="{B7C6A528-1E78-4BB1-8D9F-0C90112CAFE6}"/>
                </a:ext>
              </a:extLst>
            </p:cNvPr>
            <p:cNvSpPr/>
            <p:nvPr/>
          </p:nvSpPr>
          <p:spPr>
            <a:xfrm>
              <a:off x="5593045" y="550034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4" name="그룹 477">
            <a:extLst>
              <a:ext uri="{FF2B5EF4-FFF2-40B4-BE49-F238E27FC236}">
                <a16:creationId xmlns:a16="http://schemas.microsoft.com/office/drawing/2014/main" id="{7C8CD252-026E-439C-9D5B-8619A68F6BC1}"/>
              </a:ext>
            </a:extLst>
          </p:cNvPr>
          <p:cNvGrpSpPr/>
          <p:nvPr/>
        </p:nvGrpSpPr>
        <p:grpSpPr>
          <a:xfrm rot="7551950">
            <a:off x="862068" y="3140405"/>
            <a:ext cx="698916" cy="487099"/>
            <a:chOff x="2269178" y="3983103"/>
            <a:chExt cx="1262670" cy="879999"/>
          </a:xfrm>
        </p:grpSpPr>
        <p:cxnSp>
          <p:nvCxnSpPr>
            <p:cNvPr id="270" name="직선 연결선 478">
              <a:extLst>
                <a:ext uri="{FF2B5EF4-FFF2-40B4-BE49-F238E27FC236}">
                  <a16:creationId xmlns:a16="http://schemas.microsoft.com/office/drawing/2014/main" id="{36B29BD0-AD5A-442F-BC2E-2FE031CBF24C}"/>
                </a:ext>
              </a:extLst>
            </p:cNvPr>
            <p:cNvCxnSpPr>
              <a:cxnSpLocks/>
            </p:cNvCxnSpPr>
            <p:nvPr/>
          </p:nvCxnSpPr>
          <p:spPr>
            <a:xfrm>
              <a:off x="2424411" y="4744780"/>
              <a:ext cx="280334" cy="591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직선 연결선 479">
              <a:extLst>
                <a:ext uri="{FF2B5EF4-FFF2-40B4-BE49-F238E27FC236}">
                  <a16:creationId xmlns:a16="http://schemas.microsoft.com/office/drawing/2014/main" id="{58B18A20-5927-4C89-80C4-47CA66125918}"/>
                </a:ext>
              </a:extLst>
            </p:cNvPr>
            <p:cNvCxnSpPr>
              <a:cxnSpLocks/>
              <a:stCxn id="280" idx="4"/>
            </p:cNvCxnSpPr>
            <p:nvPr/>
          </p:nvCxnSpPr>
          <p:spPr>
            <a:xfrm flipH="1">
              <a:off x="2419102" y="4524461"/>
              <a:ext cx="30082" cy="2405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연결선 480">
              <a:extLst>
                <a:ext uri="{FF2B5EF4-FFF2-40B4-BE49-F238E27FC236}">
                  <a16:creationId xmlns:a16="http://schemas.microsoft.com/office/drawing/2014/main" id="{C65BFDF7-9340-4672-A923-A379317E475B}"/>
                </a:ext>
              </a:extLst>
            </p:cNvPr>
            <p:cNvCxnSpPr>
              <a:cxnSpLocks/>
            </p:cNvCxnSpPr>
            <p:nvPr/>
          </p:nvCxnSpPr>
          <p:spPr>
            <a:xfrm>
              <a:off x="2327438" y="4239231"/>
              <a:ext cx="115217" cy="2119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연결선 481">
              <a:extLst>
                <a:ext uri="{FF2B5EF4-FFF2-40B4-BE49-F238E27FC236}">
                  <a16:creationId xmlns:a16="http://schemas.microsoft.com/office/drawing/2014/main" id="{ED99C756-7F08-443A-9B15-2415309C1912}"/>
                </a:ext>
              </a:extLst>
            </p:cNvPr>
            <p:cNvCxnSpPr>
              <a:cxnSpLocks/>
              <a:stCxn id="281" idx="7"/>
            </p:cNvCxnSpPr>
            <p:nvPr/>
          </p:nvCxnSpPr>
          <p:spPr>
            <a:xfrm flipV="1">
              <a:off x="2370172" y="4062172"/>
              <a:ext cx="130744" cy="123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연결선 482">
              <a:extLst>
                <a:ext uri="{FF2B5EF4-FFF2-40B4-BE49-F238E27FC236}">
                  <a16:creationId xmlns:a16="http://schemas.microsoft.com/office/drawing/2014/main" id="{F6489DDB-52F6-4904-9ABD-4F77AE0B7A5A}"/>
                </a:ext>
              </a:extLst>
            </p:cNvPr>
            <p:cNvCxnSpPr>
              <a:cxnSpLocks/>
            </p:cNvCxnSpPr>
            <p:nvPr/>
          </p:nvCxnSpPr>
          <p:spPr>
            <a:xfrm>
              <a:off x="2525618" y="4048982"/>
              <a:ext cx="179127" cy="17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연결선 483">
              <a:extLst>
                <a:ext uri="{FF2B5EF4-FFF2-40B4-BE49-F238E27FC236}">
                  <a16:creationId xmlns:a16="http://schemas.microsoft.com/office/drawing/2014/main" id="{F41C1CB0-912D-4AA6-A417-17CBD79A90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1912" y="4142987"/>
              <a:ext cx="206886" cy="107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직선 연결선 484">
              <a:extLst>
                <a:ext uri="{FF2B5EF4-FFF2-40B4-BE49-F238E27FC236}">
                  <a16:creationId xmlns:a16="http://schemas.microsoft.com/office/drawing/2014/main" id="{48C88054-C2A1-4783-BBF3-D0A801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2950009" y="4127503"/>
              <a:ext cx="61565" cy="249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직선 연결선 485">
              <a:extLst>
                <a:ext uri="{FF2B5EF4-FFF2-40B4-BE49-F238E27FC236}">
                  <a16:creationId xmlns:a16="http://schemas.microsoft.com/office/drawing/2014/main" id="{B033D902-E0E4-48F4-B7F8-BC7A2451070F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37" y="4403504"/>
              <a:ext cx="206715" cy="95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타원 486">
              <a:extLst>
                <a:ext uri="{FF2B5EF4-FFF2-40B4-BE49-F238E27FC236}">
                  <a16:creationId xmlns:a16="http://schemas.microsoft.com/office/drawing/2014/main" id="{C0818E8C-9888-4380-87C2-F93927637750}"/>
                </a:ext>
              </a:extLst>
            </p:cNvPr>
            <p:cNvSpPr/>
            <p:nvPr/>
          </p:nvSpPr>
          <p:spPr>
            <a:xfrm>
              <a:off x="2612459" y="474478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9" name="타원 487">
              <a:extLst>
                <a:ext uri="{FF2B5EF4-FFF2-40B4-BE49-F238E27FC236}">
                  <a16:creationId xmlns:a16="http://schemas.microsoft.com/office/drawing/2014/main" id="{1A297F39-0CF9-4FB2-97AF-B447125319A4}"/>
                </a:ext>
              </a:extLst>
            </p:cNvPr>
            <p:cNvSpPr/>
            <p:nvPr/>
          </p:nvSpPr>
          <p:spPr>
            <a:xfrm>
              <a:off x="2355544" y="468561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0" name="타원 488">
              <a:extLst>
                <a:ext uri="{FF2B5EF4-FFF2-40B4-BE49-F238E27FC236}">
                  <a16:creationId xmlns:a16="http://schemas.microsoft.com/office/drawing/2014/main" id="{2AB214CC-2E98-47D6-814E-937E58CDBD49}"/>
                </a:ext>
              </a:extLst>
            </p:cNvPr>
            <p:cNvSpPr/>
            <p:nvPr/>
          </p:nvSpPr>
          <p:spPr>
            <a:xfrm>
              <a:off x="2390023" y="440613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1" name="타원 489">
              <a:extLst>
                <a:ext uri="{FF2B5EF4-FFF2-40B4-BE49-F238E27FC236}">
                  <a16:creationId xmlns:a16="http://schemas.microsoft.com/office/drawing/2014/main" id="{8278DBD4-4ECD-45F1-9966-C66F774FAACF}"/>
                </a:ext>
              </a:extLst>
            </p:cNvPr>
            <p:cNvSpPr/>
            <p:nvPr/>
          </p:nvSpPr>
          <p:spPr>
            <a:xfrm>
              <a:off x="2269178" y="416849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2" name="타원 490">
              <a:extLst>
                <a:ext uri="{FF2B5EF4-FFF2-40B4-BE49-F238E27FC236}">
                  <a16:creationId xmlns:a16="http://schemas.microsoft.com/office/drawing/2014/main" id="{DAAD2535-1AD4-4135-A1A6-3E478F2A42CC}"/>
                </a:ext>
              </a:extLst>
            </p:cNvPr>
            <p:cNvSpPr/>
            <p:nvPr/>
          </p:nvSpPr>
          <p:spPr>
            <a:xfrm>
              <a:off x="2464127" y="398310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3" name="타원 491">
              <a:extLst>
                <a:ext uri="{FF2B5EF4-FFF2-40B4-BE49-F238E27FC236}">
                  <a16:creationId xmlns:a16="http://schemas.microsoft.com/office/drawing/2014/main" id="{3369BF84-5C2F-488A-AFB3-C2AA164412E8}"/>
                </a:ext>
              </a:extLst>
            </p:cNvPr>
            <p:cNvSpPr/>
            <p:nvPr/>
          </p:nvSpPr>
          <p:spPr>
            <a:xfrm>
              <a:off x="2656757" y="417781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4" name="타원 492">
              <a:extLst>
                <a:ext uri="{FF2B5EF4-FFF2-40B4-BE49-F238E27FC236}">
                  <a16:creationId xmlns:a16="http://schemas.microsoft.com/office/drawing/2014/main" id="{5A62F98B-F8E9-4216-9A26-44E6DA2CB270}"/>
                </a:ext>
              </a:extLst>
            </p:cNvPr>
            <p:cNvSpPr/>
            <p:nvPr/>
          </p:nvSpPr>
          <p:spPr>
            <a:xfrm>
              <a:off x="2878525" y="405275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5" name="타원 493">
              <a:extLst>
                <a:ext uri="{FF2B5EF4-FFF2-40B4-BE49-F238E27FC236}">
                  <a16:creationId xmlns:a16="http://schemas.microsoft.com/office/drawing/2014/main" id="{0FF1BBCE-60A0-4389-99E4-13D3452A8C14}"/>
                </a:ext>
              </a:extLst>
            </p:cNvPr>
            <p:cNvSpPr/>
            <p:nvPr/>
          </p:nvSpPr>
          <p:spPr>
            <a:xfrm>
              <a:off x="2949650" y="433343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6" name="타원 494">
              <a:extLst>
                <a:ext uri="{FF2B5EF4-FFF2-40B4-BE49-F238E27FC236}">
                  <a16:creationId xmlns:a16="http://schemas.microsoft.com/office/drawing/2014/main" id="{C684EF0C-F142-442B-8068-F573049A1C37}"/>
                </a:ext>
              </a:extLst>
            </p:cNvPr>
            <p:cNvSpPr/>
            <p:nvPr/>
          </p:nvSpPr>
          <p:spPr>
            <a:xfrm>
              <a:off x="3199352" y="443976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87" name="직선 연결선 495">
              <a:extLst>
                <a:ext uri="{FF2B5EF4-FFF2-40B4-BE49-F238E27FC236}">
                  <a16:creationId xmlns:a16="http://schemas.microsoft.com/office/drawing/2014/main" id="{2C5E25E2-F938-4150-B8D6-1EF9F7C8A45F}"/>
                </a:ext>
              </a:extLst>
            </p:cNvPr>
            <p:cNvCxnSpPr>
              <a:cxnSpLocks/>
            </p:cNvCxnSpPr>
            <p:nvPr/>
          </p:nvCxnSpPr>
          <p:spPr>
            <a:xfrm>
              <a:off x="3274933" y="4511091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타원 496">
              <a:extLst>
                <a:ext uri="{FF2B5EF4-FFF2-40B4-BE49-F238E27FC236}">
                  <a16:creationId xmlns:a16="http://schemas.microsoft.com/office/drawing/2014/main" id="{431A74C6-8AE0-4EDF-8C52-3CA6127B98E0}"/>
                </a:ext>
              </a:extLst>
            </p:cNvPr>
            <p:cNvSpPr/>
            <p:nvPr/>
          </p:nvSpPr>
          <p:spPr>
            <a:xfrm>
              <a:off x="3413526" y="463062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5" name="그룹 497">
            <a:extLst>
              <a:ext uri="{FF2B5EF4-FFF2-40B4-BE49-F238E27FC236}">
                <a16:creationId xmlns:a16="http://schemas.microsoft.com/office/drawing/2014/main" id="{FAB08E59-A41E-45EC-9FEB-EB4EE56EEE3E}"/>
              </a:ext>
            </a:extLst>
          </p:cNvPr>
          <p:cNvGrpSpPr/>
          <p:nvPr/>
        </p:nvGrpSpPr>
        <p:grpSpPr>
          <a:xfrm rot="10154091">
            <a:off x="1073313" y="4852359"/>
            <a:ext cx="698916" cy="487099"/>
            <a:chOff x="2269178" y="3983103"/>
            <a:chExt cx="1262670" cy="879999"/>
          </a:xfrm>
        </p:grpSpPr>
        <p:cxnSp>
          <p:nvCxnSpPr>
            <p:cNvPr id="251" name="직선 연결선 498">
              <a:extLst>
                <a:ext uri="{FF2B5EF4-FFF2-40B4-BE49-F238E27FC236}">
                  <a16:creationId xmlns:a16="http://schemas.microsoft.com/office/drawing/2014/main" id="{965EE161-CB2C-462A-999B-2AE873595D1A}"/>
                </a:ext>
              </a:extLst>
            </p:cNvPr>
            <p:cNvCxnSpPr>
              <a:cxnSpLocks/>
            </p:cNvCxnSpPr>
            <p:nvPr/>
          </p:nvCxnSpPr>
          <p:spPr>
            <a:xfrm>
              <a:off x="2424411" y="4744780"/>
              <a:ext cx="280334" cy="591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직선 연결선 499">
              <a:extLst>
                <a:ext uri="{FF2B5EF4-FFF2-40B4-BE49-F238E27FC236}">
                  <a16:creationId xmlns:a16="http://schemas.microsoft.com/office/drawing/2014/main" id="{13972016-08AC-4717-81BC-1D97CC65E239}"/>
                </a:ext>
              </a:extLst>
            </p:cNvPr>
            <p:cNvCxnSpPr>
              <a:cxnSpLocks/>
              <a:stCxn id="261" idx="4"/>
            </p:cNvCxnSpPr>
            <p:nvPr/>
          </p:nvCxnSpPr>
          <p:spPr>
            <a:xfrm flipH="1">
              <a:off x="2419102" y="4524461"/>
              <a:ext cx="30082" cy="2405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직선 연결선 500">
              <a:extLst>
                <a:ext uri="{FF2B5EF4-FFF2-40B4-BE49-F238E27FC236}">
                  <a16:creationId xmlns:a16="http://schemas.microsoft.com/office/drawing/2014/main" id="{A3DB075F-FB1A-4ABE-BB1D-66DDED63AC5A}"/>
                </a:ext>
              </a:extLst>
            </p:cNvPr>
            <p:cNvCxnSpPr>
              <a:cxnSpLocks/>
            </p:cNvCxnSpPr>
            <p:nvPr/>
          </p:nvCxnSpPr>
          <p:spPr>
            <a:xfrm>
              <a:off x="2327438" y="4239231"/>
              <a:ext cx="115217" cy="2119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직선 연결선 501">
              <a:extLst>
                <a:ext uri="{FF2B5EF4-FFF2-40B4-BE49-F238E27FC236}">
                  <a16:creationId xmlns:a16="http://schemas.microsoft.com/office/drawing/2014/main" id="{3A0F79D6-A45E-442C-BCAA-3F2152BCC391}"/>
                </a:ext>
              </a:extLst>
            </p:cNvPr>
            <p:cNvCxnSpPr>
              <a:cxnSpLocks/>
              <a:stCxn id="262" idx="7"/>
            </p:cNvCxnSpPr>
            <p:nvPr/>
          </p:nvCxnSpPr>
          <p:spPr>
            <a:xfrm flipV="1">
              <a:off x="2370172" y="4062172"/>
              <a:ext cx="130744" cy="1236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직선 연결선 502">
              <a:extLst>
                <a:ext uri="{FF2B5EF4-FFF2-40B4-BE49-F238E27FC236}">
                  <a16:creationId xmlns:a16="http://schemas.microsoft.com/office/drawing/2014/main" id="{C464AABC-1CBC-48E8-93ED-424798D54D35}"/>
                </a:ext>
              </a:extLst>
            </p:cNvPr>
            <p:cNvCxnSpPr>
              <a:cxnSpLocks/>
            </p:cNvCxnSpPr>
            <p:nvPr/>
          </p:nvCxnSpPr>
          <p:spPr>
            <a:xfrm>
              <a:off x="2525618" y="4048982"/>
              <a:ext cx="179127" cy="1774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직선 연결선 503">
              <a:extLst>
                <a:ext uri="{FF2B5EF4-FFF2-40B4-BE49-F238E27FC236}">
                  <a16:creationId xmlns:a16="http://schemas.microsoft.com/office/drawing/2014/main" id="{37994F22-F6EE-4D27-A22B-810F4D71A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1912" y="4142987"/>
              <a:ext cx="206886" cy="1075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직선 연결선 504">
              <a:extLst>
                <a:ext uri="{FF2B5EF4-FFF2-40B4-BE49-F238E27FC236}">
                  <a16:creationId xmlns:a16="http://schemas.microsoft.com/office/drawing/2014/main" id="{D830B22B-BB2C-4E12-B5A2-CF656A023384}"/>
                </a:ext>
              </a:extLst>
            </p:cNvPr>
            <p:cNvCxnSpPr>
              <a:cxnSpLocks/>
            </p:cNvCxnSpPr>
            <p:nvPr/>
          </p:nvCxnSpPr>
          <p:spPr>
            <a:xfrm>
              <a:off x="2950009" y="4127503"/>
              <a:ext cx="61565" cy="2495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직선 연결선 505">
              <a:extLst>
                <a:ext uri="{FF2B5EF4-FFF2-40B4-BE49-F238E27FC236}">
                  <a16:creationId xmlns:a16="http://schemas.microsoft.com/office/drawing/2014/main" id="{793F2E69-6584-43D0-9A45-3AA10592FEAB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37" y="4403504"/>
              <a:ext cx="206715" cy="95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타원 506">
              <a:extLst>
                <a:ext uri="{FF2B5EF4-FFF2-40B4-BE49-F238E27FC236}">
                  <a16:creationId xmlns:a16="http://schemas.microsoft.com/office/drawing/2014/main" id="{F3367AB0-BF20-4F07-8BD2-F2C6D0E74040}"/>
                </a:ext>
              </a:extLst>
            </p:cNvPr>
            <p:cNvSpPr/>
            <p:nvPr/>
          </p:nvSpPr>
          <p:spPr>
            <a:xfrm>
              <a:off x="2612459" y="474478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0" name="타원 507">
              <a:extLst>
                <a:ext uri="{FF2B5EF4-FFF2-40B4-BE49-F238E27FC236}">
                  <a16:creationId xmlns:a16="http://schemas.microsoft.com/office/drawing/2014/main" id="{923A0A47-3230-45A6-8F7A-3B6B0875940B}"/>
                </a:ext>
              </a:extLst>
            </p:cNvPr>
            <p:cNvSpPr/>
            <p:nvPr/>
          </p:nvSpPr>
          <p:spPr>
            <a:xfrm>
              <a:off x="2355544" y="468561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1" name="타원 508">
              <a:extLst>
                <a:ext uri="{FF2B5EF4-FFF2-40B4-BE49-F238E27FC236}">
                  <a16:creationId xmlns:a16="http://schemas.microsoft.com/office/drawing/2014/main" id="{F4A112B2-32A1-47DB-B3FD-3F15232F6A84}"/>
                </a:ext>
              </a:extLst>
            </p:cNvPr>
            <p:cNvSpPr/>
            <p:nvPr/>
          </p:nvSpPr>
          <p:spPr>
            <a:xfrm>
              <a:off x="2390023" y="440613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2" name="타원 509">
              <a:extLst>
                <a:ext uri="{FF2B5EF4-FFF2-40B4-BE49-F238E27FC236}">
                  <a16:creationId xmlns:a16="http://schemas.microsoft.com/office/drawing/2014/main" id="{A5384E3F-C996-4E32-9BD7-D474B3C6CE96}"/>
                </a:ext>
              </a:extLst>
            </p:cNvPr>
            <p:cNvSpPr/>
            <p:nvPr/>
          </p:nvSpPr>
          <p:spPr>
            <a:xfrm>
              <a:off x="2269178" y="4168492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3" name="타원 510">
              <a:extLst>
                <a:ext uri="{FF2B5EF4-FFF2-40B4-BE49-F238E27FC236}">
                  <a16:creationId xmlns:a16="http://schemas.microsoft.com/office/drawing/2014/main" id="{E46C7EEF-D33B-497D-8695-9CB9216FDE6D}"/>
                </a:ext>
              </a:extLst>
            </p:cNvPr>
            <p:cNvSpPr/>
            <p:nvPr/>
          </p:nvSpPr>
          <p:spPr>
            <a:xfrm>
              <a:off x="2464127" y="398310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4" name="타원 511">
              <a:extLst>
                <a:ext uri="{FF2B5EF4-FFF2-40B4-BE49-F238E27FC236}">
                  <a16:creationId xmlns:a16="http://schemas.microsoft.com/office/drawing/2014/main" id="{AA2F1685-A37B-418F-8909-E4FF5DE51DAA}"/>
                </a:ext>
              </a:extLst>
            </p:cNvPr>
            <p:cNvSpPr/>
            <p:nvPr/>
          </p:nvSpPr>
          <p:spPr>
            <a:xfrm>
              <a:off x="2656757" y="417781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5" name="타원 512">
              <a:extLst>
                <a:ext uri="{FF2B5EF4-FFF2-40B4-BE49-F238E27FC236}">
                  <a16:creationId xmlns:a16="http://schemas.microsoft.com/office/drawing/2014/main" id="{7B3E28DA-E70F-4ECF-B159-3667E222D9B5}"/>
                </a:ext>
              </a:extLst>
            </p:cNvPr>
            <p:cNvSpPr/>
            <p:nvPr/>
          </p:nvSpPr>
          <p:spPr>
            <a:xfrm>
              <a:off x="2878525" y="4052755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6" name="타원 513">
              <a:extLst>
                <a:ext uri="{FF2B5EF4-FFF2-40B4-BE49-F238E27FC236}">
                  <a16:creationId xmlns:a16="http://schemas.microsoft.com/office/drawing/2014/main" id="{34C375BF-CA5B-4134-85D5-14DBA6B4E8E1}"/>
                </a:ext>
              </a:extLst>
            </p:cNvPr>
            <p:cNvSpPr/>
            <p:nvPr/>
          </p:nvSpPr>
          <p:spPr>
            <a:xfrm>
              <a:off x="2949650" y="433343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7" name="타원 514">
              <a:extLst>
                <a:ext uri="{FF2B5EF4-FFF2-40B4-BE49-F238E27FC236}">
                  <a16:creationId xmlns:a16="http://schemas.microsoft.com/office/drawing/2014/main" id="{F4CEFD73-A445-493B-989C-72F50D0C1E96}"/>
                </a:ext>
              </a:extLst>
            </p:cNvPr>
            <p:cNvSpPr/>
            <p:nvPr/>
          </p:nvSpPr>
          <p:spPr>
            <a:xfrm>
              <a:off x="3199352" y="4439769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68" name="직선 연결선 515">
              <a:extLst>
                <a:ext uri="{FF2B5EF4-FFF2-40B4-BE49-F238E27FC236}">
                  <a16:creationId xmlns:a16="http://schemas.microsoft.com/office/drawing/2014/main" id="{947CE9F3-78E2-4E14-9653-5B4D065E5463}"/>
                </a:ext>
              </a:extLst>
            </p:cNvPr>
            <p:cNvCxnSpPr>
              <a:cxnSpLocks/>
            </p:cNvCxnSpPr>
            <p:nvPr/>
          </p:nvCxnSpPr>
          <p:spPr>
            <a:xfrm>
              <a:off x="3274933" y="4511091"/>
              <a:ext cx="197754" cy="1665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타원 516">
              <a:extLst>
                <a:ext uri="{FF2B5EF4-FFF2-40B4-BE49-F238E27FC236}">
                  <a16:creationId xmlns:a16="http://schemas.microsoft.com/office/drawing/2014/main" id="{816794BE-5F56-427E-8C3C-70ADA7EB9EC3}"/>
                </a:ext>
              </a:extLst>
            </p:cNvPr>
            <p:cNvSpPr/>
            <p:nvPr/>
          </p:nvSpPr>
          <p:spPr>
            <a:xfrm>
              <a:off x="3413526" y="4630621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6" name="그룹 517">
            <a:extLst>
              <a:ext uri="{FF2B5EF4-FFF2-40B4-BE49-F238E27FC236}">
                <a16:creationId xmlns:a16="http://schemas.microsoft.com/office/drawing/2014/main" id="{C70B6998-AC95-43D8-8F59-A70A2C828EBD}"/>
              </a:ext>
            </a:extLst>
          </p:cNvPr>
          <p:cNvGrpSpPr/>
          <p:nvPr/>
        </p:nvGrpSpPr>
        <p:grpSpPr>
          <a:xfrm rot="16628011">
            <a:off x="1041035" y="4160055"/>
            <a:ext cx="531236" cy="623879"/>
            <a:chOff x="6122172" y="1353488"/>
            <a:chExt cx="959737" cy="1127107"/>
          </a:xfrm>
        </p:grpSpPr>
        <p:cxnSp>
          <p:nvCxnSpPr>
            <p:cNvPr id="232" name="직선 연결선 518">
              <a:extLst>
                <a:ext uri="{FF2B5EF4-FFF2-40B4-BE49-F238E27FC236}">
                  <a16:creationId xmlns:a16="http://schemas.microsoft.com/office/drawing/2014/main" id="{791CBA4B-50B6-45C4-8EAD-21374A58C1E6}"/>
                </a:ext>
              </a:extLst>
            </p:cNvPr>
            <p:cNvCxnSpPr>
              <a:cxnSpLocks/>
              <a:endCxn id="241" idx="1"/>
            </p:cNvCxnSpPr>
            <p:nvPr/>
          </p:nvCxnSpPr>
          <p:spPr>
            <a:xfrm>
              <a:off x="6191716" y="1435201"/>
              <a:ext cx="41670" cy="140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직선 연결선 519">
              <a:extLst>
                <a:ext uri="{FF2B5EF4-FFF2-40B4-BE49-F238E27FC236}">
                  <a16:creationId xmlns:a16="http://schemas.microsoft.com/office/drawing/2014/main" id="{9047B4A9-13B4-4F7E-ACCC-CD66A30F63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5440" y="1435201"/>
              <a:ext cx="170882" cy="1742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직선 연결선 520">
              <a:extLst>
                <a:ext uri="{FF2B5EF4-FFF2-40B4-BE49-F238E27FC236}">
                  <a16:creationId xmlns:a16="http://schemas.microsoft.com/office/drawing/2014/main" id="{44C1BAC6-0A26-492A-8081-43A696E1FBD0}"/>
                </a:ext>
              </a:extLst>
            </p:cNvPr>
            <p:cNvCxnSpPr>
              <a:cxnSpLocks/>
              <a:endCxn id="243" idx="1"/>
            </p:cNvCxnSpPr>
            <p:nvPr/>
          </p:nvCxnSpPr>
          <p:spPr>
            <a:xfrm>
              <a:off x="6439923" y="1441011"/>
              <a:ext cx="21603" cy="1863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직선 연결선 521">
              <a:extLst>
                <a:ext uri="{FF2B5EF4-FFF2-40B4-BE49-F238E27FC236}">
                  <a16:creationId xmlns:a16="http://schemas.microsoft.com/office/drawing/2014/main" id="{9816A35D-0747-4257-A21E-CAE6F587EE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2276" y="1553842"/>
              <a:ext cx="167792" cy="1109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직선 연결선 522">
              <a:extLst>
                <a:ext uri="{FF2B5EF4-FFF2-40B4-BE49-F238E27FC236}">
                  <a16:creationId xmlns:a16="http://schemas.microsoft.com/office/drawing/2014/main" id="{273D8F99-B2FF-4B95-B849-619BEC9F3BA8}"/>
                </a:ext>
              </a:extLst>
            </p:cNvPr>
            <p:cNvCxnSpPr>
              <a:cxnSpLocks/>
              <a:endCxn id="245" idx="5"/>
            </p:cNvCxnSpPr>
            <p:nvPr/>
          </p:nvCxnSpPr>
          <p:spPr>
            <a:xfrm>
              <a:off x="6705934" y="1534167"/>
              <a:ext cx="78551" cy="3013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직선 연결선 523">
              <a:extLst>
                <a:ext uri="{FF2B5EF4-FFF2-40B4-BE49-F238E27FC236}">
                  <a16:creationId xmlns:a16="http://schemas.microsoft.com/office/drawing/2014/main" id="{D18A0600-91F5-406A-B3F8-2B5828BB0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7211" y="1791442"/>
              <a:ext cx="220125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직선 연결선 524">
              <a:extLst>
                <a:ext uri="{FF2B5EF4-FFF2-40B4-BE49-F238E27FC236}">
                  <a16:creationId xmlns:a16="http://schemas.microsoft.com/office/drawing/2014/main" id="{FF124358-7DCA-42CF-8E4C-84AF7188D2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2997" y="1801273"/>
              <a:ext cx="92052" cy="1772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직선 연결선 525">
              <a:extLst>
                <a:ext uri="{FF2B5EF4-FFF2-40B4-BE49-F238E27FC236}">
                  <a16:creationId xmlns:a16="http://schemas.microsoft.com/office/drawing/2014/main" id="{B4C84DC7-36DA-4760-9959-A4BE428EF44A}"/>
                </a:ext>
              </a:extLst>
            </p:cNvPr>
            <p:cNvCxnSpPr>
              <a:cxnSpLocks/>
              <a:endCxn id="247" idx="7"/>
            </p:cNvCxnSpPr>
            <p:nvPr/>
          </p:nvCxnSpPr>
          <p:spPr>
            <a:xfrm flipV="1">
              <a:off x="6649474" y="1969927"/>
              <a:ext cx="276097" cy="2223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타원 526">
              <a:extLst>
                <a:ext uri="{FF2B5EF4-FFF2-40B4-BE49-F238E27FC236}">
                  <a16:creationId xmlns:a16="http://schemas.microsoft.com/office/drawing/2014/main" id="{C39931E5-652A-408B-92AD-7181EB861533}"/>
                </a:ext>
              </a:extLst>
            </p:cNvPr>
            <p:cNvSpPr/>
            <p:nvPr/>
          </p:nvSpPr>
          <p:spPr>
            <a:xfrm rot="1007067">
              <a:off x="6122172" y="13534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1" name="타원 527">
              <a:extLst>
                <a:ext uri="{FF2B5EF4-FFF2-40B4-BE49-F238E27FC236}">
                  <a16:creationId xmlns:a16="http://schemas.microsoft.com/office/drawing/2014/main" id="{D6EF3C94-B10D-4803-A5DE-22F494C7DA56}"/>
                </a:ext>
              </a:extLst>
            </p:cNvPr>
            <p:cNvSpPr/>
            <p:nvPr/>
          </p:nvSpPr>
          <p:spPr>
            <a:xfrm rot="1007067">
              <a:off x="6202196" y="1568406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2" name="타원 528">
              <a:extLst>
                <a:ext uri="{FF2B5EF4-FFF2-40B4-BE49-F238E27FC236}">
                  <a16:creationId xmlns:a16="http://schemas.microsoft.com/office/drawing/2014/main" id="{E71D39EE-2792-41AD-80FA-6D5D6EF0BA32}"/>
                </a:ext>
              </a:extLst>
            </p:cNvPr>
            <p:cNvSpPr/>
            <p:nvPr/>
          </p:nvSpPr>
          <p:spPr>
            <a:xfrm rot="1007067">
              <a:off x="6381244" y="1365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3" name="타원 529">
              <a:extLst>
                <a:ext uri="{FF2B5EF4-FFF2-40B4-BE49-F238E27FC236}">
                  <a16:creationId xmlns:a16="http://schemas.microsoft.com/office/drawing/2014/main" id="{CCA444C8-C650-4832-91CA-9741705A5396}"/>
                </a:ext>
              </a:extLst>
            </p:cNvPr>
            <p:cNvSpPr/>
            <p:nvPr/>
          </p:nvSpPr>
          <p:spPr>
            <a:xfrm rot="1007067">
              <a:off x="6430336" y="1620294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4" name="타원 530">
              <a:extLst>
                <a:ext uri="{FF2B5EF4-FFF2-40B4-BE49-F238E27FC236}">
                  <a16:creationId xmlns:a16="http://schemas.microsoft.com/office/drawing/2014/main" id="{E5D8B16F-26C8-4B9B-B4FB-F91E9484DD4A}"/>
                </a:ext>
              </a:extLst>
            </p:cNvPr>
            <p:cNvSpPr/>
            <p:nvPr/>
          </p:nvSpPr>
          <p:spPr>
            <a:xfrm rot="1007067">
              <a:off x="6637770" y="1460870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5" name="타원 531">
              <a:extLst>
                <a:ext uri="{FF2B5EF4-FFF2-40B4-BE49-F238E27FC236}">
                  <a16:creationId xmlns:a16="http://schemas.microsoft.com/office/drawing/2014/main" id="{71823C8C-CAEA-4DDB-B3A6-A8C7F2126CD2}"/>
                </a:ext>
              </a:extLst>
            </p:cNvPr>
            <p:cNvSpPr/>
            <p:nvPr/>
          </p:nvSpPr>
          <p:spPr>
            <a:xfrm rot="1007067">
              <a:off x="6697353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6" name="타원 532">
              <a:extLst>
                <a:ext uri="{FF2B5EF4-FFF2-40B4-BE49-F238E27FC236}">
                  <a16:creationId xmlns:a16="http://schemas.microsoft.com/office/drawing/2014/main" id="{B951A536-ACE9-462A-8310-D00B856B853B}"/>
                </a:ext>
              </a:extLst>
            </p:cNvPr>
            <p:cNvSpPr/>
            <p:nvPr/>
          </p:nvSpPr>
          <p:spPr>
            <a:xfrm rot="1007067">
              <a:off x="6963587" y="172418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7" name="타원 533">
              <a:extLst>
                <a:ext uri="{FF2B5EF4-FFF2-40B4-BE49-F238E27FC236}">
                  <a16:creationId xmlns:a16="http://schemas.microsoft.com/office/drawing/2014/main" id="{95B0E543-CA75-4AAF-91AD-BBB49D13F0A2}"/>
                </a:ext>
              </a:extLst>
            </p:cNvPr>
            <p:cNvSpPr/>
            <p:nvPr/>
          </p:nvSpPr>
          <p:spPr>
            <a:xfrm rot="1007067">
              <a:off x="6814279" y="1938737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8" name="타원 534">
              <a:extLst>
                <a:ext uri="{FF2B5EF4-FFF2-40B4-BE49-F238E27FC236}">
                  <a16:creationId xmlns:a16="http://schemas.microsoft.com/office/drawing/2014/main" id="{0FF77356-86D3-43D8-8810-8555567F33DF}"/>
                </a:ext>
              </a:extLst>
            </p:cNvPr>
            <p:cNvSpPr/>
            <p:nvPr/>
          </p:nvSpPr>
          <p:spPr>
            <a:xfrm rot="1007067">
              <a:off x="6603331" y="2117588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249" name="직선 연결선 535">
              <a:extLst>
                <a:ext uri="{FF2B5EF4-FFF2-40B4-BE49-F238E27FC236}">
                  <a16:creationId xmlns:a16="http://schemas.microsoft.com/office/drawing/2014/main" id="{C9CD052E-DA85-4EA8-9CD7-B1204AF74768}"/>
                </a:ext>
              </a:extLst>
            </p:cNvPr>
            <p:cNvCxnSpPr>
              <a:cxnSpLocks/>
              <a:endCxn id="250" idx="1"/>
            </p:cNvCxnSpPr>
            <p:nvPr/>
          </p:nvCxnSpPr>
          <p:spPr>
            <a:xfrm>
              <a:off x="6664595" y="2183725"/>
              <a:ext cx="56931" cy="185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타원 536">
              <a:extLst>
                <a:ext uri="{FF2B5EF4-FFF2-40B4-BE49-F238E27FC236}">
                  <a16:creationId xmlns:a16="http://schemas.microsoft.com/office/drawing/2014/main" id="{B8E53861-AA6E-425F-B5A6-481D70673E2B}"/>
                </a:ext>
              </a:extLst>
            </p:cNvPr>
            <p:cNvSpPr/>
            <p:nvPr/>
          </p:nvSpPr>
          <p:spPr>
            <a:xfrm rot="1007067">
              <a:off x="6690336" y="2362273"/>
              <a:ext cx="118322" cy="1183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7" name="그룹 540">
            <a:extLst>
              <a:ext uri="{FF2B5EF4-FFF2-40B4-BE49-F238E27FC236}">
                <a16:creationId xmlns:a16="http://schemas.microsoft.com/office/drawing/2014/main" id="{5911EAD2-5166-470F-8D65-A9F68E17DE73}"/>
              </a:ext>
            </a:extLst>
          </p:cNvPr>
          <p:cNvGrpSpPr/>
          <p:nvPr/>
        </p:nvGrpSpPr>
        <p:grpSpPr>
          <a:xfrm rot="21032460">
            <a:off x="1218610" y="2909827"/>
            <a:ext cx="229359" cy="339718"/>
            <a:chOff x="9448800" y="1722475"/>
            <a:chExt cx="553096" cy="819225"/>
          </a:xfrm>
        </p:grpSpPr>
        <p:sp>
          <p:nvSpPr>
            <p:cNvPr id="229" name="타원 538">
              <a:extLst>
                <a:ext uri="{FF2B5EF4-FFF2-40B4-BE49-F238E27FC236}">
                  <a16:creationId xmlns:a16="http://schemas.microsoft.com/office/drawing/2014/main" id="{FD892693-BDAF-47BA-885D-CE6A926EEE32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0" name="타원 539">
              <a:extLst>
                <a:ext uri="{FF2B5EF4-FFF2-40B4-BE49-F238E27FC236}">
                  <a16:creationId xmlns:a16="http://schemas.microsoft.com/office/drawing/2014/main" id="{09ADDC9E-0B9E-4503-B0A1-ADEA5303439D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1" name="타원 537">
              <a:extLst>
                <a:ext uri="{FF2B5EF4-FFF2-40B4-BE49-F238E27FC236}">
                  <a16:creationId xmlns:a16="http://schemas.microsoft.com/office/drawing/2014/main" id="{1D47E3B9-92AF-4915-8A96-A0D423464D57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8" name="그룹 541">
            <a:extLst>
              <a:ext uri="{FF2B5EF4-FFF2-40B4-BE49-F238E27FC236}">
                <a16:creationId xmlns:a16="http://schemas.microsoft.com/office/drawing/2014/main" id="{A0C73429-67F8-46DD-BA30-7CCD2226C5AA}"/>
              </a:ext>
            </a:extLst>
          </p:cNvPr>
          <p:cNvGrpSpPr/>
          <p:nvPr/>
        </p:nvGrpSpPr>
        <p:grpSpPr>
          <a:xfrm rot="20148197">
            <a:off x="2661805" y="2912888"/>
            <a:ext cx="229359" cy="339718"/>
            <a:chOff x="9448800" y="1722475"/>
            <a:chExt cx="553096" cy="819225"/>
          </a:xfrm>
        </p:grpSpPr>
        <p:sp>
          <p:nvSpPr>
            <p:cNvPr id="226" name="타원 542">
              <a:extLst>
                <a:ext uri="{FF2B5EF4-FFF2-40B4-BE49-F238E27FC236}">
                  <a16:creationId xmlns:a16="http://schemas.microsoft.com/office/drawing/2014/main" id="{AAC302D1-AFA8-47A5-9A9B-BDD39B920A96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7" name="타원 543">
              <a:extLst>
                <a:ext uri="{FF2B5EF4-FFF2-40B4-BE49-F238E27FC236}">
                  <a16:creationId xmlns:a16="http://schemas.microsoft.com/office/drawing/2014/main" id="{A825AC42-2856-467D-B4CA-676EE2CFA088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8" name="타원 544">
              <a:extLst>
                <a:ext uri="{FF2B5EF4-FFF2-40B4-BE49-F238E27FC236}">
                  <a16:creationId xmlns:a16="http://schemas.microsoft.com/office/drawing/2014/main" id="{DE55F34A-FFB7-495D-9E46-8B43A077A9CD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89" name="그룹 549">
            <a:extLst>
              <a:ext uri="{FF2B5EF4-FFF2-40B4-BE49-F238E27FC236}">
                <a16:creationId xmlns:a16="http://schemas.microsoft.com/office/drawing/2014/main" id="{DF672687-D9CE-4B73-BED0-8BAFE73DAA93}"/>
              </a:ext>
            </a:extLst>
          </p:cNvPr>
          <p:cNvGrpSpPr/>
          <p:nvPr/>
        </p:nvGrpSpPr>
        <p:grpSpPr>
          <a:xfrm rot="21032460">
            <a:off x="2117625" y="5191123"/>
            <a:ext cx="229359" cy="339718"/>
            <a:chOff x="9448800" y="1722475"/>
            <a:chExt cx="553096" cy="819225"/>
          </a:xfrm>
        </p:grpSpPr>
        <p:sp>
          <p:nvSpPr>
            <p:cNvPr id="223" name="타원 550">
              <a:extLst>
                <a:ext uri="{FF2B5EF4-FFF2-40B4-BE49-F238E27FC236}">
                  <a16:creationId xmlns:a16="http://schemas.microsoft.com/office/drawing/2014/main" id="{DB0EB48E-BE6E-42E3-B9CF-F6766B41DC98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4" name="타원 551">
              <a:extLst>
                <a:ext uri="{FF2B5EF4-FFF2-40B4-BE49-F238E27FC236}">
                  <a16:creationId xmlns:a16="http://schemas.microsoft.com/office/drawing/2014/main" id="{11987FF6-4B2E-481F-9C34-082C0AD8BE4C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5" name="타원 552">
              <a:extLst>
                <a:ext uri="{FF2B5EF4-FFF2-40B4-BE49-F238E27FC236}">
                  <a16:creationId xmlns:a16="http://schemas.microsoft.com/office/drawing/2014/main" id="{D14512E8-1406-45FD-B6D3-1D4192DF5CA4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0" name="그룹 553">
            <a:extLst>
              <a:ext uri="{FF2B5EF4-FFF2-40B4-BE49-F238E27FC236}">
                <a16:creationId xmlns:a16="http://schemas.microsoft.com/office/drawing/2014/main" id="{936BAB34-4F90-4C7D-9626-F2B2ABB37A9A}"/>
              </a:ext>
            </a:extLst>
          </p:cNvPr>
          <p:cNvGrpSpPr/>
          <p:nvPr/>
        </p:nvGrpSpPr>
        <p:grpSpPr>
          <a:xfrm rot="1608809">
            <a:off x="3550887" y="5239127"/>
            <a:ext cx="229359" cy="339718"/>
            <a:chOff x="9448800" y="1722475"/>
            <a:chExt cx="553096" cy="819225"/>
          </a:xfrm>
        </p:grpSpPr>
        <p:sp>
          <p:nvSpPr>
            <p:cNvPr id="220" name="타원 554">
              <a:extLst>
                <a:ext uri="{FF2B5EF4-FFF2-40B4-BE49-F238E27FC236}">
                  <a16:creationId xmlns:a16="http://schemas.microsoft.com/office/drawing/2014/main" id="{2628941E-1227-47DB-8B12-B1BFD5D13087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1" name="타원 555">
              <a:extLst>
                <a:ext uri="{FF2B5EF4-FFF2-40B4-BE49-F238E27FC236}">
                  <a16:creationId xmlns:a16="http://schemas.microsoft.com/office/drawing/2014/main" id="{E2ABDF36-075F-4F93-9B33-4973DC1AC437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22" name="타원 556">
              <a:extLst>
                <a:ext uri="{FF2B5EF4-FFF2-40B4-BE49-F238E27FC236}">
                  <a16:creationId xmlns:a16="http://schemas.microsoft.com/office/drawing/2014/main" id="{CF9F5F58-BA56-4B37-8230-41E12F24942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1" name="그룹 557">
            <a:extLst>
              <a:ext uri="{FF2B5EF4-FFF2-40B4-BE49-F238E27FC236}">
                <a16:creationId xmlns:a16="http://schemas.microsoft.com/office/drawing/2014/main" id="{52DFDA63-769C-4C40-BF1A-28B9FA4603FC}"/>
              </a:ext>
            </a:extLst>
          </p:cNvPr>
          <p:cNvGrpSpPr/>
          <p:nvPr/>
        </p:nvGrpSpPr>
        <p:grpSpPr>
          <a:xfrm rot="3001710">
            <a:off x="4010247" y="5238647"/>
            <a:ext cx="229359" cy="339718"/>
            <a:chOff x="9448800" y="1722475"/>
            <a:chExt cx="553096" cy="819225"/>
          </a:xfrm>
        </p:grpSpPr>
        <p:sp>
          <p:nvSpPr>
            <p:cNvPr id="217" name="타원 558">
              <a:extLst>
                <a:ext uri="{FF2B5EF4-FFF2-40B4-BE49-F238E27FC236}">
                  <a16:creationId xmlns:a16="http://schemas.microsoft.com/office/drawing/2014/main" id="{B375376E-3581-4F3F-BA11-070B51DFA7F3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8" name="타원 559">
              <a:extLst>
                <a:ext uri="{FF2B5EF4-FFF2-40B4-BE49-F238E27FC236}">
                  <a16:creationId xmlns:a16="http://schemas.microsoft.com/office/drawing/2014/main" id="{AC31B9BC-1D37-49EA-84ED-958DFFB037E3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9" name="타원 560">
              <a:extLst>
                <a:ext uri="{FF2B5EF4-FFF2-40B4-BE49-F238E27FC236}">
                  <a16:creationId xmlns:a16="http://schemas.microsoft.com/office/drawing/2014/main" id="{B990CBAA-124D-4F65-B9D5-A76C3B2078E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2" name="그룹 561">
            <a:extLst>
              <a:ext uri="{FF2B5EF4-FFF2-40B4-BE49-F238E27FC236}">
                <a16:creationId xmlns:a16="http://schemas.microsoft.com/office/drawing/2014/main" id="{30AAD267-6661-49A0-93E2-B8E5604317C3}"/>
              </a:ext>
            </a:extLst>
          </p:cNvPr>
          <p:cNvGrpSpPr/>
          <p:nvPr/>
        </p:nvGrpSpPr>
        <p:grpSpPr>
          <a:xfrm rot="21032460">
            <a:off x="4384418" y="5222024"/>
            <a:ext cx="229359" cy="339718"/>
            <a:chOff x="9448800" y="1722475"/>
            <a:chExt cx="553096" cy="819225"/>
          </a:xfrm>
        </p:grpSpPr>
        <p:sp>
          <p:nvSpPr>
            <p:cNvPr id="214" name="타원 562">
              <a:extLst>
                <a:ext uri="{FF2B5EF4-FFF2-40B4-BE49-F238E27FC236}">
                  <a16:creationId xmlns:a16="http://schemas.microsoft.com/office/drawing/2014/main" id="{893172F7-3D96-48AD-928E-556F28C2D9CB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5" name="타원 563">
              <a:extLst>
                <a:ext uri="{FF2B5EF4-FFF2-40B4-BE49-F238E27FC236}">
                  <a16:creationId xmlns:a16="http://schemas.microsoft.com/office/drawing/2014/main" id="{B34342BF-8C66-47C8-9F97-38DEA7AFC23A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6" name="타원 564">
              <a:extLst>
                <a:ext uri="{FF2B5EF4-FFF2-40B4-BE49-F238E27FC236}">
                  <a16:creationId xmlns:a16="http://schemas.microsoft.com/office/drawing/2014/main" id="{9B5E325F-550B-4376-87A0-4A565BA66403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3" name="그룹 565">
            <a:extLst>
              <a:ext uri="{FF2B5EF4-FFF2-40B4-BE49-F238E27FC236}">
                <a16:creationId xmlns:a16="http://schemas.microsoft.com/office/drawing/2014/main" id="{034578A4-36E1-4F73-BB42-CB759828732F}"/>
              </a:ext>
            </a:extLst>
          </p:cNvPr>
          <p:cNvGrpSpPr/>
          <p:nvPr/>
        </p:nvGrpSpPr>
        <p:grpSpPr>
          <a:xfrm rot="20561296">
            <a:off x="4029650" y="2919555"/>
            <a:ext cx="229359" cy="339718"/>
            <a:chOff x="9448800" y="1722475"/>
            <a:chExt cx="553096" cy="819225"/>
          </a:xfrm>
        </p:grpSpPr>
        <p:sp>
          <p:nvSpPr>
            <p:cNvPr id="211" name="타원 566">
              <a:extLst>
                <a:ext uri="{FF2B5EF4-FFF2-40B4-BE49-F238E27FC236}">
                  <a16:creationId xmlns:a16="http://schemas.microsoft.com/office/drawing/2014/main" id="{24F19459-09F6-4A88-8BE1-ED488FD312DA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2" name="타원 567">
              <a:extLst>
                <a:ext uri="{FF2B5EF4-FFF2-40B4-BE49-F238E27FC236}">
                  <a16:creationId xmlns:a16="http://schemas.microsoft.com/office/drawing/2014/main" id="{B826B0AB-6562-4C31-A01F-67E4BE4A9E7B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3" name="타원 568">
              <a:extLst>
                <a:ext uri="{FF2B5EF4-FFF2-40B4-BE49-F238E27FC236}">
                  <a16:creationId xmlns:a16="http://schemas.microsoft.com/office/drawing/2014/main" id="{8A7AC5CC-C6FA-4107-BB1F-1B4F1F46C83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4" name="그룹 569">
            <a:extLst>
              <a:ext uri="{FF2B5EF4-FFF2-40B4-BE49-F238E27FC236}">
                <a16:creationId xmlns:a16="http://schemas.microsoft.com/office/drawing/2014/main" id="{C1270221-A4FC-4577-970C-01C6CCC21B50}"/>
              </a:ext>
            </a:extLst>
          </p:cNvPr>
          <p:cNvGrpSpPr/>
          <p:nvPr/>
        </p:nvGrpSpPr>
        <p:grpSpPr>
          <a:xfrm rot="20531645">
            <a:off x="4453774" y="2918875"/>
            <a:ext cx="229359" cy="339718"/>
            <a:chOff x="9448800" y="1722475"/>
            <a:chExt cx="553096" cy="819225"/>
          </a:xfrm>
        </p:grpSpPr>
        <p:sp>
          <p:nvSpPr>
            <p:cNvPr id="208" name="타원 570">
              <a:extLst>
                <a:ext uri="{FF2B5EF4-FFF2-40B4-BE49-F238E27FC236}">
                  <a16:creationId xmlns:a16="http://schemas.microsoft.com/office/drawing/2014/main" id="{106C8DA8-C8B0-4211-B4E8-A847B3AF046D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9" name="타원 571">
              <a:extLst>
                <a:ext uri="{FF2B5EF4-FFF2-40B4-BE49-F238E27FC236}">
                  <a16:creationId xmlns:a16="http://schemas.microsoft.com/office/drawing/2014/main" id="{7D53C1CA-FB00-420B-9B2D-440E84C38392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0" name="타원 572">
              <a:extLst>
                <a:ext uri="{FF2B5EF4-FFF2-40B4-BE49-F238E27FC236}">
                  <a16:creationId xmlns:a16="http://schemas.microsoft.com/office/drawing/2014/main" id="{614A5E16-8629-4BC8-ACCF-0D34DC29A1F4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5" name="그룹 573">
            <a:extLst>
              <a:ext uri="{FF2B5EF4-FFF2-40B4-BE49-F238E27FC236}">
                <a16:creationId xmlns:a16="http://schemas.microsoft.com/office/drawing/2014/main" id="{30CB237F-9AC9-4C16-975D-D3C38DB8D606}"/>
              </a:ext>
            </a:extLst>
          </p:cNvPr>
          <p:cNvGrpSpPr/>
          <p:nvPr/>
        </p:nvGrpSpPr>
        <p:grpSpPr>
          <a:xfrm rot="19508824">
            <a:off x="3566099" y="2920019"/>
            <a:ext cx="229359" cy="339718"/>
            <a:chOff x="9448800" y="1722475"/>
            <a:chExt cx="553096" cy="819225"/>
          </a:xfrm>
        </p:grpSpPr>
        <p:sp>
          <p:nvSpPr>
            <p:cNvPr id="205" name="타원 574">
              <a:extLst>
                <a:ext uri="{FF2B5EF4-FFF2-40B4-BE49-F238E27FC236}">
                  <a16:creationId xmlns:a16="http://schemas.microsoft.com/office/drawing/2014/main" id="{2C19F278-6DE9-4CBC-AE30-0A7710FB9599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6" name="타원 575">
              <a:extLst>
                <a:ext uri="{FF2B5EF4-FFF2-40B4-BE49-F238E27FC236}">
                  <a16:creationId xmlns:a16="http://schemas.microsoft.com/office/drawing/2014/main" id="{B2E52187-BF24-42EB-920C-3D96EF896747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7" name="타원 576">
              <a:extLst>
                <a:ext uri="{FF2B5EF4-FFF2-40B4-BE49-F238E27FC236}">
                  <a16:creationId xmlns:a16="http://schemas.microsoft.com/office/drawing/2014/main" id="{A706921B-6246-4708-8557-BD8FCB0F10E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6" name="그룹 577">
            <a:extLst>
              <a:ext uri="{FF2B5EF4-FFF2-40B4-BE49-F238E27FC236}">
                <a16:creationId xmlns:a16="http://schemas.microsoft.com/office/drawing/2014/main" id="{CEB9354D-D09A-4236-A6A4-523BA19B571B}"/>
              </a:ext>
            </a:extLst>
          </p:cNvPr>
          <p:cNvGrpSpPr/>
          <p:nvPr/>
        </p:nvGrpSpPr>
        <p:grpSpPr>
          <a:xfrm rot="617272">
            <a:off x="3076041" y="2903971"/>
            <a:ext cx="229359" cy="339718"/>
            <a:chOff x="9448800" y="1722475"/>
            <a:chExt cx="553096" cy="819225"/>
          </a:xfrm>
        </p:grpSpPr>
        <p:sp>
          <p:nvSpPr>
            <p:cNvPr id="202" name="타원 578">
              <a:extLst>
                <a:ext uri="{FF2B5EF4-FFF2-40B4-BE49-F238E27FC236}">
                  <a16:creationId xmlns:a16="http://schemas.microsoft.com/office/drawing/2014/main" id="{881F6168-DFF9-4F3E-9C4A-90A1324EE1E9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3" name="타원 579">
              <a:extLst>
                <a:ext uri="{FF2B5EF4-FFF2-40B4-BE49-F238E27FC236}">
                  <a16:creationId xmlns:a16="http://schemas.microsoft.com/office/drawing/2014/main" id="{0E0A4BA2-6B43-44CA-80FD-8C864D6A2CD8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4" name="타원 580">
              <a:extLst>
                <a:ext uri="{FF2B5EF4-FFF2-40B4-BE49-F238E27FC236}">
                  <a16:creationId xmlns:a16="http://schemas.microsoft.com/office/drawing/2014/main" id="{B6B82D2C-254D-414D-BCB2-4957AB068E49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7" name="그룹 581">
            <a:extLst>
              <a:ext uri="{FF2B5EF4-FFF2-40B4-BE49-F238E27FC236}">
                <a16:creationId xmlns:a16="http://schemas.microsoft.com/office/drawing/2014/main" id="{58D8B251-536F-43D7-8422-AD3F3AE48259}"/>
              </a:ext>
            </a:extLst>
          </p:cNvPr>
          <p:cNvGrpSpPr/>
          <p:nvPr/>
        </p:nvGrpSpPr>
        <p:grpSpPr>
          <a:xfrm rot="19093545">
            <a:off x="2147387" y="2914147"/>
            <a:ext cx="229359" cy="339718"/>
            <a:chOff x="9448800" y="1722475"/>
            <a:chExt cx="553096" cy="819225"/>
          </a:xfrm>
        </p:grpSpPr>
        <p:sp>
          <p:nvSpPr>
            <p:cNvPr id="199" name="타원 582">
              <a:extLst>
                <a:ext uri="{FF2B5EF4-FFF2-40B4-BE49-F238E27FC236}">
                  <a16:creationId xmlns:a16="http://schemas.microsoft.com/office/drawing/2014/main" id="{82289645-0385-4BDE-A9B3-137AE33600D7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0" name="타원 583">
              <a:extLst>
                <a:ext uri="{FF2B5EF4-FFF2-40B4-BE49-F238E27FC236}">
                  <a16:creationId xmlns:a16="http://schemas.microsoft.com/office/drawing/2014/main" id="{8990C75E-D3CD-4BD4-98D7-18717378BD9A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1" name="타원 584">
              <a:extLst>
                <a:ext uri="{FF2B5EF4-FFF2-40B4-BE49-F238E27FC236}">
                  <a16:creationId xmlns:a16="http://schemas.microsoft.com/office/drawing/2014/main" id="{83A0E305-4F06-4F27-A1EF-52AF69573C6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8" name="그룹 585">
            <a:extLst>
              <a:ext uri="{FF2B5EF4-FFF2-40B4-BE49-F238E27FC236}">
                <a16:creationId xmlns:a16="http://schemas.microsoft.com/office/drawing/2014/main" id="{8F40699C-9242-46DB-9A1E-066BA6A7FC4A}"/>
              </a:ext>
            </a:extLst>
          </p:cNvPr>
          <p:cNvGrpSpPr/>
          <p:nvPr/>
        </p:nvGrpSpPr>
        <p:grpSpPr>
          <a:xfrm rot="238006">
            <a:off x="1658634" y="2914651"/>
            <a:ext cx="229359" cy="339718"/>
            <a:chOff x="9448800" y="1722475"/>
            <a:chExt cx="553096" cy="819225"/>
          </a:xfrm>
        </p:grpSpPr>
        <p:sp>
          <p:nvSpPr>
            <p:cNvPr id="196" name="타원 586">
              <a:extLst>
                <a:ext uri="{FF2B5EF4-FFF2-40B4-BE49-F238E27FC236}">
                  <a16:creationId xmlns:a16="http://schemas.microsoft.com/office/drawing/2014/main" id="{A416EC11-0DA7-432B-BD78-3B0C06D159A5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7" name="타원 587">
              <a:extLst>
                <a:ext uri="{FF2B5EF4-FFF2-40B4-BE49-F238E27FC236}">
                  <a16:creationId xmlns:a16="http://schemas.microsoft.com/office/drawing/2014/main" id="{66B2A9A6-C417-4101-9527-DD5BA5C974C4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8" name="타원 588">
              <a:extLst>
                <a:ext uri="{FF2B5EF4-FFF2-40B4-BE49-F238E27FC236}">
                  <a16:creationId xmlns:a16="http://schemas.microsoft.com/office/drawing/2014/main" id="{3777F42E-6AE0-4E4E-85C9-2C54BB450B22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99" name="그룹 589">
            <a:extLst>
              <a:ext uri="{FF2B5EF4-FFF2-40B4-BE49-F238E27FC236}">
                <a16:creationId xmlns:a16="http://schemas.microsoft.com/office/drawing/2014/main" id="{74146F76-D977-4398-88F3-F42016C867EC}"/>
              </a:ext>
            </a:extLst>
          </p:cNvPr>
          <p:cNvGrpSpPr/>
          <p:nvPr/>
        </p:nvGrpSpPr>
        <p:grpSpPr>
          <a:xfrm rot="2040483">
            <a:off x="2627920" y="5192455"/>
            <a:ext cx="229359" cy="339718"/>
            <a:chOff x="9448800" y="1722475"/>
            <a:chExt cx="553096" cy="819225"/>
          </a:xfrm>
        </p:grpSpPr>
        <p:sp>
          <p:nvSpPr>
            <p:cNvPr id="193" name="타원 590">
              <a:extLst>
                <a:ext uri="{FF2B5EF4-FFF2-40B4-BE49-F238E27FC236}">
                  <a16:creationId xmlns:a16="http://schemas.microsoft.com/office/drawing/2014/main" id="{70D5493C-54C1-4248-9B11-1602D2EFD9A2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4" name="타원 591">
              <a:extLst>
                <a:ext uri="{FF2B5EF4-FFF2-40B4-BE49-F238E27FC236}">
                  <a16:creationId xmlns:a16="http://schemas.microsoft.com/office/drawing/2014/main" id="{2F75C9AD-9932-4964-8912-4B448B4BBAA0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5" name="타원 592">
              <a:extLst>
                <a:ext uri="{FF2B5EF4-FFF2-40B4-BE49-F238E27FC236}">
                  <a16:creationId xmlns:a16="http://schemas.microsoft.com/office/drawing/2014/main" id="{B1DE1E8E-CE2D-4229-86CC-9235AB9AB16A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0" name="그룹 593">
            <a:extLst>
              <a:ext uri="{FF2B5EF4-FFF2-40B4-BE49-F238E27FC236}">
                <a16:creationId xmlns:a16="http://schemas.microsoft.com/office/drawing/2014/main" id="{159761DC-4ED6-41CB-A565-47C3F5B1E0E6}"/>
              </a:ext>
            </a:extLst>
          </p:cNvPr>
          <p:cNvGrpSpPr/>
          <p:nvPr/>
        </p:nvGrpSpPr>
        <p:grpSpPr>
          <a:xfrm rot="441668">
            <a:off x="3017945" y="5222133"/>
            <a:ext cx="229359" cy="339718"/>
            <a:chOff x="9448800" y="1722475"/>
            <a:chExt cx="553096" cy="819225"/>
          </a:xfrm>
        </p:grpSpPr>
        <p:sp>
          <p:nvSpPr>
            <p:cNvPr id="190" name="타원 594">
              <a:extLst>
                <a:ext uri="{FF2B5EF4-FFF2-40B4-BE49-F238E27FC236}">
                  <a16:creationId xmlns:a16="http://schemas.microsoft.com/office/drawing/2014/main" id="{2FE84301-BAAA-4613-AACF-662AFD57A25B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1" name="타원 595">
              <a:extLst>
                <a:ext uri="{FF2B5EF4-FFF2-40B4-BE49-F238E27FC236}">
                  <a16:creationId xmlns:a16="http://schemas.microsoft.com/office/drawing/2014/main" id="{1AD829EA-FC42-4651-AA9C-558D81E3BF99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2" name="타원 596">
              <a:extLst>
                <a:ext uri="{FF2B5EF4-FFF2-40B4-BE49-F238E27FC236}">
                  <a16:creationId xmlns:a16="http://schemas.microsoft.com/office/drawing/2014/main" id="{60F11BE4-66FD-4FB1-9C8B-BD88667D8128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1" name="그룹 597">
            <a:extLst>
              <a:ext uri="{FF2B5EF4-FFF2-40B4-BE49-F238E27FC236}">
                <a16:creationId xmlns:a16="http://schemas.microsoft.com/office/drawing/2014/main" id="{EAB678ED-F3CB-4A29-B307-552C7513DB47}"/>
              </a:ext>
            </a:extLst>
          </p:cNvPr>
          <p:cNvGrpSpPr/>
          <p:nvPr/>
        </p:nvGrpSpPr>
        <p:grpSpPr>
          <a:xfrm rot="1548412">
            <a:off x="1694489" y="5186630"/>
            <a:ext cx="229359" cy="339718"/>
            <a:chOff x="9448800" y="1722475"/>
            <a:chExt cx="553096" cy="819225"/>
          </a:xfrm>
        </p:grpSpPr>
        <p:sp>
          <p:nvSpPr>
            <p:cNvPr id="187" name="타원 598">
              <a:extLst>
                <a:ext uri="{FF2B5EF4-FFF2-40B4-BE49-F238E27FC236}">
                  <a16:creationId xmlns:a16="http://schemas.microsoft.com/office/drawing/2014/main" id="{9E4B57F2-24A9-46E1-B716-76C4C3AB6AC2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8" name="타원 599">
              <a:extLst>
                <a:ext uri="{FF2B5EF4-FFF2-40B4-BE49-F238E27FC236}">
                  <a16:creationId xmlns:a16="http://schemas.microsoft.com/office/drawing/2014/main" id="{A6515A09-BB45-41BC-B68E-4B2FC7792A3B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9" name="타원 600">
              <a:extLst>
                <a:ext uri="{FF2B5EF4-FFF2-40B4-BE49-F238E27FC236}">
                  <a16:creationId xmlns:a16="http://schemas.microsoft.com/office/drawing/2014/main" id="{62F929C5-7162-4976-AA02-E5657E939E20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02" name="그룹 601">
            <a:extLst>
              <a:ext uri="{FF2B5EF4-FFF2-40B4-BE49-F238E27FC236}">
                <a16:creationId xmlns:a16="http://schemas.microsoft.com/office/drawing/2014/main" id="{8A819E4C-84B7-4DE3-B48A-302AE8EB9683}"/>
              </a:ext>
            </a:extLst>
          </p:cNvPr>
          <p:cNvGrpSpPr/>
          <p:nvPr/>
        </p:nvGrpSpPr>
        <p:grpSpPr>
          <a:xfrm rot="18790040">
            <a:off x="1168718" y="5206589"/>
            <a:ext cx="229359" cy="339718"/>
            <a:chOff x="9448800" y="1722475"/>
            <a:chExt cx="553096" cy="819225"/>
          </a:xfrm>
        </p:grpSpPr>
        <p:sp>
          <p:nvSpPr>
            <p:cNvPr id="184" name="타원 602">
              <a:extLst>
                <a:ext uri="{FF2B5EF4-FFF2-40B4-BE49-F238E27FC236}">
                  <a16:creationId xmlns:a16="http://schemas.microsoft.com/office/drawing/2014/main" id="{20CA1DE2-88B1-4874-B7AF-4A7DC6C107FC}"/>
                </a:ext>
              </a:extLst>
            </p:cNvPr>
            <p:cNvSpPr/>
            <p:nvPr/>
          </p:nvSpPr>
          <p:spPr>
            <a:xfrm>
              <a:off x="9500863" y="1722475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5" name="타원 603">
              <a:extLst>
                <a:ext uri="{FF2B5EF4-FFF2-40B4-BE49-F238E27FC236}">
                  <a16:creationId xmlns:a16="http://schemas.microsoft.com/office/drawing/2014/main" id="{154BC807-EB6D-460B-A1D4-76EE75CFD6C3}"/>
                </a:ext>
              </a:extLst>
            </p:cNvPr>
            <p:cNvSpPr/>
            <p:nvPr/>
          </p:nvSpPr>
          <p:spPr>
            <a:xfrm>
              <a:off x="9500863" y="2093263"/>
              <a:ext cx="448437" cy="4484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6" name="타원 604">
              <a:extLst>
                <a:ext uri="{FF2B5EF4-FFF2-40B4-BE49-F238E27FC236}">
                  <a16:creationId xmlns:a16="http://schemas.microsoft.com/office/drawing/2014/main" id="{CFC713B4-AA7B-4C98-BDB1-5799EDCD702F}"/>
                </a:ext>
              </a:extLst>
            </p:cNvPr>
            <p:cNvSpPr/>
            <p:nvPr/>
          </p:nvSpPr>
          <p:spPr>
            <a:xfrm>
              <a:off x="9448800" y="1853760"/>
              <a:ext cx="553096" cy="553096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C9B06C-B674-4344-A256-5BCE2AA17764}"/>
              </a:ext>
            </a:extLst>
          </p:cNvPr>
          <p:cNvGrpSpPr/>
          <p:nvPr/>
        </p:nvGrpSpPr>
        <p:grpSpPr>
          <a:xfrm>
            <a:off x="825514" y="3272700"/>
            <a:ext cx="4112968" cy="1904569"/>
            <a:chOff x="914723" y="3562626"/>
            <a:chExt cx="4112968" cy="1904569"/>
          </a:xfrm>
        </p:grpSpPr>
        <p:cxnSp>
          <p:nvCxnSpPr>
            <p:cNvPr id="103" name="직선 연결선 609">
              <a:extLst>
                <a:ext uri="{FF2B5EF4-FFF2-40B4-BE49-F238E27FC236}">
                  <a16:creationId xmlns:a16="http://schemas.microsoft.com/office/drawing/2014/main" id="{DD9998AB-BD92-4B52-AA41-C9A795CE6768}"/>
                </a:ext>
              </a:extLst>
            </p:cNvPr>
            <p:cNvCxnSpPr>
              <a:cxnSpLocks/>
            </p:cNvCxnSpPr>
            <p:nvPr/>
          </p:nvCxnSpPr>
          <p:spPr>
            <a:xfrm>
              <a:off x="922180" y="3562626"/>
              <a:ext cx="4060456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연결선 610">
              <a:extLst>
                <a:ext uri="{FF2B5EF4-FFF2-40B4-BE49-F238E27FC236}">
                  <a16:creationId xmlns:a16="http://schemas.microsoft.com/office/drawing/2014/main" id="{9552E0D6-97D4-4EC7-8A75-AA49E055B8CF}"/>
                </a:ext>
              </a:extLst>
            </p:cNvPr>
            <p:cNvCxnSpPr>
              <a:cxnSpLocks/>
            </p:cNvCxnSpPr>
            <p:nvPr/>
          </p:nvCxnSpPr>
          <p:spPr>
            <a:xfrm>
              <a:off x="914723" y="5467195"/>
              <a:ext cx="4112968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타원 663">
            <a:extLst>
              <a:ext uri="{FF2B5EF4-FFF2-40B4-BE49-F238E27FC236}">
                <a16:creationId xmlns:a16="http://schemas.microsoft.com/office/drawing/2014/main" id="{A34A35A3-9190-4F7F-A2FC-7EE3EDDF4A81}"/>
              </a:ext>
            </a:extLst>
          </p:cNvPr>
          <p:cNvSpPr/>
          <p:nvPr/>
        </p:nvSpPr>
        <p:spPr>
          <a:xfrm>
            <a:off x="1263340" y="5645452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06" name="직선 연결선 664">
            <a:extLst>
              <a:ext uri="{FF2B5EF4-FFF2-40B4-BE49-F238E27FC236}">
                <a16:creationId xmlns:a16="http://schemas.microsoft.com/office/drawing/2014/main" id="{095F8C4C-B72E-4597-8EF6-1A82B57C9256}"/>
              </a:ext>
            </a:extLst>
          </p:cNvPr>
          <p:cNvCxnSpPr>
            <a:cxnSpLocks/>
          </p:cNvCxnSpPr>
          <p:nvPr/>
        </p:nvCxnSpPr>
        <p:spPr>
          <a:xfrm rot="2700000">
            <a:off x="1055083" y="5530689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665">
            <a:extLst>
              <a:ext uri="{FF2B5EF4-FFF2-40B4-BE49-F238E27FC236}">
                <a16:creationId xmlns:a16="http://schemas.microsoft.com/office/drawing/2014/main" id="{0A9329DA-17D3-44AD-916A-F7CB96A26CCD}"/>
              </a:ext>
            </a:extLst>
          </p:cNvPr>
          <p:cNvCxnSpPr>
            <a:cxnSpLocks/>
          </p:cNvCxnSpPr>
          <p:nvPr/>
        </p:nvCxnSpPr>
        <p:spPr>
          <a:xfrm rot="2700000">
            <a:off x="1519045" y="5530689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타원 666">
            <a:extLst>
              <a:ext uri="{FF2B5EF4-FFF2-40B4-BE49-F238E27FC236}">
                <a16:creationId xmlns:a16="http://schemas.microsoft.com/office/drawing/2014/main" id="{9442BCA8-7EC0-4723-85BD-2CA0BEB42D69}"/>
              </a:ext>
            </a:extLst>
          </p:cNvPr>
          <p:cNvSpPr/>
          <p:nvPr/>
        </p:nvSpPr>
        <p:spPr>
          <a:xfrm>
            <a:off x="1727303" y="5646681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9" name="타원 667">
            <a:extLst>
              <a:ext uri="{FF2B5EF4-FFF2-40B4-BE49-F238E27FC236}">
                <a16:creationId xmlns:a16="http://schemas.microsoft.com/office/drawing/2014/main" id="{18CA3B54-5C20-454E-874D-C5AA37E4808E}"/>
              </a:ext>
            </a:extLst>
          </p:cNvPr>
          <p:cNvSpPr/>
          <p:nvPr/>
        </p:nvSpPr>
        <p:spPr>
          <a:xfrm>
            <a:off x="2162806" y="564545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10" name="직선 연결선 668">
            <a:extLst>
              <a:ext uri="{FF2B5EF4-FFF2-40B4-BE49-F238E27FC236}">
                <a16:creationId xmlns:a16="http://schemas.microsoft.com/office/drawing/2014/main" id="{B4B69B63-6988-4B8C-BA8A-D898EFE71367}"/>
              </a:ext>
            </a:extLst>
          </p:cNvPr>
          <p:cNvCxnSpPr>
            <a:cxnSpLocks/>
          </p:cNvCxnSpPr>
          <p:nvPr/>
        </p:nvCxnSpPr>
        <p:spPr>
          <a:xfrm rot="2700000">
            <a:off x="1954549" y="5530690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669">
            <a:extLst>
              <a:ext uri="{FF2B5EF4-FFF2-40B4-BE49-F238E27FC236}">
                <a16:creationId xmlns:a16="http://schemas.microsoft.com/office/drawing/2014/main" id="{AD7DF2AE-9586-454B-9428-5EF3FCA6557A}"/>
              </a:ext>
            </a:extLst>
          </p:cNvPr>
          <p:cNvCxnSpPr>
            <a:cxnSpLocks/>
          </p:cNvCxnSpPr>
          <p:nvPr/>
        </p:nvCxnSpPr>
        <p:spPr>
          <a:xfrm rot="2700000">
            <a:off x="2418512" y="5530690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타원 670">
            <a:extLst>
              <a:ext uri="{FF2B5EF4-FFF2-40B4-BE49-F238E27FC236}">
                <a16:creationId xmlns:a16="http://schemas.microsoft.com/office/drawing/2014/main" id="{7E7B883E-F882-468D-A3D6-C078DDCC29E4}"/>
              </a:ext>
            </a:extLst>
          </p:cNvPr>
          <p:cNvSpPr/>
          <p:nvPr/>
        </p:nvSpPr>
        <p:spPr>
          <a:xfrm>
            <a:off x="2626769" y="5646682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3" name="타원 671">
            <a:extLst>
              <a:ext uri="{FF2B5EF4-FFF2-40B4-BE49-F238E27FC236}">
                <a16:creationId xmlns:a16="http://schemas.microsoft.com/office/drawing/2014/main" id="{EE6FA2A6-E225-4DC7-ABF2-BFDA94A1FE61}"/>
              </a:ext>
            </a:extLst>
          </p:cNvPr>
          <p:cNvSpPr/>
          <p:nvPr/>
        </p:nvSpPr>
        <p:spPr>
          <a:xfrm>
            <a:off x="3095336" y="5645452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14" name="직선 연결선 672">
            <a:extLst>
              <a:ext uri="{FF2B5EF4-FFF2-40B4-BE49-F238E27FC236}">
                <a16:creationId xmlns:a16="http://schemas.microsoft.com/office/drawing/2014/main" id="{61CF1BA9-9391-40B3-9DB5-F39615BFCC8B}"/>
              </a:ext>
            </a:extLst>
          </p:cNvPr>
          <p:cNvCxnSpPr>
            <a:cxnSpLocks/>
          </p:cNvCxnSpPr>
          <p:nvPr/>
        </p:nvCxnSpPr>
        <p:spPr>
          <a:xfrm rot="2700000">
            <a:off x="2887079" y="5530689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673">
            <a:extLst>
              <a:ext uri="{FF2B5EF4-FFF2-40B4-BE49-F238E27FC236}">
                <a16:creationId xmlns:a16="http://schemas.microsoft.com/office/drawing/2014/main" id="{324FB423-5FDF-455B-B266-1B004817FF4B}"/>
              </a:ext>
            </a:extLst>
          </p:cNvPr>
          <p:cNvCxnSpPr>
            <a:cxnSpLocks/>
          </p:cNvCxnSpPr>
          <p:nvPr/>
        </p:nvCxnSpPr>
        <p:spPr>
          <a:xfrm rot="2700000">
            <a:off x="3351042" y="5530689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타원 674">
            <a:extLst>
              <a:ext uri="{FF2B5EF4-FFF2-40B4-BE49-F238E27FC236}">
                <a16:creationId xmlns:a16="http://schemas.microsoft.com/office/drawing/2014/main" id="{5571C9E2-D54C-4E77-AD65-47B17D4C736C}"/>
              </a:ext>
            </a:extLst>
          </p:cNvPr>
          <p:cNvSpPr/>
          <p:nvPr/>
        </p:nvSpPr>
        <p:spPr>
          <a:xfrm>
            <a:off x="3559299" y="5646681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7" name="타원 675">
            <a:extLst>
              <a:ext uri="{FF2B5EF4-FFF2-40B4-BE49-F238E27FC236}">
                <a16:creationId xmlns:a16="http://schemas.microsoft.com/office/drawing/2014/main" id="{D687D772-A69D-4B91-B3C3-3C855B09729C}"/>
              </a:ext>
            </a:extLst>
          </p:cNvPr>
          <p:cNvSpPr/>
          <p:nvPr/>
        </p:nvSpPr>
        <p:spPr>
          <a:xfrm>
            <a:off x="3994802" y="5645453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18" name="직선 연결선 676">
            <a:extLst>
              <a:ext uri="{FF2B5EF4-FFF2-40B4-BE49-F238E27FC236}">
                <a16:creationId xmlns:a16="http://schemas.microsoft.com/office/drawing/2014/main" id="{6D8BD88F-1681-47C1-B07B-E050028E4D2D}"/>
              </a:ext>
            </a:extLst>
          </p:cNvPr>
          <p:cNvCxnSpPr>
            <a:cxnSpLocks/>
          </p:cNvCxnSpPr>
          <p:nvPr/>
        </p:nvCxnSpPr>
        <p:spPr>
          <a:xfrm rot="2700000">
            <a:off x="3786546" y="5530690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677">
            <a:extLst>
              <a:ext uri="{FF2B5EF4-FFF2-40B4-BE49-F238E27FC236}">
                <a16:creationId xmlns:a16="http://schemas.microsoft.com/office/drawing/2014/main" id="{AE59E076-EDC7-41FF-828E-ADEAE9F97B90}"/>
              </a:ext>
            </a:extLst>
          </p:cNvPr>
          <p:cNvCxnSpPr>
            <a:cxnSpLocks/>
          </p:cNvCxnSpPr>
          <p:nvPr/>
        </p:nvCxnSpPr>
        <p:spPr>
          <a:xfrm rot="2700000">
            <a:off x="4250508" y="5530690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타원 678">
            <a:extLst>
              <a:ext uri="{FF2B5EF4-FFF2-40B4-BE49-F238E27FC236}">
                <a16:creationId xmlns:a16="http://schemas.microsoft.com/office/drawing/2014/main" id="{75443AFD-C1FB-460D-9560-ABC6C7083BD9}"/>
              </a:ext>
            </a:extLst>
          </p:cNvPr>
          <p:cNvSpPr/>
          <p:nvPr/>
        </p:nvSpPr>
        <p:spPr>
          <a:xfrm>
            <a:off x="4458765" y="5646682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1" name="타원 679">
            <a:extLst>
              <a:ext uri="{FF2B5EF4-FFF2-40B4-BE49-F238E27FC236}">
                <a16:creationId xmlns:a16="http://schemas.microsoft.com/office/drawing/2014/main" id="{DA16294C-0A2D-4BF1-BC8B-D3A161927C2C}"/>
              </a:ext>
            </a:extLst>
          </p:cNvPr>
          <p:cNvSpPr/>
          <p:nvPr/>
        </p:nvSpPr>
        <p:spPr>
          <a:xfrm>
            <a:off x="1403935" y="5904146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22" name="직선 연결선 680">
            <a:extLst>
              <a:ext uri="{FF2B5EF4-FFF2-40B4-BE49-F238E27FC236}">
                <a16:creationId xmlns:a16="http://schemas.microsoft.com/office/drawing/2014/main" id="{3C8713E8-944C-4A18-ACE2-F4995EF28208}"/>
              </a:ext>
            </a:extLst>
          </p:cNvPr>
          <p:cNvCxnSpPr>
            <a:cxnSpLocks/>
          </p:cNvCxnSpPr>
          <p:nvPr/>
        </p:nvCxnSpPr>
        <p:spPr>
          <a:xfrm rot="2700000">
            <a:off x="1195678" y="5795007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681">
            <a:extLst>
              <a:ext uri="{FF2B5EF4-FFF2-40B4-BE49-F238E27FC236}">
                <a16:creationId xmlns:a16="http://schemas.microsoft.com/office/drawing/2014/main" id="{F731640B-7EDB-45E9-ACAE-9C810AF540C6}"/>
              </a:ext>
            </a:extLst>
          </p:cNvPr>
          <p:cNvCxnSpPr>
            <a:cxnSpLocks/>
          </p:cNvCxnSpPr>
          <p:nvPr/>
        </p:nvCxnSpPr>
        <p:spPr>
          <a:xfrm rot="2700000">
            <a:off x="1659641" y="5795007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타원 682">
            <a:extLst>
              <a:ext uri="{FF2B5EF4-FFF2-40B4-BE49-F238E27FC236}">
                <a16:creationId xmlns:a16="http://schemas.microsoft.com/office/drawing/2014/main" id="{22040F4A-1736-4AB3-8E0F-6D7F95B69F02}"/>
              </a:ext>
            </a:extLst>
          </p:cNvPr>
          <p:cNvSpPr/>
          <p:nvPr/>
        </p:nvSpPr>
        <p:spPr>
          <a:xfrm>
            <a:off x="1867898" y="5910999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타원 683">
            <a:extLst>
              <a:ext uri="{FF2B5EF4-FFF2-40B4-BE49-F238E27FC236}">
                <a16:creationId xmlns:a16="http://schemas.microsoft.com/office/drawing/2014/main" id="{D08AE134-D937-41A2-8293-A2EAF4C1235A}"/>
              </a:ext>
            </a:extLst>
          </p:cNvPr>
          <p:cNvSpPr/>
          <p:nvPr/>
        </p:nvSpPr>
        <p:spPr>
          <a:xfrm>
            <a:off x="2303401" y="5904147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26" name="직선 연결선 684">
            <a:extLst>
              <a:ext uri="{FF2B5EF4-FFF2-40B4-BE49-F238E27FC236}">
                <a16:creationId xmlns:a16="http://schemas.microsoft.com/office/drawing/2014/main" id="{F911CE7F-5149-40DB-B46B-52857EE6B9EC}"/>
              </a:ext>
            </a:extLst>
          </p:cNvPr>
          <p:cNvCxnSpPr>
            <a:cxnSpLocks/>
          </p:cNvCxnSpPr>
          <p:nvPr/>
        </p:nvCxnSpPr>
        <p:spPr>
          <a:xfrm rot="2700000">
            <a:off x="2095145" y="5795008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685">
            <a:extLst>
              <a:ext uri="{FF2B5EF4-FFF2-40B4-BE49-F238E27FC236}">
                <a16:creationId xmlns:a16="http://schemas.microsoft.com/office/drawing/2014/main" id="{368BBB1E-2D51-4DA7-B332-514FEF4688D9}"/>
              </a:ext>
            </a:extLst>
          </p:cNvPr>
          <p:cNvCxnSpPr>
            <a:cxnSpLocks/>
          </p:cNvCxnSpPr>
          <p:nvPr/>
        </p:nvCxnSpPr>
        <p:spPr>
          <a:xfrm rot="2700000">
            <a:off x="2559107" y="5795008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타원 686">
            <a:extLst>
              <a:ext uri="{FF2B5EF4-FFF2-40B4-BE49-F238E27FC236}">
                <a16:creationId xmlns:a16="http://schemas.microsoft.com/office/drawing/2014/main" id="{29020026-78A6-4A09-9946-A485F08630A8}"/>
              </a:ext>
            </a:extLst>
          </p:cNvPr>
          <p:cNvSpPr/>
          <p:nvPr/>
        </p:nvSpPr>
        <p:spPr>
          <a:xfrm>
            <a:off x="2767364" y="5911000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9" name="타원 687">
            <a:extLst>
              <a:ext uri="{FF2B5EF4-FFF2-40B4-BE49-F238E27FC236}">
                <a16:creationId xmlns:a16="http://schemas.microsoft.com/office/drawing/2014/main" id="{E046F73A-6CD2-434F-88B2-85374E881896}"/>
              </a:ext>
            </a:extLst>
          </p:cNvPr>
          <p:cNvSpPr/>
          <p:nvPr/>
        </p:nvSpPr>
        <p:spPr>
          <a:xfrm>
            <a:off x="3235931" y="5904146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30" name="직선 연결선 688">
            <a:extLst>
              <a:ext uri="{FF2B5EF4-FFF2-40B4-BE49-F238E27FC236}">
                <a16:creationId xmlns:a16="http://schemas.microsoft.com/office/drawing/2014/main" id="{2E63E674-B66C-430C-9B8A-9B3C1CD4DA44}"/>
              </a:ext>
            </a:extLst>
          </p:cNvPr>
          <p:cNvCxnSpPr>
            <a:cxnSpLocks/>
          </p:cNvCxnSpPr>
          <p:nvPr/>
        </p:nvCxnSpPr>
        <p:spPr>
          <a:xfrm rot="2700000">
            <a:off x="3027674" y="5795007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689">
            <a:extLst>
              <a:ext uri="{FF2B5EF4-FFF2-40B4-BE49-F238E27FC236}">
                <a16:creationId xmlns:a16="http://schemas.microsoft.com/office/drawing/2014/main" id="{DD69ACCD-B68D-4909-BBCF-D08FB3F2D892}"/>
              </a:ext>
            </a:extLst>
          </p:cNvPr>
          <p:cNvCxnSpPr>
            <a:cxnSpLocks/>
          </p:cNvCxnSpPr>
          <p:nvPr/>
        </p:nvCxnSpPr>
        <p:spPr>
          <a:xfrm rot="2700000">
            <a:off x="3491637" y="5795007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타원 690">
            <a:extLst>
              <a:ext uri="{FF2B5EF4-FFF2-40B4-BE49-F238E27FC236}">
                <a16:creationId xmlns:a16="http://schemas.microsoft.com/office/drawing/2014/main" id="{2C1F95CF-37A3-47EF-B50A-D9CC4A938AE3}"/>
              </a:ext>
            </a:extLst>
          </p:cNvPr>
          <p:cNvSpPr/>
          <p:nvPr/>
        </p:nvSpPr>
        <p:spPr>
          <a:xfrm>
            <a:off x="3699894" y="5910999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3" name="타원 691">
            <a:extLst>
              <a:ext uri="{FF2B5EF4-FFF2-40B4-BE49-F238E27FC236}">
                <a16:creationId xmlns:a16="http://schemas.microsoft.com/office/drawing/2014/main" id="{93B65EAF-2188-493B-9418-4BD08A0C03A7}"/>
              </a:ext>
            </a:extLst>
          </p:cNvPr>
          <p:cNvSpPr/>
          <p:nvPr/>
        </p:nvSpPr>
        <p:spPr>
          <a:xfrm>
            <a:off x="4135398" y="5904147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34" name="직선 연결선 692">
            <a:extLst>
              <a:ext uri="{FF2B5EF4-FFF2-40B4-BE49-F238E27FC236}">
                <a16:creationId xmlns:a16="http://schemas.microsoft.com/office/drawing/2014/main" id="{B7923E1B-968F-4AB5-908F-C42A0398F928}"/>
              </a:ext>
            </a:extLst>
          </p:cNvPr>
          <p:cNvCxnSpPr>
            <a:cxnSpLocks/>
          </p:cNvCxnSpPr>
          <p:nvPr/>
        </p:nvCxnSpPr>
        <p:spPr>
          <a:xfrm rot="2700000">
            <a:off x="3927141" y="5795008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693">
            <a:extLst>
              <a:ext uri="{FF2B5EF4-FFF2-40B4-BE49-F238E27FC236}">
                <a16:creationId xmlns:a16="http://schemas.microsoft.com/office/drawing/2014/main" id="{E6B87DDC-C36B-40F7-BC27-6D67B0AA42CB}"/>
              </a:ext>
            </a:extLst>
          </p:cNvPr>
          <p:cNvCxnSpPr>
            <a:cxnSpLocks/>
          </p:cNvCxnSpPr>
          <p:nvPr/>
        </p:nvCxnSpPr>
        <p:spPr>
          <a:xfrm rot="2700000">
            <a:off x="4391103" y="5795008"/>
            <a:ext cx="0" cy="279433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타원 694">
            <a:extLst>
              <a:ext uri="{FF2B5EF4-FFF2-40B4-BE49-F238E27FC236}">
                <a16:creationId xmlns:a16="http://schemas.microsoft.com/office/drawing/2014/main" id="{722AE07A-7DB9-4BCB-9FA4-0A0CAD04E754}"/>
              </a:ext>
            </a:extLst>
          </p:cNvPr>
          <p:cNvSpPr/>
          <p:nvPr/>
        </p:nvSpPr>
        <p:spPr>
          <a:xfrm>
            <a:off x="4599361" y="5911000"/>
            <a:ext cx="47449" cy="47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37" name="그룹 753">
            <a:extLst>
              <a:ext uri="{FF2B5EF4-FFF2-40B4-BE49-F238E27FC236}">
                <a16:creationId xmlns:a16="http://schemas.microsoft.com/office/drawing/2014/main" id="{092F2E33-3F50-4CFE-887A-ED258220ACF3}"/>
              </a:ext>
            </a:extLst>
          </p:cNvPr>
          <p:cNvGrpSpPr/>
          <p:nvPr/>
        </p:nvGrpSpPr>
        <p:grpSpPr>
          <a:xfrm>
            <a:off x="273327" y="4932715"/>
            <a:ext cx="445824" cy="755985"/>
            <a:chOff x="9291887" y="4034712"/>
            <a:chExt cx="805430" cy="1313375"/>
          </a:xfrm>
        </p:grpSpPr>
        <p:cxnSp>
          <p:nvCxnSpPr>
            <p:cNvPr id="178" name="직선 화살표 연결선 754">
              <a:extLst>
                <a:ext uri="{FF2B5EF4-FFF2-40B4-BE49-F238E27FC236}">
                  <a16:creationId xmlns:a16="http://schemas.microsoft.com/office/drawing/2014/main" id="{A70203B0-EFBF-4112-BF95-947A385C1D12}"/>
                </a:ext>
              </a:extLst>
            </p:cNvPr>
            <p:cNvCxnSpPr>
              <a:cxnSpLocks/>
            </p:cNvCxnSpPr>
            <p:nvPr/>
          </p:nvCxnSpPr>
          <p:spPr>
            <a:xfrm>
              <a:off x="9296400" y="5139371"/>
              <a:ext cx="60072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직선 화살표 연결선 755">
              <a:extLst>
                <a:ext uri="{FF2B5EF4-FFF2-40B4-BE49-F238E27FC236}">
                  <a16:creationId xmlns:a16="http://schemas.microsoft.com/office/drawing/2014/main" id="{998BD39B-704C-42C2-AC8C-86F2EFF3B5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6400" y="4689943"/>
              <a:ext cx="465763" cy="4657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직선 화살표 연결선 756">
              <a:extLst>
                <a:ext uri="{FF2B5EF4-FFF2-40B4-BE49-F238E27FC236}">
                  <a16:creationId xmlns:a16="http://schemas.microsoft.com/office/drawing/2014/main" id="{9084A831-9649-4BFC-9023-58D674433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1887" y="4514627"/>
              <a:ext cx="0" cy="6154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48D701E-EBEF-4C88-BE76-F96A3622E636}"/>
                </a:ext>
              </a:extLst>
            </p:cNvPr>
            <p:cNvSpPr txBox="1"/>
            <p:nvPr/>
          </p:nvSpPr>
          <p:spPr>
            <a:xfrm>
              <a:off x="9780518" y="4963326"/>
              <a:ext cx="295276" cy="384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ko-KR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56ACA120-5347-472E-80CF-C4F97FDA0302}"/>
                </a:ext>
              </a:extLst>
            </p:cNvPr>
            <p:cNvSpPr txBox="1"/>
            <p:nvPr/>
          </p:nvSpPr>
          <p:spPr>
            <a:xfrm>
              <a:off x="9802041" y="4215779"/>
              <a:ext cx="295276" cy="384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ko-KR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79AC77D8-6742-4CB9-8606-82BDE3D5DF92}"/>
                </a:ext>
              </a:extLst>
            </p:cNvPr>
            <p:cNvSpPr txBox="1"/>
            <p:nvPr/>
          </p:nvSpPr>
          <p:spPr>
            <a:xfrm>
              <a:off x="9320469" y="4034712"/>
              <a:ext cx="295276" cy="384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ko-KR" alt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375ADE-C2AA-450C-855C-83A72BE936E3}"/>
              </a:ext>
            </a:extLst>
          </p:cNvPr>
          <p:cNvGrpSpPr/>
          <p:nvPr/>
        </p:nvGrpSpPr>
        <p:grpSpPr>
          <a:xfrm>
            <a:off x="5097326" y="3629366"/>
            <a:ext cx="1031816" cy="1323677"/>
            <a:chOff x="9247665" y="2236582"/>
            <a:chExt cx="1864091" cy="2391371"/>
          </a:xfrm>
        </p:grpSpPr>
        <p:grpSp>
          <p:nvGrpSpPr>
            <p:cNvPr id="147" name="그룹 761">
              <a:extLst>
                <a:ext uri="{FF2B5EF4-FFF2-40B4-BE49-F238E27FC236}">
                  <a16:creationId xmlns:a16="http://schemas.microsoft.com/office/drawing/2014/main" id="{EBFDF82F-0EA6-4444-9B41-94FCA0A71BDC}"/>
                </a:ext>
              </a:extLst>
            </p:cNvPr>
            <p:cNvGrpSpPr/>
            <p:nvPr/>
          </p:nvGrpSpPr>
          <p:grpSpPr>
            <a:xfrm rot="21032460">
              <a:off x="9367292" y="2320037"/>
              <a:ext cx="325937" cy="482766"/>
              <a:chOff x="9448800" y="1722475"/>
              <a:chExt cx="553096" cy="819225"/>
            </a:xfrm>
          </p:grpSpPr>
          <p:sp>
            <p:nvSpPr>
              <p:cNvPr id="175" name="타원 789">
                <a:extLst>
                  <a:ext uri="{FF2B5EF4-FFF2-40B4-BE49-F238E27FC236}">
                    <a16:creationId xmlns:a16="http://schemas.microsoft.com/office/drawing/2014/main" id="{A2FA45F7-9BE0-458B-8CA2-D92FDBE2FD52}"/>
                  </a:ext>
                </a:extLst>
              </p:cNvPr>
              <p:cNvSpPr/>
              <p:nvPr/>
            </p:nvSpPr>
            <p:spPr>
              <a:xfrm>
                <a:off x="9500863" y="1722475"/>
                <a:ext cx="448437" cy="44843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6" name="타원 790">
                <a:extLst>
                  <a:ext uri="{FF2B5EF4-FFF2-40B4-BE49-F238E27FC236}">
                    <a16:creationId xmlns:a16="http://schemas.microsoft.com/office/drawing/2014/main" id="{171CC1D9-B598-48F5-8E10-C2043DDA5A1D}"/>
                  </a:ext>
                </a:extLst>
              </p:cNvPr>
              <p:cNvSpPr/>
              <p:nvPr/>
            </p:nvSpPr>
            <p:spPr>
              <a:xfrm>
                <a:off x="9500863" y="2093263"/>
                <a:ext cx="448437" cy="44843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7" name="타원 791">
                <a:extLst>
                  <a:ext uri="{FF2B5EF4-FFF2-40B4-BE49-F238E27FC236}">
                    <a16:creationId xmlns:a16="http://schemas.microsoft.com/office/drawing/2014/main" id="{7A168F94-9E18-4826-BFEF-82985FED4686}"/>
                  </a:ext>
                </a:extLst>
              </p:cNvPr>
              <p:cNvSpPr/>
              <p:nvPr/>
            </p:nvSpPr>
            <p:spPr>
              <a:xfrm>
                <a:off x="9448800" y="1853760"/>
                <a:ext cx="553096" cy="553096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4665799-9DA2-463A-AD8D-C7E3A4B63EA3}"/>
                </a:ext>
              </a:extLst>
            </p:cNvPr>
            <p:cNvSpPr txBox="1"/>
            <p:nvPr/>
          </p:nvSpPr>
          <p:spPr>
            <a:xfrm>
              <a:off x="9735492" y="2290811"/>
              <a:ext cx="1085974" cy="60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ko-K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ko-KR" alt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9" name="직선 연결선 763">
              <a:extLst>
                <a:ext uri="{FF2B5EF4-FFF2-40B4-BE49-F238E27FC236}">
                  <a16:creationId xmlns:a16="http://schemas.microsoft.com/office/drawing/2014/main" id="{6ABE4FD2-EA9F-4F9B-9434-53B021C854E7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9516738" y="2908416"/>
              <a:ext cx="0" cy="504827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타원 764">
              <a:extLst>
                <a:ext uri="{FF2B5EF4-FFF2-40B4-BE49-F238E27FC236}">
                  <a16:creationId xmlns:a16="http://schemas.microsoft.com/office/drawing/2014/main" id="{CAF07F11-F0A2-4F58-9272-AF2BAF7EFD96}"/>
                </a:ext>
              </a:extLst>
            </p:cNvPr>
            <p:cNvSpPr/>
            <p:nvPr/>
          </p:nvSpPr>
          <p:spPr>
            <a:xfrm>
              <a:off x="9534287" y="3582992"/>
              <a:ext cx="85721" cy="857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5D3448FC-C922-4773-8A67-6529C255D7D7}"/>
                </a:ext>
              </a:extLst>
            </p:cNvPr>
            <p:cNvSpPr txBox="1"/>
            <p:nvPr/>
          </p:nvSpPr>
          <p:spPr>
            <a:xfrm>
              <a:off x="9693742" y="2800658"/>
              <a:ext cx="1393450" cy="60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altLang="ko-K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ko-KR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endParaRPr lang="ko-KR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64C8640-1FFD-446D-B29B-4F6F395D6F87}"/>
                </a:ext>
              </a:extLst>
            </p:cNvPr>
            <p:cNvSpPr txBox="1"/>
            <p:nvPr/>
          </p:nvSpPr>
          <p:spPr>
            <a:xfrm>
              <a:off x="9773364" y="3338623"/>
              <a:ext cx="1051036" cy="60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US" altLang="ko-KR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2+</a:t>
              </a:r>
              <a:endParaRPr lang="ko-KR" alt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3" name="그룹 767">
              <a:extLst>
                <a:ext uri="{FF2B5EF4-FFF2-40B4-BE49-F238E27FC236}">
                  <a16:creationId xmlns:a16="http://schemas.microsoft.com/office/drawing/2014/main" id="{49E5E3B3-0DD7-4E00-924C-670AB5302629}"/>
                </a:ext>
              </a:extLst>
            </p:cNvPr>
            <p:cNvGrpSpPr/>
            <p:nvPr/>
          </p:nvGrpSpPr>
          <p:grpSpPr>
            <a:xfrm>
              <a:off x="9292910" y="3843933"/>
              <a:ext cx="541416" cy="635833"/>
              <a:chOff x="6122172" y="1353488"/>
              <a:chExt cx="959737" cy="1127107"/>
            </a:xfrm>
          </p:grpSpPr>
          <p:cxnSp>
            <p:nvCxnSpPr>
              <p:cNvPr id="156" name="직선 연결선 770">
                <a:extLst>
                  <a:ext uri="{FF2B5EF4-FFF2-40B4-BE49-F238E27FC236}">
                    <a16:creationId xmlns:a16="http://schemas.microsoft.com/office/drawing/2014/main" id="{2EA4935D-D0CD-4735-996B-D332C90B0F08}"/>
                  </a:ext>
                </a:extLst>
              </p:cNvPr>
              <p:cNvCxnSpPr>
                <a:cxnSpLocks/>
                <a:endCxn id="165" idx="1"/>
              </p:cNvCxnSpPr>
              <p:nvPr/>
            </p:nvCxnSpPr>
            <p:spPr>
              <a:xfrm>
                <a:off x="6191716" y="1435201"/>
                <a:ext cx="41670" cy="1402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직선 연결선 771">
                <a:extLst>
                  <a:ext uri="{FF2B5EF4-FFF2-40B4-BE49-F238E27FC236}">
                    <a16:creationId xmlns:a16="http://schemas.microsoft.com/office/drawing/2014/main" id="{35651BF0-2461-491F-8C7B-55E7425A93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65440" y="1435201"/>
                <a:ext cx="170882" cy="17425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직선 연결선 772">
                <a:extLst>
                  <a:ext uri="{FF2B5EF4-FFF2-40B4-BE49-F238E27FC236}">
                    <a16:creationId xmlns:a16="http://schemas.microsoft.com/office/drawing/2014/main" id="{363A2EDC-7ABF-450B-A404-54D3AFEC334C}"/>
                  </a:ext>
                </a:extLst>
              </p:cNvPr>
              <p:cNvCxnSpPr>
                <a:cxnSpLocks/>
                <a:endCxn id="167" idx="1"/>
              </p:cNvCxnSpPr>
              <p:nvPr/>
            </p:nvCxnSpPr>
            <p:spPr>
              <a:xfrm>
                <a:off x="6439923" y="1441011"/>
                <a:ext cx="21603" cy="18631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직선 연결선 773">
                <a:extLst>
                  <a:ext uri="{FF2B5EF4-FFF2-40B4-BE49-F238E27FC236}">
                    <a16:creationId xmlns:a16="http://schemas.microsoft.com/office/drawing/2014/main" id="{24ADCF24-AE9C-42D1-A4ED-50EA55F87C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2276" y="1553842"/>
                <a:ext cx="167792" cy="1109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직선 연결선 774">
                <a:extLst>
                  <a:ext uri="{FF2B5EF4-FFF2-40B4-BE49-F238E27FC236}">
                    <a16:creationId xmlns:a16="http://schemas.microsoft.com/office/drawing/2014/main" id="{16E9B3A5-034D-4A68-96CB-16FBF0180A5C}"/>
                  </a:ext>
                </a:extLst>
              </p:cNvPr>
              <p:cNvCxnSpPr>
                <a:cxnSpLocks/>
                <a:endCxn id="169" idx="5"/>
              </p:cNvCxnSpPr>
              <p:nvPr/>
            </p:nvCxnSpPr>
            <p:spPr>
              <a:xfrm>
                <a:off x="6705934" y="1534167"/>
                <a:ext cx="78551" cy="30130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직선 연결선 775">
                <a:extLst>
                  <a:ext uri="{FF2B5EF4-FFF2-40B4-BE49-F238E27FC236}">
                    <a16:creationId xmlns:a16="http://schemas.microsoft.com/office/drawing/2014/main" id="{7026EC48-30A6-41B5-8EE2-80FAE1FD45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67211" y="1791442"/>
                <a:ext cx="220125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직선 연결선 776">
                <a:extLst>
                  <a:ext uri="{FF2B5EF4-FFF2-40B4-BE49-F238E27FC236}">
                    <a16:creationId xmlns:a16="http://schemas.microsoft.com/office/drawing/2014/main" id="{069ED6C6-FE32-40F2-8B8F-F445F58066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02997" y="1801273"/>
                <a:ext cx="92052" cy="1772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직선 연결선 777">
                <a:extLst>
                  <a:ext uri="{FF2B5EF4-FFF2-40B4-BE49-F238E27FC236}">
                    <a16:creationId xmlns:a16="http://schemas.microsoft.com/office/drawing/2014/main" id="{0A986763-E3E8-4FC7-A4D5-3591F02E6735}"/>
                  </a:ext>
                </a:extLst>
              </p:cNvPr>
              <p:cNvCxnSpPr>
                <a:cxnSpLocks/>
                <a:endCxn id="171" idx="7"/>
              </p:cNvCxnSpPr>
              <p:nvPr/>
            </p:nvCxnSpPr>
            <p:spPr>
              <a:xfrm flipV="1">
                <a:off x="6649474" y="1969927"/>
                <a:ext cx="276097" cy="2223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타원 778">
                <a:extLst>
                  <a:ext uri="{FF2B5EF4-FFF2-40B4-BE49-F238E27FC236}">
                    <a16:creationId xmlns:a16="http://schemas.microsoft.com/office/drawing/2014/main" id="{834A2005-E481-4C19-A87B-9B3F1AE8F515}"/>
                  </a:ext>
                </a:extLst>
              </p:cNvPr>
              <p:cNvSpPr/>
              <p:nvPr/>
            </p:nvSpPr>
            <p:spPr>
              <a:xfrm rot="1007067">
                <a:off x="6122172" y="1353488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5" name="타원 779">
                <a:extLst>
                  <a:ext uri="{FF2B5EF4-FFF2-40B4-BE49-F238E27FC236}">
                    <a16:creationId xmlns:a16="http://schemas.microsoft.com/office/drawing/2014/main" id="{2C37D132-F1D3-4FE4-ACA6-297D67128068}"/>
                  </a:ext>
                </a:extLst>
              </p:cNvPr>
              <p:cNvSpPr/>
              <p:nvPr/>
            </p:nvSpPr>
            <p:spPr>
              <a:xfrm rot="1007067">
                <a:off x="6202196" y="1568406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6" name="타원 780">
                <a:extLst>
                  <a:ext uri="{FF2B5EF4-FFF2-40B4-BE49-F238E27FC236}">
                    <a16:creationId xmlns:a16="http://schemas.microsoft.com/office/drawing/2014/main" id="{A191E1F4-D783-4C94-9523-EDAD6840E5E1}"/>
                  </a:ext>
                </a:extLst>
              </p:cNvPr>
              <p:cNvSpPr/>
              <p:nvPr/>
            </p:nvSpPr>
            <p:spPr>
              <a:xfrm rot="1007067">
                <a:off x="6381244" y="1365294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7" name="타원 781">
                <a:extLst>
                  <a:ext uri="{FF2B5EF4-FFF2-40B4-BE49-F238E27FC236}">
                    <a16:creationId xmlns:a16="http://schemas.microsoft.com/office/drawing/2014/main" id="{53B0E220-F649-4356-BDAE-16057A086888}"/>
                  </a:ext>
                </a:extLst>
              </p:cNvPr>
              <p:cNvSpPr/>
              <p:nvPr/>
            </p:nvSpPr>
            <p:spPr>
              <a:xfrm rot="1007067">
                <a:off x="6430336" y="1620294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8" name="타원 782">
                <a:extLst>
                  <a:ext uri="{FF2B5EF4-FFF2-40B4-BE49-F238E27FC236}">
                    <a16:creationId xmlns:a16="http://schemas.microsoft.com/office/drawing/2014/main" id="{F74A9B81-7545-4569-BF8D-C1F78F4ED7B3}"/>
                  </a:ext>
                </a:extLst>
              </p:cNvPr>
              <p:cNvSpPr/>
              <p:nvPr/>
            </p:nvSpPr>
            <p:spPr>
              <a:xfrm rot="1007067">
                <a:off x="6637770" y="1460870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9" name="타원 783">
                <a:extLst>
                  <a:ext uri="{FF2B5EF4-FFF2-40B4-BE49-F238E27FC236}">
                    <a16:creationId xmlns:a16="http://schemas.microsoft.com/office/drawing/2014/main" id="{1D7653BE-A54B-4F58-8799-604E99126974}"/>
                  </a:ext>
                </a:extLst>
              </p:cNvPr>
              <p:cNvSpPr/>
              <p:nvPr/>
            </p:nvSpPr>
            <p:spPr>
              <a:xfrm rot="1007067">
                <a:off x="6697353" y="1724183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0" name="타원 784">
                <a:extLst>
                  <a:ext uri="{FF2B5EF4-FFF2-40B4-BE49-F238E27FC236}">
                    <a16:creationId xmlns:a16="http://schemas.microsoft.com/office/drawing/2014/main" id="{FDD59BC3-A605-4EE9-9E66-2366812A5FC4}"/>
                  </a:ext>
                </a:extLst>
              </p:cNvPr>
              <p:cNvSpPr/>
              <p:nvPr/>
            </p:nvSpPr>
            <p:spPr>
              <a:xfrm rot="1007067">
                <a:off x="6963587" y="1724183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1" name="타원 785">
                <a:extLst>
                  <a:ext uri="{FF2B5EF4-FFF2-40B4-BE49-F238E27FC236}">
                    <a16:creationId xmlns:a16="http://schemas.microsoft.com/office/drawing/2014/main" id="{66CD7F70-1E26-4EF3-AADA-83DCB0153682}"/>
                  </a:ext>
                </a:extLst>
              </p:cNvPr>
              <p:cNvSpPr/>
              <p:nvPr/>
            </p:nvSpPr>
            <p:spPr>
              <a:xfrm rot="1007067">
                <a:off x="6814279" y="1938737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2" name="타원 786">
                <a:extLst>
                  <a:ext uri="{FF2B5EF4-FFF2-40B4-BE49-F238E27FC236}">
                    <a16:creationId xmlns:a16="http://schemas.microsoft.com/office/drawing/2014/main" id="{732D079E-0C7D-4B75-A506-AC5994465131}"/>
                  </a:ext>
                </a:extLst>
              </p:cNvPr>
              <p:cNvSpPr/>
              <p:nvPr/>
            </p:nvSpPr>
            <p:spPr>
              <a:xfrm rot="1007067">
                <a:off x="6603331" y="2117588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73" name="직선 연결선 787">
                <a:extLst>
                  <a:ext uri="{FF2B5EF4-FFF2-40B4-BE49-F238E27FC236}">
                    <a16:creationId xmlns:a16="http://schemas.microsoft.com/office/drawing/2014/main" id="{537759B3-E152-4C18-8E0A-398B1119DB98}"/>
                  </a:ext>
                </a:extLst>
              </p:cNvPr>
              <p:cNvCxnSpPr>
                <a:cxnSpLocks/>
                <a:endCxn id="174" idx="1"/>
              </p:cNvCxnSpPr>
              <p:nvPr/>
            </p:nvCxnSpPr>
            <p:spPr>
              <a:xfrm>
                <a:off x="6664595" y="2183725"/>
                <a:ext cx="56931" cy="185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타원 788">
                <a:extLst>
                  <a:ext uri="{FF2B5EF4-FFF2-40B4-BE49-F238E27FC236}">
                    <a16:creationId xmlns:a16="http://schemas.microsoft.com/office/drawing/2014/main" id="{35AC7C98-8AB0-4F05-B277-F8F67082C491}"/>
                  </a:ext>
                </a:extLst>
              </p:cNvPr>
              <p:cNvSpPr/>
              <p:nvPr/>
            </p:nvSpPr>
            <p:spPr>
              <a:xfrm rot="1007067">
                <a:off x="6690336" y="2362273"/>
                <a:ext cx="118322" cy="1183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C7E916E-6900-467E-947B-CE9CF1C9D78E}"/>
                </a:ext>
              </a:extLst>
            </p:cNvPr>
            <p:cNvSpPr txBox="1"/>
            <p:nvPr/>
          </p:nvSpPr>
          <p:spPr>
            <a:xfrm>
              <a:off x="9724698" y="3968428"/>
              <a:ext cx="1387058" cy="602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ko-K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ko-K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ko-KR" sz="1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endParaRPr lang="ko-KR" altLang="en-US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직사각형 769">
              <a:extLst>
                <a:ext uri="{FF2B5EF4-FFF2-40B4-BE49-F238E27FC236}">
                  <a16:creationId xmlns:a16="http://schemas.microsoft.com/office/drawing/2014/main" id="{6EBEDA44-EE72-4FB3-B38F-59A21528AF0C}"/>
                </a:ext>
              </a:extLst>
            </p:cNvPr>
            <p:cNvSpPr/>
            <p:nvPr/>
          </p:nvSpPr>
          <p:spPr>
            <a:xfrm>
              <a:off x="9247665" y="2236582"/>
              <a:ext cx="1741695" cy="239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139" name="직선 연결선 792">
            <a:extLst>
              <a:ext uri="{FF2B5EF4-FFF2-40B4-BE49-F238E27FC236}">
                <a16:creationId xmlns:a16="http://schemas.microsoft.com/office/drawing/2014/main" id="{A845496E-9F92-4CC2-ABFD-1DFC8880E959}"/>
              </a:ext>
            </a:extLst>
          </p:cNvPr>
          <p:cNvCxnSpPr>
            <a:cxnSpLocks/>
          </p:cNvCxnSpPr>
          <p:nvPr/>
        </p:nvCxnSpPr>
        <p:spPr>
          <a:xfrm flipV="1">
            <a:off x="725475" y="2914988"/>
            <a:ext cx="4302198" cy="18129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793">
            <a:extLst>
              <a:ext uri="{FF2B5EF4-FFF2-40B4-BE49-F238E27FC236}">
                <a16:creationId xmlns:a16="http://schemas.microsoft.com/office/drawing/2014/main" id="{CA2591F2-BD2E-4AE3-B759-E4ED0268EEA9}"/>
              </a:ext>
            </a:extLst>
          </p:cNvPr>
          <p:cNvCxnSpPr>
            <a:cxnSpLocks/>
          </p:cNvCxnSpPr>
          <p:nvPr/>
        </p:nvCxnSpPr>
        <p:spPr>
          <a:xfrm flipV="1">
            <a:off x="725475" y="5574160"/>
            <a:ext cx="4302198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화살표 연결선 795">
            <a:extLst>
              <a:ext uri="{FF2B5EF4-FFF2-40B4-BE49-F238E27FC236}">
                <a16:creationId xmlns:a16="http://schemas.microsoft.com/office/drawing/2014/main" id="{36D928C4-C716-42D5-A6DC-C5683F882F62}"/>
              </a:ext>
            </a:extLst>
          </p:cNvPr>
          <p:cNvCxnSpPr/>
          <p:nvPr/>
        </p:nvCxnSpPr>
        <p:spPr>
          <a:xfrm>
            <a:off x="793038" y="2929628"/>
            <a:ext cx="0" cy="264901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D8E90F2-EE0A-4A1F-AA40-B536BB7B1EDC}"/>
                  </a:ext>
                </a:extLst>
              </p:cNvPr>
              <p:cNvSpPr txBox="1"/>
              <p:nvPr/>
            </p:nvSpPr>
            <p:spPr>
              <a:xfrm rot="16200000">
                <a:off x="-215662" y="3972576"/>
                <a:ext cx="1589897" cy="394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ko-KR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𝑤</m:t>
                    </m:r>
                  </m:oMath>
                </a14:m>
                <a:r>
                  <a:rPr lang="en-US" altLang="ko-K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 nm</a:t>
                </a:r>
                <a:endParaRPr lang="ko-KR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D8E90F2-EE0A-4A1F-AA40-B536BB7B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15662" y="3972576"/>
                <a:ext cx="1589897" cy="394421"/>
              </a:xfrm>
              <a:prstGeom prst="rect">
                <a:avLst/>
              </a:prstGeom>
              <a:blipFill>
                <a:blip r:embed="rId7"/>
                <a:stretch>
                  <a:fillRect l="-9375" r="-29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834F80E-B613-4C4B-AB91-B593C4AFF2EE}"/>
                  </a:ext>
                </a:extLst>
              </p:cNvPr>
              <p:cNvSpPr txBox="1"/>
              <p:nvPr/>
            </p:nvSpPr>
            <p:spPr>
              <a:xfrm>
                <a:off x="2493322" y="3813172"/>
                <a:ext cx="504025" cy="394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834F80E-B613-4C4B-AB91-B593C4AFF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322" y="3813172"/>
                <a:ext cx="504025" cy="3944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5DC602FF-072E-4805-B9C1-D2E2965C2ABF}"/>
              </a:ext>
            </a:extLst>
          </p:cNvPr>
          <p:cNvCxnSpPr/>
          <p:nvPr/>
        </p:nvCxnSpPr>
        <p:spPr>
          <a:xfrm>
            <a:off x="2522944" y="4196660"/>
            <a:ext cx="4476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2F4A029A-8A93-4006-BC93-5587A943828B}"/>
              </a:ext>
            </a:extLst>
          </p:cNvPr>
          <p:cNvSpPr txBox="1"/>
          <p:nvPr/>
        </p:nvSpPr>
        <p:spPr>
          <a:xfrm>
            <a:off x="4865702" y="4996697"/>
            <a:ext cx="1524981" cy="57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graphene layer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5B5EF87-037A-4C52-8A7A-2A5229359844}"/>
              </a:ext>
            </a:extLst>
          </p:cNvPr>
          <p:cNvSpPr txBox="1"/>
          <p:nvPr/>
        </p:nvSpPr>
        <p:spPr>
          <a:xfrm>
            <a:off x="4865702" y="3076473"/>
            <a:ext cx="1524981" cy="576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graphene layer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B1816D1-F17B-4011-A2C6-457D8FB07B33}"/>
                  </a:ext>
                </a:extLst>
              </p:cNvPr>
              <p:cNvSpPr/>
              <p:nvPr/>
            </p:nvSpPr>
            <p:spPr>
              <a:xfrm>
                <a:off x="7681522" y="4562527"/>
                <a:ext cx="3527908" cy="1084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̇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10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𝑑𝑧</m:t>
                        </m:r>
                      </m:e>
                    </m:nary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DengXian" panose="02010600030101010101" pitchFamily="2" charset="-122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B1816D1-F17B-4011-A2C6-457D8FB07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522" y="4562527"/>
                <a:ext cx="3527908" cy="1084784"/>
              </a:xfrm>
              <a:prstGeom prst="rect">
                <a:avLst/>
              </a:prstGeom>
              <a:blipFill>
                <a:blip r:embed="rId9"/>
                <a:stretch>
                  <a:fillRect l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CE8E2D-E8D6-4C3A-8CB1-4732028763ED}"/>
                  </a:ext>
                </a:extLst>
              </p:cNvPr>
              <p:cNvSpPr txBox="1"/>
              <p:nvPr/>
            </p:nvSpPr>
            <p:spPr>
              <a:xfrm>
                <a:off x="7349630" y="5950200"/>
                <a:ext cx="4023794" cy="461665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function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pore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width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DCE8E2D-E8D6-4C3A-8CB1-473202876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630" y="5950200"/>
                <a:ext cx="4023794" cy="461665"/>
              </a:xfrm>
              <a:prstGeom prst="rect">
                <a:avLst/>
              </a:prstGeom>
              <a:blipFill>
                <a:blip r:embed="rId10"/>
                <a:stretch>
                  <a:fillRect l="-455" t="-10526" r="-1364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79ACF6-177D-4A89-87D9-6FC5C93922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90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23"/>
    </mc:Choice>
    <mc:Fallback xmlns="">
      <p:transition spd="slow" advTm="18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6163" x="2447925" y="2630488"/>
          <p14:tracePt t="6171" x="2457450" y="2630488"/>
          <p14:tracePt t="6180" x="2457450" y="2620963"/>
          <p14:tracePt t="6185" x="2457450" y="2611438"/>
          <p14:tracePt t="6194" x="2465388" y="2611438"/>
          <p14:tracePt t="6201" x="2465388" y="2601913"/>
          <p14:tracePt t="6211" x="2465388" y="2593975"/>
          <p14:tracePt t="6225" x="2465388" y="2584450"/>
          <p14:tracePt t="6234" x="2465388" y="2565400"/>
          <p14:tracePt t="6243" x="2465388" y="2557463"/>
          <p14:tracePt t="6252" x="2465388" y="2547938"/>
          <p14:tracePt t="6257" x="2465388" y="2528888"/>
          <p14:tracePt t="6273" x="2465388" y="2520950"/>
          <p14:tracePt t="6279" x="2465388" y="2501900"/>
          <p14:tracePt t="6287" x="2465388" y="2492375"/>
          <p14:tracePt t="6295" x="2465388" y="2484438"/>
          <p14:tracePt t="6303" x="2465388" y="2474913"/>
          <p14:tracePt t="6314" x="2465388" y="2465388"/>
          <p14:tracePt t="6319" x="2457450" y="2455863"/>
          <p14:tracePt t="6327" x="2457450" y="2447925"/>
          <p14:tracePt t="6336" x="2438400" y="2438400"/>
          <p14:tracePt t="6343" x="2428875" y="2428875"/>
          <p14:tracePt t="6359" x="2419350" y="2419350"/>
          <p14:tracePt t="6365" x="2411413" y="2411413"/>
          <p14:tracePt t="6373" x="2382838" y="2401888"/>
          <p14:tracePt t="6381" x="2365375" y="2401888"/>
          <p14:tracePt t="6389" x="2338388" y="2392363"/>
          <p14:tracePt t="6398" x="2301875" y="2382838"/>
          <p14:tracePt t="6406" x="2282825" y="2374900"/>
          <p14:tracePt t="6414" x="2246313" y="2365375"/>
          <p14:tracePt t="6421" x="2209800" y="2365375"/>
          <p14:tracePt t="6429" x="2173288" y="2355850"/>
          <p14:tracePt t="6439" x="2127250" y="2346325"/>
          <p14:tracePt t="6445" x="2100263" y="2328863"/>
          <p14:tracePt t="6453" x="2046288" y="2328863"/>
          <p14:tracePt t="6460" x="2000250" y="2328863"/>
          <p14:tracePt t="6467" x="1973263" y="2328863"/>
          <p14:tracePt t="6475" x="1944688" y="2319338"/>
          <p14:tracePt t="6484" x="1917700" y="2319338"/>
          <p14:tracePt t="6491" x="1871663" y="2309813"/>
          <p14:tracePt t="6502" x="1835150" y="2309813"/>
          <p14:tracePt t="6507" x="1798638" y="2309813"/>
          <p14:tracePt t="6515" x="1762125" y="2309813"/>
          <p14:tracePt t="6523" x="1735138" y="2309813"/>
          <p14:tracePt t="6531" x="1708150" y="2309813"/>
          <p14:tracePt t="6539" x="1662113" y="2309813"/>
          <p14:tracePt t="6545" x="1616075" y="2309813"/>
          <p14:tracePt t="6555" x="1589088" y="2319338"/>
          <p14:tracePt t="6564" x="1562100" y="2319338"/>
          <p14:tracePt t="6571" x="1552575" y="2319338"/>
          <p14:tracePt t="6577" x="1533525" y="2328863"/>
          <p14:tracePt t="6585" x="1525588" y="2328863"/>
          <p14:tracePt t="6593" x="1516063" y="2328863"/>
          <p14:tracePt t="6601" x="1516063" y="2338388"/>
          <p14:tracePt t="6609" x="1516063" y="2346325"/>
          <p14:tracePt t="6619" x="1506538" y="2355850"/>
          <p14:tracePt t="6627" x="1497013" y="2365375"/>
          <p14:tracePt t="6634" x="1479550" y="2382838"/>
          <p14:tracePt t="6641" x="1470025" y="2392363"/>
          <p14:tracePt t="6656" x="1460500" y="2411413"/>
          <p14:tracePt t="6663" x="1452563" y="2428875"/>
          <p14:tracePt t="6671" x="1443038" y="2438400"/>
          <p14:tracePt t="6679" x="1433513" y="2447925"/>
          <p14:tracePt t="6689" x="1433513" y="2465388"/>
          <p14:tracePt t="6695" x="1423988" y="2474913"/>
          <p14:tracePt t="6703" x="1423988" y="2492375"/>
          <p14:tracePt t="6719" x="1423988" y="2511425"/>
          <p14:tracePt t="6727" x="1423988" y="2557463"/>
          <p14:tracePt t="6736" x="1423988" y="2574925"/>
          <p14:tracePt t="6741" x="1433513" y="2601913"/>
          <p14:tracePt t="6752" x="1452563" y="2620963"/>
          <p14:tracePt t="6757" x="1479550" y="2657475"/>
          <p14:tracePt t="6765" x="1489075" y="2674938"/>
          <p14:tracePt t="6773" x="1533525" y="2703513"/>
          <p14:tracePt t="6781" x="1579563" y="2730500"/>
          <p14:tracePt t="6789" x="1625600" y="2740025"/>
          <p14:tracePt t="6797" x="1689100" y="2767013"/>
          <p14:tracePt t="6805" x="1798638" y="2776538"/>
          <p14:tracePt t="6814" x="1890713" y="2794000"/>
          <p14:tracePt t="6821" x="1973263" y="2820988"/>
          <p14:tracePt t="6827" x="2082800" y="2830513"/>
          <p14:tracePt t="6836" x="2219325" y="2857500"/>
          <p14:tracePt t="6843" x="2309813" y="2857500"/>
          <p14:tracePt t="6851" x="2438400" y="2903538"/>
          <p14:tracePt t="6859" x="2530475" y="2922588"/>
          <p14:tracePt t="6867" x="2647950" y="2930525"/>
          <p14:tracePt t="6877" x="2776538" y="2930525"/>
          <p14:tracePt t="6883" x="2940050" y="2930525"/>
          <p14:tracePt t="6891" x="3032125" y="2959100"/>
          <p14:tracePt t="6900" x="3159125" y="2976563"/>
          <p14:tracePt t="6907" x="3241675" y="2986088"/>
          <p14:tracePt t="6918" x="3387725" y="2986088"/>
          <p14:tracePt t="6921" x="3443288" y="2986088"/>
          <p14:tracePt t="6931" x="3570288" y="2986088"/>
          <p14:tracePt t="6939" x="3625850" y="2986088"/>
          <p14:tracePt t="6945" x="3752850" y="2986088"/>
          <p14:tracePt t="6953" x="3844925" y="2986088"/>
          <p14:tracePt t="6961" x="3917950" y="2986088"/>
          <p14:tracePt t="6969" x="3963988" y="2968625"/>
          <p14:tracePt t="6977" x="4017963" y="2968625"/>
          <p14:tracePt t="6985" x="4054475" y="2959100"/>
          <p14:tracePt t="6993" x="4064000" y="2959100"/>
          <p14:tracePt t="7002" x="4100513" y="2949575"/>
          <p14:tracePt t="7009" x="4119563" y="2949575"/>
          <p14:tracePt t="7017" x="4119563" y="2940050"/>
          <p14:tracePt t="7023" x="4127500" y="2940050"/>
          <p14:tracePt t="7031" x="4137025" y="2930525"/>
          <p14:tracePt t="7044" x="4146550" y="2922588"/>
          <p14:tracePt t="7047" x="4146550" y="2913063"/>
          <p14:tracePt t="7055" x="4146550" y="2894013"/>
          <p14:tracePt t="7064" x="4146550" y="2876550"/>
          <p14:tracePt t="7072" x="4146550" y="2857500"/>
          <p14:tracePt t="7079" x="4146550" y="2840038"/>
          <p14:tracePt t="7095" x="4127500" y="2813050"/>
          <p14:tracePt t="7106" x="4100513" y="2784475"/>
          <p14:tracePt t="7112" x="4054475" y="2747963"/>
          <p14:tracePt t="7117" x="4017963" y="2711450"/>
          <p14:tracePt t="7127" x="3908425" y="2684463"/>
          <p14:tracePt t="7133" x="3825875" y="2674938"/>
          <p14:tracePt t="7141" x="3771900" y="2647950"/>
          <p14:tracePt t="7149" x="3725863" y="2647950"/>
          <p14:tracePt t="7157" x="3671888" y="2647950"/>
          <p14:tracePt t="7165" x="3616325" y="2647950"/>
          <p14:tracePt t="7173" x="3589338" y="2647950"/>
          <p14:tracePt t="7181" x="3533775" y="2647950"/>
          <p14:tracePt t="7190" x="3516313" y="2647950"/>
          <p14:tracePt t="7197" x="3443288" y="2647950"/>
          <p14:tracePt t="7203" x="3370263" y="2647950"/>
          <p14:tracePt t="7211" x="3314700" y="2647950"/>
          <p14:tracePt t="7219" x="3270250" y="2647950"/>
          <p14:tracePt t="7228" x="3241675" y="2647950"/>
          <p14:tracePt t="7235" x="3214688" y="2647950"/>
          <p14:tracePt t="7243" x="3195638" y="2647950"/>
          <p14:tracePt t="7252" x="3178175" y="2647950"/>
          <p14:tracePt t="7259" x="3168650" y="2647950"/>
          <p14:tracePt t="7268" x="3159125" y="2647950"/>
          <p14:tracePt t="7283" x="3151188" y="2647950"/>
          <p14:tracePt t="7299" x="3141663" y="2638425"/>
          <p14:tracePt t="7307" x="3132138" y="2638425"/>
          <p14:tracePt t="7321" x="3114675" y="2638425"/>
          <p14:tracePt t="7329" x="3105150" y="2638425"/>
          <p14:tracePt t="7480" x="0" y="0"/>
        </p14:tracePtLst>
        <p14:tracePtLst>
          <p14:tracePt t="8242" x="2830513" y="5113338"/>
          <p14:tracePt t="8248" x="2813050" y="5105400"/>
          <p14:tracePt t="8256" x="2786063" y="5105400"/>
          <p14:tracePt t="8263" x="2740025" y="5095875"/>
          <p14:tracePt t="8269" x="2693988" y="5086350"/>
          <p14:tracePt t="8277" x="2640013" y="5086350"/>
          <p14:tracePt t="8285" x="2603500" y="5086350"/>
          <p14:tracePt t="8293" x="2501900" y="5076825"/>
          <p14:tracePt t="8301" x="2392363" y="5059363"/>
          <p14:tracePt t="8310" x="2346325" y="5049838"/>
          <p14:tracePt t="8318" x="2273300" y="5049838"/>
          <p14:tracePt t="8326" x="2127250" y="5032375"/>
          <p14:tracePt t="8335" x="2017713" y="5032375"/>
          <p14:tracePt t="8341" x="1917700" y="5022850"/>
          <p14:tracePt t="8350" x="1827213" y="5022850"/>
          <p14:tracePt t="8356" x="1754188" y="5022850"/>
          <p14:tracePt t="8363" x="1698625" y="5022850"/>
          <p14:tracePt t="8371" x="1635125" y="5022850"/>
          <p14:tracePt t="8380" x="1589088" y="5049838"/>
          <p14:tracePt t="8387" x="1543050" y="5086350"/>
          <p14:tracePt t="8398" x="1497013" y="5105400"/>
          <p14:tracePt t="8403" x="1479550" y="5122863"/>
          <p14:tracePt t="8411" x="1452563" y="5159375"/>
          <p14:tracePt t="8419" x="1423988" y="5186363"/>
          <p14:tracePt t="8429" x="1406525" y="5214938"/>
          <p14:tracePt t="8435" x="1397000" y="5251450"/>
          <p14:tracePt t="8442" x="1397000" y="5268913"/>
          <p14:tracePt t="8449" x="1379538" y="5305425"/>
          <p14:tracePt t="8460" x="1370013" y="5351463"/>
          <p14:tracePt t="8466" x="1350963" y="5378450"/>
          <p14:tracePt t="8474" x="1343025" y="5424488"/>
          <p14:tracePt t="8481" x="1333500" y="5470525"/>
          <p14:tracePt t="8490" x="1323975" y="5507038"/>
          <p14:tracePt t="8497" x="1323975" y="5551488"/>
          <p14:tracePt t="8506" x="1314450" y="5588000"/>
          <p14:tracePt t="8513" x="1306513" y="5624513"/>
          <p14:tracePt t="8523" x="1306513" y="5661025"/>
          <p14:tracePt t="8529" x="1306513" y="5689600"/>
          <p14:tracePt t="8535" x="1306513" y="5726113"/>
          <p14:tracePt t="8545" x="1306513" y="5753100"/>
          <p14:tracePt t="8551" x="1314450" y="5780088"/>
          <p14:tracePt t="8559" x="1323975" y="5799138"/>
          <p14:tracePt t="8567" x="1343025" y="5816600"/>
          <p14:tracePt t="8575" x="1350963" y="5826125"/>
          <p14:tracePt t="8585" x="1360488" y="5853113"/>
          <p14:tracePt t="8591" x="1370013" y="5862638"/>
          <p14:tracePt t="8600" x="1387475" y="5881688"/>
          <p14:tracePt t="8608" x="1443038" y="5918200"/>
          <p14:tracePt t="8615" x="1479550" y="5935663"/>
          <p14:tracePt t="8623" x="1533525" y="5972175"/>
          <p14:tracePt t="8631" x="1562100" y="5981700"/>
          <p14:tracePt t="8640" x="1606550" y="6018213"/>
          <p14:tracePt t="8648" x="1671638" y="6035675"/>
          <p14:tracePt t="8653" x="1790700" y="6081713"/>
          <p14:tracePt t="8661" x="1900238" y="6137275"/>
          <p14:tracePt t="8669" x="2036763" y="6181725"/>
          <p14:tracePt t="8678" x="2127250" y="6200775"/>
          <p14:tracePt t="8685" x="2246313" y="6237288"/>
          <p14:tracePt t="8693" x="2411413" y="6273800"/>
          <p14:tracePt t="8701" x="2574925" y="6300788"/>
          <p14:tracePt t="8710" x="2757488" y="6319838"/>
          <p14:tracePt t="8717" x="2886075" y="6319838"/>
          <p14:tracePt t="8725" x="3013075" y="6346825"/>
          <p14:tracePt t="8732" x="3187700" y="6373813"/>
          <p14:tracePt t="8740" x="3297238" y="6392863"/>
          <p14:tracePt t="8747" x="3497263" y="6392863"/>
          <p14:tracePt t="8756" x="3643313" y="6392863"/>
          <p14:tracePt t="8763" x="3752850" y="6392863"/>
          <p14:tracePt t="8773" x="3898900" y="6392863"/>
          <p14:tracePt t="8779" x="3990975" y="6392863"/>
          <p14:tracePt t="8787" x="4027488" y="6392863"/>
          <p14:tracePt t="8795" x="4054475" y="6392863"/>
          <p14:tracePt t="8805" x="4090988" y="6392863"/>
          <p14:tracePt t="8814" x="4127500" y="6383338"/>
          <p14:tracePt t="8819" x="4146550" y="6356350"/>
          <p14:tracePt t="8825" x="4183063" y="6346825"/>
          <p14:tracePt t="8835" x="4200525" y="6319838"/>
          <p14:tracePt t="8841" x="4210050" y="6300788"/>
          <p14:tracePt t="8850" x="4219575" y="6283325"/>
          <p14:tracePt t="8858" x="4219575" y="6254750"/>
          <p14:tracePt t="8867" x="4219575" y="6210300"/>
          <p14:tracePt t="8873" x="4210050" y="6181725"/>
          <p14:tracePt t="8881" x="4200525" y="6145213"/>
          <p14:tracePt t="8889" x="4173538" y="6108700"/>
          <p14:tracePt t="8898" x="4156075" y="6064250"/>
          <p14:tracePt t="8906" x="4119563" y="6027738"/>
          <p14:tracePt t="8913" x="4073525" y="5991225"/>
          <p14:tracePt t="8921" x="4044950" y="5972175"/>
          <p14:tracePt t="8928" x="4000500" y="5954713"/>
          <p14:tracePt t="8935" x="3981450" y="5918200"/>
          <p14:tracePt t="8943" x="3935413" y="5889625"/>
          <p14:tracePt t="8951" x="3890963" y="5862638"/>
          <p14:tracePt t="8960" x="3854450" y="5843588"/>
          <p14:tracePt t="8967" x="3798888" y="5799138"/>
          <p14:tracePt t="8976" x="3752850" y="5770563"/>
          <p14:tracePt t="8983" x="3708400" y="5753100"/>
          <p14:tracePt t="8991" x="3643313" y="5734050"/>
          <p14:tracePt t="9002" x="3616325" y="5716588"/>
          <p14:tracePt t="9007" x="3589338" y="5707063"/>
          <p14:tracePt t="9013" x="3552825" y="5697538"/>
          <p14:tracePt t="9023" x="3552825" y="5689600"/>
          <p14:tracePt t="9029" x="3525838" y="5689600"/>
          <p14:tracePt t="9038" x="3506788" y="5689600"/>
          <p14:tracePt t="9045" x="3489325" y="5689600"/>
          <p14:tracePt t="9055" x="3470275" y="5689600"/>
          <p14:tracePt t="9064" x="3460750" y="5689600"/>
          <p14:tracePt t="9071" x="3452813" y="5689600"/>
          <p14:tracePt t="9078" x="3443288" y="5689600"/>
          <p14:tracePt t="9195" x="0" y="0"/>
        </p14:tracePtLst>
        <p14:tracePtLst>
          <p14:tracePt t="11217" x="2895600" y="3716338"/>
          <p14:tracePt t="11224" x="2895600" y="3706813"/>
          <p14:tracePt t="11231" x="2886075" y="3706813"/>
          <p14:tracePt t="11239" x="2886075" y="3698875"/>
          <p14:tracePt t="11255" x="2876550" y="3689350"/>
          <p14:tracePt t="11263" x="2867025" y="3689350"/>
          <p14:tracePt t="11273" x="2867025" y="3679825"/>
          <p14:tracePt t="11287" x="2859088" y="3679825"/>
          <p14:tracePt t="11293" x="2849563" y="3679825"/>
          <p14:tracePt t="11301" x="2830513" y="3679825"/>
          <p14:tracePt t="11309" x="2794000" y="3662363"/>
          <p14:tracePt t="11318" x="2757488" y="3652838"/>
          <p14:tracePt t="11325" x="2730500" y="3643313"/>
          <p14:tracePt t="11335" x="2676525" y="3633788"/>
          <p14:tracePt t="11341" x="2630488" y="3633788"/>
          <p14:tracePt t="11350" x="2603500" y="3633788"/>
          <p14:tracePt t="11358" x="2530475" y="3625850"/>
          <p14:tracePt t="11365" x="2474913" y="3606800"/>
          <p14:tracePt t="11373" x="2428875" y="3606800"/>
          <p14:tracePt t="11381" x="2365375" y="3606800"/>
          <p14:tracePt t="11387" x="2319338" y="3606800"/>
          <p14:tracePt t="11398" x="2282825" y="3616325"/>
          <p14:tracePt t="11403" x="2236788" y="3616325"/>
          <p14:tracePt t="11411" x="2209800" y="3625850"/>
          <p14:tracePt t="11419" x="2163763" y="3625850"/>
          <p14:tracePt t="11428" x="2136775" y="3633788"/>
          <p14:tracePt t="11435" x="2100263" y="3633788"/>
          <p14:tracePt t="11443" x="2054225" y="3643313"/>
          <p14:tracePt t="11451" x="2036763" y="3652838"/>
          <p14:tracePt t="11460" x="2009775" y="3662363"/>
          <p14:tracePt t="11467" x="1990725" y="3670300"/>
          <p14:tracePt t="11473" x="1954213" y="3679825"/>
          <p14:tracePt t="11483" x="1908175" y="3706813"/>
          <p14:tracePt t="11489" x="1871663" y="3716338"/>
          <p14:tracePt t="11497" x="1835150" y="3735388"/>
          <p14:tracePt t="11506" x="1781175" y="3771900"/>
          <p14:tracePt t="11513" x="1698625" y="3808413"/>
          <p14:tracePt t="11523" x="1671638" y="3835400"/>
          <p14:tracePt t="11529" x="1606550" y="3852863"/>
          <p14:tracePt t="11537" x="1589088" y="3871913"/>
          <p14:tracePt t="11545" x="1562100" y="3881438"/>
          <p14:tracePt t="11555" x="1543050" y="3889375"/>
          <p14:tracePt t="11564" x="1525588" y="3898900"/>
          <p14:tracePt t="11570" x="1506538" y="3908425"/>
          <p14:tracePt t="11577" x="1489075" y="3927475"/>
          <p14:tracePt t="11585" x="1470025" y="3954463"/>
          <p14:tracePt t="11591" x="1433513" y="3971925"/>
          <p14:tracePt t="11600" x="1406525" y="4017963"/>
          <p14:tracePt t="11607" x="1379538" y="4037013"/>
          <p14:tracePt t="11615" x="1360488" y="4054475"/>
          <p14:tracePt t="11623" x="1360488" y="4081463"/>
          <p14:tracePt t="11631" x="1350963" y="4100513"/>
          <p14:tracePt t="11639" x="1350963" y="4137025"/>
          <p14:tracePt t="11649" x="1350963" y="4164013"/>
          <p14:tracePt t="11656" x="1350963" y="4191000"/>
          <p14:tracePt t="11663" x="1350963" y="4219575"/>
          <p14:tracePt t="11670" x="1350963" y="4246563"/>
          <p14:tracePt t="11679" x="1360488" y="4283075"/>
          <p14:tracePt t="11685" x="1379538" y="4319588"/>
          <p14:tracePt t="11694" x="1387475" y="4365625"/>
          <p14:tracePt t="11701" x="1397000" y="4392613"/>
          <p14:tracePt t="11710" x="1416050" y="4438650"/>
          <p14:tracePt t="11718" x="1433513" y="4456113"/>
          <p14:tracePt t="11725" x="1460500" y="4492625"/>
          <p14:tracePt t="11733" x="1497013" y="4511675"/>
          <p14:tracePt t="11743" x="1516063" y="4565650"/>
          <p14:tracePt t="11752" x="1533525" y="4592638"/>
          <p14:tracePt t="11758" x="1562100" y="4621213"/>
          <p14:tracePt t="11763" x="1589088" y="4648200"/>
          <p14:tracePt t="11773" x="1616075" y="4684713"/>
          <p14:tracePt t="11779" x="1644650" y="4702175"/>
          <p14:tracePt t="11787" x="1681163" y="4721225"/>
          <p14:tracePt t="11796" x="1735138" y="4748213"/>
          <p14:tracePt t="11803" x="1835150" y="4775200"/>
          <p14:tracePt t="11814" x="1908175" y="4803775"/>
          <p14:tracePt t="11819" x="1990725" y="4840288"/>
          <p14:tracePt t="11828" x="2073275" y="4857750"/>
          <p14:tracePt t="11836" x="2163763" y="4884738"/>
          <p14:tracePt t="11843" x="2228850" y="4894263"/>
          <p14:tracePt t="11851" x="2319338" y="4903788"/>
          <p14:tracePt t="11859" x="2428875" y="4922838"/>
          <p14:tracePt t="11868" x="2520950" y="4930775"/>
          <p14:tracePt t="11873" x="2584450" y="4959350"/>
          <p14:tracePt t="11881" x="2667000" y="4967288"/>
          <p14:tracePt t="11889" x="2794000" y="4986338"/>
          <p14:tracePt t="11898" x="2922588" y="5013325"/>
          <p14:tracePt t="11905" x="3013075" y="5032375"/>
          <p14:tracePt t="11913" x="3078163" y="5040313"/>
          <p14:tracePt t="11921" x="3132138" y="5040313"/>
          <p14:tracePt t="11929" x="3260725" y="5059363"/>
          <p14:tracePt t="11939" x="3360738" y="5068888"/>
          <p14:tracePt t="11945" x="3489325" y="5068888"/>
          <p14:tracePt t="11953" x="3598863" y="5086350"/>
          <p14:tracePt t="11960" x="3671888" y="5086350"/>
          <p14:tracePt t="11967" x="3781425" y="5086350"/>
          <p14:tracePt t="11975" x="3890963" y="5086350"/>
          <p14:tracePt t="11983" x="3944938" y="5086350"/>
          <p14:tracePt t="11991" x="4017963" y="5086350"/>
          <p14:tracePt t="12002" x="4100513" y="5086350"/>
          <p14:tracePt t="12008" x="4173538" y="5086350"/>
          <p14:tracePt t="12015" x="4229100" y="5076825"/>
          <p14:tracePt t="12024" x="4273550" y="5068888"/>
          <p14:tracePt t="12031" x="4319588" y="5059363"/>
          <p14:tracePt t="12039" x="4319588" y="5049838"/>
          <p14:tracePt t="12047" x="4338638" y="5040313"/>
          <p14:tracePt t="12053" x="4356100" y="5022850"/>
          <p14:tracePt t="12064" x="4365625" y="5013325"/>
          <p14:tracePt t="12069" x="4375150" y="4976813"/>
          <p14:tracePt t="12077" x="4375150" y="4959350"/>
          <p14:tracePt t="12085" x="4375150" y="4922838"/>
          <p14:tracePt t="12093" x="4375150" y="4894263"/>
          <p14:tracePt t="12101" x="4383088" y="4857750"/>
          <p14:tracePt t="12124" x="4383088" y="4811713"/>
          <p14:tracePt t="12128" x="4383088" y="4784725"/>
          <p14:tracePt t="12134" x="4392613" y="4767263"/>
          <p14:tracePt t="12139" x="4392613" y="4738688"/>
          <p14:tracePt t="12149" x="4392613" y="4702175"/>
          <p14:tracePt t="12155" x="4392613" y="4675188"/>
          <p14:tracePt t="12163" x="4392613" y="4638675"/>
          <p14:tracePt t="12171" x="4392613" y="4592638"/>
          <p14:tracePt t="12179" x="4383088" y="4556125"/>
          <p14:tracePt t="12190" x="4383088" y="4511675"/>
          <p14:tracePt t="12195" x="4375150" y="4483100"/>
          <p14:tracePt t="12203" x="4375150" y="4438650"/>
          <p14:tracePt t="12211" x="4375150" y="4402138"/>
          <p14:tracePt t="12219" x="4365625" y="4373563"/>
          <p14:tracePt t="12227" x="4356100" y="4329113"/>
          <p14:tracePt t="12235" x="4346575" y="4300538"/>
          <p14:tracePt t="12243" x="4329113" y="4256088"/>
          <p14:tracePt t="12252" x="4329113" y="4237038"/>
          <p14:tracePt t="12257" x="4319588" y="4219575"/>
          <p14:tracePt t="12265" x="4310063" y="4200525"/>
          <p14:tracePt t="12273" x="4292600" y="4173538"/>
          <p14:tracePt t="12281" x="4283075" y="4154488"/>
          <p14:tracePt t="12289" x="4265613" y="4146550"/>
          <p14:tracePt t="12297" x="4246563" y="4117975"/>
          <p14:tracePt t="12305" x="4229100" y="4100513"/>
          <p14:tracePt t="12314" x="4210050" y="4081463"/>
          <p14:tracePt t="12322" x="4200525" y="4073525"/>
          <p14:tracePt t="12329" x="4183063" y="4064000"/>
          <p14:tracePt t="12336" x="4164013" y="4054475"/>
          <p14:tracePt t="12343" x="4146550" y="4044950"/>
          <p14:tracePt t="12351" x="4100513" y="4027488"/>
          <p14:tracePt t="12359" x="4073525" y="4017963"/>
          <p14:tracePt t="12369" x="4008438" y="3990975"/>
          <p14:tracePt t="12377" x="3935413" y="3981450"/>
          <p14:tracePt t="12383" x="3908425" y="3971925"/>
          <p14:tracePt t="12391" x="3871913" y="3963988"/>
          <p14:tracePt t="12399" x="3817938" y="3944938"/>
          <p14:tracePt t="12407" x="3781425" y="3935413"/>
          <p14:tracePt t="12416" x="3744913" y="3935413"/>
          <p14:tracePt t="12424" x="3708400" y="3927475"/>
          <p14:tracePt t="12429" x="3652838" y="3927475"/>
          <p14:tracePt t="12439" x="3579813" y="3927475"/>
          <p14:tracePt t="12445" x="3516313" y="3917950"/>
          <p14:tracePt t="12454" x="3460750" y="3917950"/>
          <p14:tracePt t="12461" x="3370263" y="3917950"/>
          <p14:tracePt t="12469" x="3297238" y="3917950"/>
          <p14:tracePt t="12477" x="3214688" y="3917950"/>
          <p14:tracePt t="12486" x="3159125" y="3917950"/>
          <p14:tracePt t="12493" x="3105150" y="3917950"/>
          <p14:tracePt t="12502" x="3068638" y="3917950"/>
          <p14:tracePt t="12509" x="3022600" y="3917950"/>
          <p14:tracePt t="12517" x="2976563" y="3917950"/>
          <p14:tracePt t="12526" x="2940050" y="3917950"/>
          <p14:tracePt t="12531" x="2867025" y="3917950"/>
          <p14:tracePt t="12539" x="2794000" y="3917950"/>
          <p14:tracePt t="12548" x="2720975" y="3917950"/>
          <p14:tracePt t="12555" x="2684463" y="3927475"/>
          <p14:tracePt t="12564" x="2603500" y="3927475"/>
          <p14:tracePt t="12571" x="2547938" y="3927475"/>
          <p14:tracePt t="12579" x="2493963" y="3935413"/>
          <p14:tracePt t="12587" x="2457450" y="3963988"/>
          <p14:tracePt t="12595" x="2419350" y="3971925"/>
          <p14:tracePt t="12606" x="2374900" y="3981450"/>
          <p14:tracePt t="12612" x="2355850" y="3990975"/>
          <p14:tracePt t="12618" x="2328863" y="4000500"/>
          <p14:tracePt t="12627" x="2309813" y="4000500"/>
          <p14:tracePt t="12633" x="2292350" y="4008438"/>
          <p14:tracePt t="12641" x="2282825" y="4017963"/>
          <p14:tracePt t="12650" x="2273300" y="4027488"/>
          <p14:tracePt t="12657" x="2273300" y="4037013"/>
          <p14:tracePt t="12665" x="2265363" y="4044950"/>
          <p14:tracePt t="12681" x="2265363" y="4054475"/>
          <p14:tracePt t="12690" x="2255838" y="4064000"/>
          <p14:tracePt t="12697" x="2255838" y="4073525"/>
          <p14:tracePt t="12705" x="2255838" y="4081463"/>
          <p14:tracePt t="12711" x="2255838" y="4090988"/>
          <p14:tracePt t="12727" x="2255838" y="4100513"/>
          <p14:tracePt t="12792" x="0" y="0"/>
        </p14:tracePtLst>
        <p14:tracePtLst>
          <p14:tracePt t="98742" x="2730500" y="3881438"/>
          <p14:tracePt t="98794" x="2720975" y="3881438"/>
          <p14:tracePt t="98802" x="2720975" y="3871913"/>
          <p14:tracePt t="98809" x="2720975" y="3862388"/>
          <p14:tracePt t="98817" x="2720975" y="3852863"/>
          <p14:tracePt t="98825" x="2713038" y="3852863"/>
          <p14:tracePt t="98839" x="2713038" y="3844925"/>
          <p14:tracePt t="98857" x="2713038" y="3835400"/>
          <p14:tracePt t="98864" x="2713038" y="3825875"/>
          <p14:tracePt t="98871" x="2713038" y="3816350"/>
          <p14:tracePt t="98887" x="2703513" y="3808413"/>
          <p14:tracePt t="98912" x="2693988" y="3798888"/>
          <p14:tracePt t="98919" x="2684463" y="3789363"/>
          <p14:tracePt t="98929" x="2676525" y="3779838"/>
          <p14:tracePt t="98941" x="2667000" y="3771900"/>
          <p14:tracePt t="98949" x="2657475" y="3762375"/>
          <p14:tracePt t="98966" x="2647950" y="3762375"/>
          <p14:tracePt t="98975" x="2640013" y="3762375"/>
          <p14:tracePt t="98981" x="2620963" y="3762375"/>
          <p14:tracePt t="98989" x="2611438" y="3762375"/>
          <p14:tracePt t="98997" x="2603500" y="3762375"/>
          <p14:tracePt t="99006" x="2593975" y="3762375"/>
          <p14:tracePt t="99014" x="2584450" y="3762375"/>
          <p14:tracePt t="99023" x="2566988" y="3771900"/>
          <p14:tracePt t="99027" x="2557463" y="3779838"/>
          <p14:tracePt t="99045" x="2520950" y="3798888"/>
          <p14:tracePt t="99053" x="2511425" y="3808413"/>
          <p14:tracePt t="99059" x="2493963" y="3816350"/>
          <p14:tracePt t="99067" x="2474913" y="3835400"/>
          <p14:tracePt t="99075" x="2465388" y="3835400"/>
          <p14:tracePt t="99086" x="2465388" y="3844925"/>
          <p14:tracePt t="99091" x="2457450" y="3852863"/>
          <p14:tracePt t="99100" x="2447925" y="3852863"/>
          <p14:tracePt t="99107" x="2428875" y="3871913"/>
          <p14:tracePt t="99113" x="2411413" y="3881438"/>
          <p14:tracePt t="99123" x="2392363" y="3881438"/>
          <p14:tracePt t="99129" x="2382838" y="3881438"/>
          <p14:tracePt t="99137" x="2374900" y="3889375"/>
          <p14:tracePt t="99154" x="2365375" y="3898900"/>
          <p14:tracePt t="99162" x="2365375" y="3908425"/>
          <p14:tracePt t="99169" x="2365375" y="3917950"/>
          <p14:tracePt t="99180" x="2365375" y="3935413"/>
          <p14:tracePt t="99186" x="2365375" y="3954463"/>
          <p14:tracePt t="99194" x="2365375" y="3971925"/>
          <p14:tracePt t="99202" x="2355850" y="3990975"/>
          <p14:tracePt t="99210" x="2355850" y="4008438"/>
          <p14:tracePt t="99215" x="2355850" y="4017963"/>
          <p14:tracePt t="99223" x="2355850" y="4054475"/>
          <p14:tracePt t="99231" x="2355850" y="4073525"/>
          <p14:tracePt t="99240" x="2355850" y="4100513"/>
          <p14:tracePt t="99247" x="2355850" y="4127500"/>
          <p14:tracePt t="99255" x="2355850" y="4146550"/>
          <p14:tracePt t="99263" x="2355850" y="4173538"/>
          <p14:tracePt t="99273" x="2355850" y="4200525"/>
          <p14:tracePt t="99279" x="2365375" y="4237038"/>
          <p14:tracePt t="99287" x="2365375" y="4256088"/>
          <p14:tracePt t="99295" x="2374900" y="4283075"/>
          <p14:tracePt t="99305" x="2382838" y="4300538"/>
          <p14:tracePt t="99309" x="2392363" y="4319588"/>
          <p14:tracePt t="99318" x="2401888" y="4329113"/>
          <p14:tracePt t="99326" x="2401888" y="4346575"/>
          <p14:tracePt t="99341" x="2411413" y="4356100"/>
          <p14:tracePt t="99350" x="2411413" y="4365625"/>
          <p14:tracePt t="99357" x="2428875" y="4383088"/>
          <p14:tracePt t="99366" x="2447925" y="4392613"/>
          <p14:tracePt t="99373" x="2465388" y="4402138"/>
          <p14:tracePt t="99382" x="2484438" y="4419600"/>
          <p14:tracePt t="99389" x="2520950" y="4429125"/>
          <p14:tracePt t="99398" x="2547938" y="4456113"/>
          <p14:tracePt t="99406" x="2566988" y="4475163"/>
          <p14:tracePt t="99412" x="2584450" y="4483100"/>
          <p14:tracePt t="99419" x="2630488" y="4492625"/>
          <p14:tracePt t="99430" x="2647950" y="4502150"/>
          <p14:tracePt t="99436" x="2693988" y="4511675"/>
          <p14:tracePt t="99443" x="2720975" y="4511675"/>
          <p14:tracePt t="99451" x="2794000" y="4519613"/>
          <p14:tracePt t="99460" x="2849563" y="4519613"/>
          <p14:tracePt t="99468" x="2867025" y="4529138"/>
          <p14:tracePt t="99476" x="2895600" y="4529138"/>
          <p14:tracePt t="99484" x="2922588" y="4529138"/>
          <p14:tracePt t="99491" x="2949575" y="4529138"/>
          <p14:tracePt t="99502" x="2968625" y="4529138"/>
          <p14:tracePt t="99505" x="2995613" y="4529138"/>
          <p14:tracePt t="99513" x="3005138" y="4529138"/>
          <p14:tracePt t="99523" x="3022600" y="4529138"/>
          <p14:tracePt t="99529" x="3059113" y="4519613"/>
          <p14:tracePt t="99537" x="3078163" y="4511675"/>
          <p14:tracePt t="99555" x="3095625" y="4502150"/>
          <p14:tracePt t="99561" x="3105150" y="4502150"/>
          <p14:tracePt t="99569" x="3122613" y="4492625"/>
          <p14:tracePt t="99577" x="3141663" y="4483100"/>
          <p14:tracePt t="99585" x="3159125" y="4475163"/>
          <p14:tracePt t="99591" x="3178175" y="4465638"/>
          <p14:tracePt t="99600" x="3178175" y="4456113"/>
          <p14:tracePt t="99608" x="3187700" y="4446588"/>
          <p14:tracePt t="99616" x="3195638" y="4429125"/>
          <p14:tracePt t="99623" x="3205163" y="4419600"/>
          <p14:tracePt t="99631" x="3205163" y="4402138"/>
          <p14:tracePt t="99639" x="3214688" y="4392613"/>
          <p14:tracePt t="99648" x="3224213" y="4383088"/>
          <p14:tracePt t="99655" x="3224213" y="4365625"/>
          <p14:tracePt t="99663" x="3224213" y="4346575"/>
          <p14:tracePt t="99671" x="3232150" y="4310063"/>
          <p14:tracePt t="99679" x="3232150" y="4300538"/>
          <p14:tracePt t="99685" x="3241675" y="4273550"/>
          <p14:tracePt t="99695" x="3241675" y="4264025"/>
          <p14:tracePt t="99702" x="3241675" y="4256088"/>
          <p14:tracePt t="99717" x="3241675" y="4227513"/>
          <p14:tracePt t="99726" x="3241675" y="4219575"/>
          <p14:tracePt t="99733" x="3241675" y="4200525"/>
          <p14:tracePt t="99741" x="3241675" y="4191000"/>
          <p14:tracePt t="99752" x="3232150" y="4173538"/>
          <p14:tracePt t="99758" x="3232150" y="4164013"/>
          <p14:tracePt t="99765" x="3224213" y="4146550"/>
          <p14:tracePt t="99773" x="3214688" y="4127500"/>
          <p14:tracePt t="99782" x="3214688" y="4117975"/>
          <p14:tracePt t="99788" x="3214688" y="4090988"/>
          <p14:tracePt t="99795" x="3205163" y="4081463"/>
          <p14:tracePt t="99804" x="3205163" y="4064000"/>
          <p14:tracePt t="99820" x="3195638" y="4054475"/>
          <p14:tracePt t="99827" x="3187700" y="4044950"/>
          <p14:tracePt t="99843" x="3187700" y="4037013"/>
          <p14:tracePt t="99876" x="3187700" y="4027488"/>
          <p14:tracePt t="99881" x="3178175" y="4017963"/>
          <p14:tracePt t="99898" x="3178175" y="4008438"/>
          <p14:tracePt t="99906" x="3168650" y="4008438"/>
          <p14:tracePt t="99914" x="3151188" y="3990975"/>
          <p14:tracePt t="99922" x="3141663" y="3990975"/>
          <p14:tracePt t="99930" x="3114675" y="3981450"/>
          <p14:tracePt t="99940" x="3095625" y="3971925"/>
          <p14:tracePt t="99946" x="3078163" y="3971925"/>
          <p14:tracePt t="99954" x="3059113" y="3954463"/>
          <p14:tracePt t="99962" x="3013075" y="3954463"/>
          <p14:tracePt t="99967" x="2995613" y="3944938"/>
          <p14:tracePt t="99977" x="2968625" y="3944938"/>
          <p14:tracePt t="99983" x="2940050" y="3935413"/>
          <p14:tracePt t="99994" x="2913063" y="3927475"/>
          <p14:tracePt t="100002" x="2876550" y="3917950"/>
          <p14:tracePt t="100008" x="2859088" y="3908425"/>
          <p14:tracePt t="100016" x="2830513" y="3898900"/>
          <p14:tracePt t="100023" x="2803525" y="3889375"/>
          <p14:tracePt t="100031" x="2786063" y="3881438"/>
          <p14:tracePt t="100046" x="2767013" y="3871913"/>
          <p14:tracePt t="100055" x="2757488" y="3871913"/>
          <p14:tracePt t="100142" x="2757488" y="3862388"/>
          <p14:tracePt t="100260" x="0" y="0"/>
        </p14:tracePtLst>
        <p14:tracePtLst>
          <p14:tracePt t="135524" x="8256588" y="2657475"/>
          <p14:tracePt t="135539" x="8256588" y="2647950"/>
          <p14:tracePt t="135547" x="8256588" y="2638425"/>
          <p14:tracePt t="135553" x="8256588" y="2630488"/>
          <p14:tracePt t="135562" x="8237538" y="2630488"/>
          <p14:tracePt t="135569" x="8228013" y="2620963"/>
          <p14:tracePt t="135578" x="8220075" y="2611438"/>
          <p14:tracePt t="135585" x="8210550" y="2611438"/>
          <p14:tracePt t="135594" x="8183563" y="2601913"/>
          <p14:tracePt t="135601" x="8164513" y="2601913"/>
          <p14:tracePt t="135609" x="8147050" y="2593975"/>
          <p14:tracePt t="135619" x="8108950" y="2593975"/>
          <p14:tracePt t="135628" x="8091488" y="2584450"/>
          <p14:tracePt t="135633" x="8064500" y="2574925"/>
          <p14:tracePt t="135641" x="8018463" y="2574925"/>
          <p14:tracePt t="135648" x="7981950" y="2574925"/>
          <p14:tracePt t="135656" x="7935913" y="2565400"/>
          <p14:tracePt t="135664" x="7908925" y="2565400"/>
          <p14:tracePt t="135671" x="7881938" y="2565400"/>
          <p14:tracePt t="135679" x="7835900" y="2565400"/>
          <p14:tracePt t="135690" x="7799388" y="2565400"/>
          <p14:tracePt t="135695" x="7762875" y="2565400"/>
          <p14:tracePt t="135703" x="7726363" y="2565400"/>
          <p14:tracePt t="135711" x="7699375" y="2557463"/>
          <p14:tracePt t="135719" x="7653338" y="2557463"/>
          <p14:tracePt t="135727" x="7626350" y="2557463"/>
          <p14:tracePt t="135733" x="7597775" y="2557463"/>
          <p14:tracePt t="135743" x="7543800" y="2557463"/>
          <p14:tracePt t="135752" x="7524750" y="2557463"/>
          <p14:tracePt t="135758" x="7470775" y="2557463"/>
          <p14:tracePt t="135765" x="7461250" y="2557463"/>
          <p14:tracePt t="135773" x="7443788" y="2557463"/>
          <p14:tracePt t="135781" x="7407275" y="2557463"/>
          <p14:tracePt t="135789" x="7378700" y="2557463"/>
          <p14:tracePt t="135797" x="7342188" y="2557463"/>
          <p14:tracePt t="135805" x="7324725" y="2557463"/>
          <p14:tracePt t="135822" x="7305675" y="2557463"/>
          <p14:tracePt t="135829" x="7269163" y="2557463"/>
          <p14:tracePt t="135837" x="7269163" y="2565400"/>
          <p14:tracePt t="135843" x="7242175" y="2565400"/>
          <p14:tracePt t="135851" x="7232650" y="2565400"/>
          <p14:tracePt t="135859" x="7223125" y="2574925"/>
          <p14:tracePt t="135868" x="7215188" y="2584450"/>
          <p14:tracePt t="135877" x="7205663" y="2584450"/>
          <p14:tracePt t="135884" x="7196138" y="2584450"/>
          <p14:tracePt t="135892" x="7196138" y="2601913"/>
          <p14:tracePt t="135899" x="7196138" y="2611438"/>
          <p14:tracePt t="135916" x="7186613" y="2620963"/>
          <p14:tracePt t="135930" x="7186613" y="2630488"/>
          <p14:tracePt t="135940" x="7186613" y="2638425"/>
          <p14:tracePt t="135946" x="7186613" y="2647950"/>
          <p14:tracePt t="135969" x="7186613" y="2657475"/>
          <p14:tracePt t="135985" x="7186613" y="2667000"/>
          <p14:tracePt t="135993" x="7186613" y="2674938"/>
          <p14:tracePt t="136009" x="7186613" y="2684463"/>
          <p14:tracePt t="136017" x="7186613" y="2703513"/>
          <p14:tracePt t="136023" x="7205663" y="2711450"/>
          <p14:tracePt t="136045" x="7223125" y="2740025"/>
          <p14:tracePt t="136055" x="7232650" y="2757488"/>
          <p14:tracePt t="136065" x="7242175" y="2757488"/>
          <p14:tracePt t="136071" x="7251700" y="2767013"/>
          <p14:tracePt t="136079" x="7269163" y="2784475"/>
          <p14:tracePt t="136087" x="7278688" y="2784475"/>
          <p14:tracePt t="136095" x="7288213" y="2803525"/>
          <p14:tracePt t="136107" x="7296150" y="2803525"/>
          <p14:tracePt t="136111" x="7305675" y="2813050"/>
          <p14:tracePt t="136117" x="7342188" y="2830513"/>
          <p14:tracePt t="136128" x="7361238" y="2840038"/>
          <p14:tracePt t="136133" x="7388225" y="2857500"/>
          <p14:tracePt t="136142" x="7424738" y="2876550"/>
          <p14:tracePt t="136149" x="7461250" y="2894013"/>
          <p14:tracePt t="136158" x="7507288" y="2903538"/>
          <p14:tracePt t="136165" x="7570788" y="2930525"/>
          <p14:tracePt t="136173" x="7607300" y="2940050"/>
          <p14:tracePt t="136181" x="7670800" y="2949575"/>
          <p14:tracePt t="136190" x="7726363" y="2949575"/>
          <p14:tracePt t="136197" x="7799388" y="2968625"/>
          <p14:tracePt t="136203" x="7881938" y="2968625"/>
          <p14:tracePt t="136213" x="7972425" y="2968625"/>
          <p14:tracePt t="136219" x="8064500" y="2968625"/>
          <p14:tracePt t="136227" x="8174038" y="2959100"/>
          <p14:tracePt t="136235" x="8301038" y="2959100"/>
          <p14:tracePt t="136244" x="8447088" y="2959100"/>
          <p14:tracePt t="136252" x="8593138" y="2959100"/>
          <p14:tracePt t="136260" x="8702675" y="2959100"/>
          <p14:tracePt t="136268" x="8794750" y="2968625"/>
          <p14:tracePt t="136276" x="8904288" y="2968625"/>
          <p14:tracePt t="136283" x="9013825" y="2968625"/>
          <p14:tracePt t="136294" x="9142413" y="2968625"/>
          <p14:tracePt t="136299" x="9205913" y="2968625"/>
          <p14:tracePt t="136307" x="9278938" y="2968625"/>
          <p14:tracePt t="136315" x="9332913" y="2976563"/>
          <p14:tracePt t="136321" x="9405938" y="2976563"/>
          <p14:tracePt t="136329" x="9478963" y="2976563"/>
          <p14:tracePt t="136338" x="9588500" y="2976563"/>
          <p14:tracePt t="136346" x="9690100" y="2976563"/>
          <p14:tracePt t="136357" x="9780588" y="2976563"/>
          <p14:tracePt t="136361" x="9890125" y="2976563"/>
          <p14:tracePt t="136369" x="9999663" y="2976563"/>
          <p14:tracePt t="136377" x="10128250" y="2976563"/>
          <p14:tracePt t="136386" x="10255250" y="2976563"/>
          <p14:tracePt t="136393" x="10383838" y="2976563"/>
          <p14:tracePt t="136399" x="10493375" y="2968625"/>
          <p14:tracePt t="136409" x="10585450" y="2968625"/>
          <p14:tracePt t="136416" x="10658475" y="2968625"/>
          <p14:tracePt t="136423" x="10702925" y="2959100"/>
          <p14:tracePt t="136431" x="10739438" y="2949575"/>
          <p14:tracePt t="136440" x="10821988" y="2949575"/>
          <p14:tracePt t="136447" x="10877550" y="2949575"/>
          <p14:tracePt t="136455" x="10895013" y="2949575"/>
          <p14:tracePt t="136463" x="10922000" y="2940050"/>
          <p14:tracePt t="136471" x="10950575" y="2940050"/>
          <p14:tracePt t="136481" x="10977563" y="2930525"/>
          <p14:tracePt t="136488" x="11023600" y="2922588"/>
          <p14:tracePt t="136495" x="11068050" y="2922588"/>
          <p14:tracePt t="136502" x="11068050" y="2913063"/>
          <p14:tracePt t="136509" x="11104563" y="2903538"/>
          <p14:tracePt t="136518" x="11123613" y="2894013"/>
          <p14:tracePt t="136525" x="11150600" y="2886075"/>
          <p14:tracePt t="136533" x="11160125" y="2886075"/>
          <p14:tracePt t="136544" x="11169650" y="2886075"/>
          <p14:tracePt t="136549" x="11177588" y="2876550"/>
          <p14:tracePt t="136557" x="11196638" y="2867025"/>
          <p14:tracePt t="136573" x="11206163" y="2857500"/>
          <p14:tracePt t="136588" x="11214100" y="2857500"/>
          <p14:tracePt t="136595" x="11214100" y="2849563"/>
          <p14:tracePt t="136612" x="11223625" y="2840038"/>
          <p14:tracePt t="136628" x="11223625" y="2830513"/>
          <p14:tracePt t="136635" x="11223625" y="2820988"/>
          <p14:tracePt t="136643" x="11223625" y="2813050"/>
          <p14:tracePt t="136668" x="11223625" y="2803525"/>
          <p14:tracePt t="136676" x="11223625" y="2794000"/>
          <p14:tracePt t="136706" x="11223625" y="2784475"/>
          <p14:tracePt t="136713" x="11223625" y="2776538"/>
          <p14:tracePt t="136721" x="11223625" y="2767013"/>
          <p14:tracePt t="136731" x="11223625" y="2757488"/>
          <p14:tracePt t="136738" x="11223625" y="2747963"/>
          <p14:tracePt t="136753" x="11223625" y="2740025"/>
          <p14:tracePt t="136775" x="11223625" y="2730500"/>
          <p14:tracePt t="136794" x="11214100" y="2720975"/>
          <p14:tracePt t="136799" x="11214100" y="2711450"/>
          <p14:tracePt t="136807" x="11206163" y="2703513"/>
          <p14:tracePt t="136816" x="11187113" y="2703513"/>
          <p14:tracePt t="136823" x="11169650" y="2693988"/>
          <p14:tracePt t="136831" x="11141075" y="2693988"/>
          <p14:tracePt t="136839" x="11123613" y="2684463"/>
          <p14:tracePt t="136847" x="11077575" y="2684463"/>
          <p14:tracePt t="136856" x="11050588" y="2684463"/>
          <p14:tracePt t="136864" x="10987088" y="2684463"/>
          <p14:tracePt t="136871" x="10904538" y="2674938"/>
          <p14:tracePt t="136878" x="10795000" y="2674938"/>
          <p14:tracePt t="136885" x="10648950" y="2638425"/>
          <p14:tracePt t="136893" x="10575925" y="2638425"/>
          <p14:tracePt t="136902" x="10429875" y="2630488"/>
          <p14:tracePt t="136909" x="10264775" y="2611438"/>
          <p14:tracePt t="136919" x="10137775" y="2611438"/>
          <p14:tracePt t="136926" x="9999663" y="2601913"/>
          <p14:tracePt t="136933" x="9780588" y="2584450"/>
          <p14:tracePt t="136941" x="9698038" y="2584450"/>
          <p14:tracePt t="136949" x="9607550" y="2557463"/>
          <p14:tracePt t="136961" x="9534525" y="2557463"/>
          <p14:tracePt t="136965" x="9461500" y="2557463"/>
          <p14:tracePt t="136971" x="9415463" y="2557463"/>
          <p14:tracePt t="136981" x="9388475" y="2557463"/>
          <p14:tracePt t="136988" x="9361488" y="2557463"/>
          <p14:tracePt t="136995" x="9342438" y="2557463"/>
          <p14:tracePt t="137004" x="9332913" y="2557463"/>
          <p14:tracePt t="137012" x="9305925" y="2557463"/>
          <p14:tracePt t="137019" x="9296400" y="2557463"/>
          <p14:tracePt t="137160" x="0" y="0"/>
        </p14:tracePtLst>
        <p14:tracePtLst>
          <p14:tracePt t="157133" x="10174288" y="3706813"/>
          <p14:tracePt t="157139" x="10174288" y="3698875"/>
          <p14:tracePt t="157155" x="10164763" y="3689350"/>
          <p14:tracePt t="157163" x="10164763" y="3679825"/>
          <p14:tracePt t="157171" x="10155238" y="3670300"/>
          <p14:tracePt t="157180" x="10145713" y="3662363"/>
          <p14:tracePt t="157190" x="10118725" y="3643313"/>
          <p14:tracePt t="157195" x="10091738" y="3633788"/>
          <p14:tracePt t="157203" x="10064750" y="3616325"/>
          <p14:tracePt t="157211" x="10028238" y="3606800"/>
          <p14:tracePt t="157218" x="9991725" y="3579813"/>
          <p14:tracePt t="157225" x="9909175" y="3570288"/>
          <p14:tracePt t="157233" x="9853613" y="3560763"/>
          <p14:tracePt t="157243" x="9790113" y="3543300"/>
          <p14:tracePt t="157252" x="9763125" y="3543300"/>
          <p14:tracePt t="157257" x="9707563" y="3533775"/>
          <p14:tracePt t="157265" x="9644063" y="3524250"/>
          <p14:tracePt t="157274" x="9588500" y="3524250"/>
          <p14:tracePt t="157281" x="9515475" y="3524250"/>
          <p14:tracePt t="157289" x="9442450" y="3524250"/>
          <p14:tracePt t="157298" x="9388475" y="3524250"/>
          <p14:tracePt t="157304" x="9342438" y="3524250"/>
          <p14:tracePt t="157315" x="9296400" y="3524250"/>
          <p14:tracePt t="157320" x="9242425" y="3524250"/>
          <p14:tracePt t="157327" x="9205913" y="3524250"/>
          <p14:tracePt t="157336" x="9150350" y="3524250"/>
          <p14:tracePt t="157343" x="9105900" y="3524250"/>
          <p14:tracePt t="157351" x="9069388" y="3533775"/>
          <p14:tracePt t="157359" x="9013825" y="3533775"/>
          <p14:tracePt t="157368" x="8967788" y="3533775"/>
          <p14:tracePt t="157378" x="8940800" y="3543300"/>
          <p14:tracePt t="157383" x="8913813" y="3543300"/>
          <p14:tracePt t="157391" x="8858250" y="3543300"/>
          <p14:tracePt t="157399" x="8840788" y="3543300"/>
          <p14:tracePt t="157406" x="8831263" y="3543300"/>
          <p14:tracePt t="157413" x="8804275" y="3543300"/>
          <p14:tracePt t="157422" x="8785225" y="3543300"/>
          <p14:tracePt t="157430" x="8775700" y="3552825"/>
          <p14:tracePt t="157440" x="8758238" y="3552825"/>
          <p14:tracePt t="157446" x="8748713" y="3560763"/>
          <p14:tracePt t="157454" x="8748713" y="3579813"/>
          <p14:tracePt t="157462" x="8748713" y="3589338"/>
          <p14:tracePt t="157469" x="8739188" y="3606800"/>
          <p14:tracePt t="157477" x="8731250" y="3625850"/>
          <p14:tracePt t="157485" x="8731250" y="3679825"/>
          <p14:tracePt t="157493" x="8712200" y="3735388"/>
          <p14:tracePt t="157502" x="8702675" y="3762375"/>
          <p14:tracePt t="157507" x="8702675" y="3816350"/>
          <p14:tracePt t="157515" x="8702675" y="3852863"/>
          <p14:tracePt t="157524" x="8702675" y="3889375"/>
          <p14:tracePt t="157532" x="8702675" y="3908425"/>
          <p14:tracePt t="157539" x="8702675" y="3954463"/>
          <p14:tracePt t="157548" x="8702675" y="3963988"/>
          <p14:tracePt t="157555" x="8702675" y="3981450"/>
          <p14:tracePt t="157565" x="8712200" y="4017963"/>
          <p14:tracePt t="157571" x="8721725" y="4037013"/>
          <p14:tracePt t="157579" x="8731250" y="4054475"/>
          <p14:tracePt t="157586" x="8758238" y="4073525"/>
          <p14:tracePt t="157596" x="8758238" y="4081463"/>
          <p14:tracePt t="157601" x="8775700" y="4090988"/>
          <p14:tracePt t="157609" x="8785225" y="4100513"/>
          <p14:tracePt t="157620" x="8794750" y="4100513"/>
          <p14:tracePt t="157628" x="8804275" y="4100513"/>
          <p14:tracePt t="157633" x="8812213" y="4110038"/>
          <p14:tracePt t="157641" x="8821738" y="4110038"/>
          <p14:tracePt t="157650" x="8821738" y="4117975"/>
          <p14:tracePt t="157658" x="8858250" y="4117975"/>
          <p14:tracePt t="157666" x="8904288" y="4127500"/>
          <p14:tracePt t="157673" x="8950325" y="4137025"/>
          <p14:tracePt t="157681" x="8986838" y="4137025"/>
          <p14:tracePt t="157690" x="9040813" y="4154488"/>
          <p14:tracePt t="157695" x="9086850" y="4154488"/>
          <p14:tracePt t="157704" x="9159875" y="4164013"/>
          <p14:tracePt t="157711" x="9215438" y="4164013"/>
          <p14:tracePt t="157719" x="9269413" y="4173538"/>
          <p14:tracePt t="157727" x="9324975" y="4173538"/>
          <p14:tracePt t="157736" x="9405938" y="4173538"/>
          <p14:tracePt t="157744" x="9515475" y="4173538"/>
          <p14:tracePt t="157752" x="9625013" y="4173538"/>
          <p14:tracePt t="157759" x="9717088" y="4173538"/>
          <p14:tracePt t="157767" x="9809163" y="4173538"/>
          <p14:tracePt t="157776" x="9853613" y="4164013"/>
          <p14:tracePt t="157782" x="9882188" y="4164013"/>
          <p14:tracePt t="157789" x="9936163" y="4164013"/>
          <p14:tracePt t="157798" x="10009188" y="4164013"/>
          <p14:tracePt t="157805" x="10055225" y="4146550"/>
          <p14:tracePt t="157815" x="10082213" y="4137025"/>
          <p14:tracePt t="157821" x="10137775" y="4137025"/>
          <p14:tracePt t="157829" x="10182225" y="4127500"/>
          <p14:tracePt t="157838" x="10255250" y="4127500"/>
          <p14:tracePt t="157846" x="10291763" y="4117975"/>
          <p14:tracePt t="157857" x="10301288" y="4117975"/>
          <p14:tracePt t="157861" x="10337800" y="4110038"/>
          <p14:tracePt t="157867" x="10393363" y="4110038"/>
          <p14:tracePt t="157877" x="10493375" y="4100513"/>
          <p14:tracePt t="157883" x="10529888" y="4081463"/>
          <p14:tracePt t="157892" x="10593388" y="4073525"/>
          <p14:tracePt t="157899" x="10602913" y="4064000"/>
          <p14:tracePt t="157908" x="10639425" y="4044950"/>
          <p14:tracePt t="157916" x="10666413" y="4037013"/>
          <p14:tracePt t="157923" x="10694988" y="4037013"/>
          <p14:tracePt t="157931" x="10702925" y="4027488"/>
          <p14:tracePt t="157940" x="10721975" y="4017963"/>
          <p14:tracePt t="157947" x="10739438" y="4008438"/>
          <p14:tracePt t="157955" x="10768013" y="4000500"/>
          <p14:tracePt t="157961" x="10775950" y="3990975"/>
          <p14:tracePt t="157971" x="10785475" y="3981450"/>
          <p14:tracePt t="157978" x="10795000" y="3981450"/>
          <p14:tracePt t="157986" x="10804525" y="3971925"/>
          <p14:tracePt t="157993" x="10812463" y="3963988"/>
          <p14:tracePt t="158009" x="10812463" y="3954463"/>
          <p14:tracePt t="158017" x="10812463" y="3944938"/>
          <p14:tracePt t="158025" x="10812463" y="3935413"/>
          <p14:tracePt t="158034" x="10821988" y="3927475"/>
          <p14:tracePt t="158057" x="10821988" y="3917950"/>
          <p14:tracePt t="158065" x="10821988" y="3908425"/>
          <p14:tracePt t="158071" x="10821988" y="3898900"/>
          <p14:tracePt t="158079" x="10821988" y="3889375"/>
          <p14:tracePt t="158095" x="10821988" y="3871913"/>
          <p14:tracePt t="158106" x="10812463" y="3852863"/>
          <p14:tracePt t="158112" x="10795000" y="3844925"/>
          <p14:tracePt t="158119" x="10785475" y="3825875"/>
          <p14:tracePt t="158127" x="10775950" y="3808413"/>
          <p14:tracePt t="158135" x="10758488" y="3798888"/>
          <p14:tracePt t="158143" x="10748963" y="3789363"/>
          <p14:tracePt t="158149" x="10721975" y="3779838"/>
          <p14:tracePt t="158159" x="10675938" y="3762375"/>
          <p14:tracePt t="158166" x="10648950" y="3743325"/>
          <p14:tracePt t="158174" x="10602913" y="3716338"/>
          <p14:tracePt t="158181" x="10539413" y="3706813"/>
          <p14:tracePt t="158190" x="10510838" y="3679825"/>
          <p14:tracePt t="158197" x="10466388" y="3652838"/>
          <p14:tracePt t="158206" x="10401300" y="3643313"/>
          <p14:tracePt t="158214" x="10364788" y="3633788"/>
          <p14:tracePt t="158221" x="10301288" y="3616325"/>
          <p14:tracePt t="158231" x="10228263" y="3606800"/>
          <p14:tracePt t="158238" x="10182225" y="3597275"/>
          <p14:tracePt t="158245" x="10109200" y="3597275"/>
          <p14:tracePt t="158254" x="10036175" y="3597275"/>
          <p14:tracePt t="158259" x="9963150" y="3597275"/>
          <p14:tracePt t="158267" x="9836150" y="3597275"/>
          <p14:tracePt t="158276" x="9734550" y="3597275"/>
          <p14:tracePt t="158284" x="9698038" y="3597275"/>
          <p14:tracePt t="158294" x="9644063" y="3597275"/>
          <p14:tracePt t="158299" x="9617075" y="3597275"/>
          <p14:tracePt t="158307" x="9607550" y="3606800"/>
          <p14:tracePt t="158316" x="9598025" y="3606800"/>
          <p14:tracePt t="158402" x="0" y="0"/>
        </p14:tracePtLst>
        <p14:tracePtLst>
          <p14:tracePt t="159148" x="8366125" y="4410075"/>
          <p14:tracePt t="159153" x="8356600" y="4410075"/>
          <p14:tracePt t="159169" x="8337550" y="4419600"/>
          <p14:tracePt t="159185" x="8320088" y="4429125"/>
          <p14:tracePt t="159194" x="8301038" y="4429125"/>
          <p14:tracePt t="159202" x="8293100" y="4429125"/>
          <p14:tracePt t="159208" x="8264525" y="4429125"/>
          <p14:tracePt t="159215" x="8247063" y="4429125"/>
          <p14:tracePt t="159223" x="8237538" y="4429125"/>
          <p14:tracePt t="159231" x="8210550" y="4429125"/>
          <p14:tracePt t="159239" x="8183563" y="4429125"/>
          <p14:tracePt t="159248" x="8154988" y="4429125"/>
          <p14:tracePt t="159255" x="8128000" y="4429125"/>
          <p14:tracePt t="159263" x="8072438" y="4419600"/>
          <p14:tracePt t="159273" x="8027988" y="4410075"/>
          <p14:tracePt t="159279" x="7981950" y="4410075"/>
          <p14:tracePt t="159288" x="7945438" y="4410075"/>
          <p14:tracePt t="159295" x="7918450" y="4410075"/>
          <p14:tracePt t="159301" x="7872413" y="4410075"/>
          <p14:tracePt t="159309" x="7853363" y="4410075"/>
          <p14:tracePt t="159317" x="7835900" y="4410075"/>
          <p14:tracePt t="159326" x="7808913" y="4410075"/>
          <p14:tracePt t="159336" x="7780338" y="4410075"/>
          <p14:tracePt t="159342" x="7762875" y="4410075"/>
          <p14:tracePt t="159349" x="7716838" y="4419600"/>
          <p14:tracePt t="159357" x="7643813" y="4438650"/>
          <p14:tracePt t="159366" x="7616825" y="4446588"/>
          <p14:tracePt t="159374" x="7553325" y="4456113"/>
          <p14:tracePt t="159382" x="7516813" y="4483100"/>
          <p14:tracePt t="159387" x="7480300" y="4492625"/>
          <p14:tracePt t="159399" x="7451725" y="4511675"/>
          <p14:tracePt t="159403" x="7424738" y="4519613"/>
          <p14:tracePt t="159412" x="7397750" y="4538663"/>
          <p14:tracePt t="159419" x="7378700" y="4548188"/>
          <p14:tracePt t="159429" x="7351713" y="4565650"/>
          <p14:tracePt t="159435" x="7342188" y="4575175"/>
          <p14:tracePt t="159444" x="7324725" y="4584700"/>
          <p14:tracePt t="159452" x="7305675" y="4592638"/>
          <p14:tracePt t="159461" x="7296150" y="4602163"/>
          <p14:tracePt t="159468" x="7278688" y="4621213"/>
          <p14:tracePt t="159476" x="7278688" y="4629150"/>
          <p14:tracePt t="159481" x="7269163" y="4648200"/>
          <p14:tracePt t="159491" x="7259638" y="4665663"/>
          <p14:tracePt t="159497" x="7251700" y="4684713"/>
          <p14:tracePt t="159506" x="7242175" y="4711700"/>
          <p14:tracePt t="159514" x="7223125" y="4738688"/>
          <p14:tracePt t="159523" x="7215188" y="4757738"/>
          <p14:tracePt t="159529" x="7215188" y="4794250"/>
          <p14:tracePt t="159538" x="7205663" y="4821238"/>
          <p14:tracePt t="159546" x="7205663" y="4840288"/>
          <p14:tracePt t="159555" x="7205663" y="4867275"/>
          <p14:tracePt t="159562" x="7205663" y="4894263"/>
          <p14:tracePt t="159567" x="7205663" y="4913313"/>
          <p14:tracePt t="159578" x="7205663" y="4959350"/>
          <p14:tracePt t="159585" x="7205663" y="4986338"/>
          <p14:tracePt t="159591" x="7205663" y="5003800"/>
          <p14:tracePt t="159599" x="7205663" y="5022850"/>
          <p14:tracePt t="159607" x="7205663" y="5040313"/>
          <p14:tracePt t="159616" x="7205663" y="5068888"/>
          <p14:tracePt t="159623" x="7205663" y="5086350"/>
          <p14:tracePt t="159632" x="7215188" y="5105400"/>
          <p14:tracePt t="159639" x="7232650" y="5149850"/>
          <p14:tracePt t="159648" x="7242175" y="5168900"/>
          <p14:tracePt t="159656" x="7251700" y="5186363"/>
          <p14:tracePt t="159663" x="7259638" y="5214938"/>
          <p14:tracePt t="159672" x="7269163" y="5241925"/>
          <p14:tracePt t="159679" x="7278688" y="5251450"/>
          <p14:tracePt t="159685" x="7288213" y="5268913"/>
          <p14:tracePt t="159693" x="7305675" y="5295900"/>
          <p14:tracePt t="159702" x="7315200" y="5314950"/>
          <p14:tracePt t="159711" x="7334250" y="5351463"/>
          <p14:tracePt t="159717" x="7361238" y="5368925"/>
          <p14:tracePt t="159726" x="7397750" y="5414963"/>
          <p14:tracePt t="159734" x="7443788" y="5451475"/>
          <p14:tracePt t="159743" x="7480300" y="5478463"/>
          <p14:tracePt t="159752" x="7524750" y="5507038"/>
          <p14:tracePt t="159758" x="7570788" y="5543550"/>
          <p14:tracePt t="159765" x="7616825" y="5580063"/>
          <p14:tracePt t="159773" x="7680325" y="5616575"/>
          <p14:tracePt t="159779" x="7743825" y="5653088"/>
          <p14:tracePt t="159788" x="7789863" y="5680075"/>
          <p14:tracePt t="159796" x="7853363" y="5697538"/>
          <p14:tracePt t="159804" x="7935913" y="5743575"/>
          <p14:tracePt t="159811" x="7999413" y="5780088"/>
          <p14:tracePt t="159819" x="8072438" y="5807075"/>
          <p14:tracePt t="159827" x="8174038" y="5843588"/>
          <p14:tracePt t="159835" x="8274050" y="5889625"/>
          <p14:tracePt t="159843" x="8320088" y="5899150"/>
          <p14:tracePt t="159851" x="8429625" y="5945188"/>
          <p14:tracePt t="159857" x="8566150" y="5991225"/>
          <p14:tracePt t="159868" x="8658225" y="6018213"/>
          <p14:tracePt t="159874" x="8775700" y="6054725"/>
          <p14:tracePt t="159881" x="8840788" y="6081713"/>
          <p14:tracePt t="159889" x="8950325" y="6127750"/>
          <p14:tracePt t="159898" x="9069388" y="6173788"/>
          <p14:tracePt t="159906" x="9215438" y="6210300"/>
          <p14:tracePt t="159914" x="9361488" y="6227763"/>
          <p14:tracePt t="159922" x="9498013" y="6254750"/>
          <p14:tracePt t="159929" x="9644063" y="6300788"/>
          <p14:tracePt t="159940" x="9790113" y="6327775"/>
          <p14:tracePt t="159947" x="9918700" y="6346825"/>
          <p14:tracePt t="159951" x="10018713" y="6356350"/>
          <p14:tracePt t="159962" x="10128250" y="6373813"/>
          <p14:tracePt t="159967" x="10237788" y="6373813"/>
          <p14:tracePt t="159975" x="10328275" y="6373813"/>
          <p14:tracePt t="159983" x="10410825" y="6383338"/>
          <p14:tracePt t="159992" x="10502900" y="6383338"/>
          <p14:tracePt t="160002" x="10593388" y="6383338"/>
          <p14:tracePt t="160007" x="10629900" y="6383338"/>
          <p14:tracePt t="160016" x="10675938" y="6383338"/>
          <p14:tracePt t="160024" x="10748963" y="6356350"/>
          <p14:tracePt t="160045" x="10904538" y="6319838"/>
          <p14:tracePt t="160047" x="10968038" y="6291263"/>
          <p14:tracePt t="160054" x="11068050" y="6264275"/>
          <p14:tracePt t="160062" x="11160125" y="6227763"/>
          <p14:tracePt t="160070" x="11233150" y="6191250"/>
          <p14:tracePt t="160077" x="11306175" y="6145213"/>
          <p14:tracePt t="160086" x="11360150" y="6108700"/>
          <p14:tracePt t="160094" x="11406188" y="6072188"/>
          <p14:tracePt t="160101" x="11442700" y="6027738"/>
          <p14:tracePt t="160109" x="11452225" y="6008688"/>
          <p14:tracePt t="160117" x="11452225" y="5981700"/>
          <p14:tracePt t="160128" x="11452225" y="5926138"/>
          <p14:tracePt t="160133" x="11461750" y="5843588"/>
          <p14:tracePt t="160142" x="11461750" y="5770563"/>
          <p14:tracePt t="160148" x="11461750" y="5697538"/>
          <p14:tracePt t="160156" x="11461750" y="5643563"/>
          <p14:tracePt t="160164" x="11479213" y="5570538"/>
          <p14:tracePt t="160171" x="11488738" y="5507038"/>
          <p14:tracePt t="160179" x="11488738" y="5478463"/>
          <p14:tracePt t="160190" x="11488738" y="5424488"/>
          <p14:tracePt t="160195" x="11488738" y="5378450"/>
          <p14:tracePt t="160204" x="11488738" y="5341938"/>
          <p14:tracePt t="160212" x="11488738" y="5287963"/>
          <p14:tracePt t="160219" x="11488738" y="5241925"/>
          <p14:tracePt t="160228" x="11488738" y="5232400"/>
          <p14:tracePt t="160236" x="11488738" y="5214938"/>
          <p14:tracePt t="160242" x="11488738" y="5195888"/>
          <p14:tracePt t="160252" x="11488738" y="5149850"/>
          <p14:tracePt t="160257" x="11479213" y="5122863"/>
          <p14:tracePt t="160265" x="11479213" y="5068888"/>
          <p14:tracePt t="160274" x="11461750" y="5022850"/>
          <p14:tracePt t="160282" x="11452225" y="4995863"/>
          <p14:tracePt t="160289" x="11442700" y="4967288"/>
          <p14:tracePt t="160298" x="11434763" y="4922838"/>
          <p14:tracePt t="160305" x="11415713" y="4876800"/>
          <p14:tracePt t="160315" x="11388725" y="4830763"/>
          <p14:tracePt t="160322" x="11369675" y="4811713"/>
          <p14:tracePt t="160327" x="11333163" y="4767263"/>
          <p14:tracePt t="160337" x="11306175" y="4748213"/>
          <p14:tracePt t="160343" x="11269663" y="4711700"/>
          <p14:tracePt t="160351" x="11223625" y="4665663"/>
          <p14:tracePt t="160359" x="11206163" y="4657725"/>
          <p14:tracePt t="160370" x="11141075" y="4611688"/>
          <p14:tracePt t="160377" x="11087100" y="4584700"/>
          <p14:tracePt t="160384" x="11004550" y="4548188"/>
          <p14:tracePt t="160391" x="10958513" y="4511675"/>
          <p14:tracePt t="160399" x="10877550" y="4456113"/>
          <p14:tracePt t="160407" x="10795000" y="4410075"/>
          <p14:tracePt t="160416" x="10712450" y="4383088"/>
          <p14:tracePt t="160424" x="10612438" y="4346575"/>
          <p14:tracePt t="160431" x="10539413" y="4319588"/>
          <p14:tracePt t="160440" x="10474325" y="4319588"/>
          <p14:tracePt t="160445" x="10429875" y="4283075"/>
          <p14:tracePt t="160454" x="10374313" y="4256088"/>
          <p14:tracePt t="160462" x="10310813" y="4256088"/>
          <p14:tracePt t="160469" x="10218738" y="4227513"/>
          <p14:tracePt t="160477" x="10145713" y="4227513"/>
          <p14:tracePt t="160485" x="10101263" y="4219575"/>
          <p14:tracePt t="160493" x="10045700" y="4210050"/>
          <p14:tracePt t="160502" x="9999663" y="4210050"/>
          <p14:tracePt t="160509" x="9963150" y="4210050"/>
          <p14:tracePt t="160518" x="9926638" y="4210050"/>
          <p14:tracePt t="160523" x="9890125" y="4210050"/>
          <p14:tracePt t="160532" x="9863138" y="4210050"/>
          <p14:tracePt t="160539" x="9845675" y="4210050"/>
          <p14:tracePt t="160548" x="9836150" y="4210050"/>
          <p14:tracePt t="160564" x="9826625" y="4210050"/>
          <p14:tracePt t="16068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Permeability: Impediment vs. Enhancement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4B7C8-1FDD-4BFA-9481-804B5835C66C}"/>
              </a:ext>
            </a:extLst>
          </p:cNvPr>
          <p:cNvSpPr/>
          <p:nvPr/>
        </p:nvSpPr>
        <p:spPr>
          <a:xfrm>
            <a:off x="7233359" y="1260273"/>
            <a:ext cx="488317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Considerable effects in 8nm-pore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Impediment up to ~30%</a:t>
            </a:r>
            <a:endParaRPr lang="en-US" sz="2400" i="1" dirty="0">
              <a:solidFill>
                <a:prstClr val="black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enhancement up to ~22%</a:t>
            </a:r>
          </a:p>
        </p:txBody>
      </p:sp>
      <p:pic>
        <p:nvPicPr>
          <p:cNvPr id="500" name="그림 8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A14CED8D-899F-43A5-A3B1-66A5761BF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790097"/>
            <a:ext cx="6352411" cy="5370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7854C475-8E03-4EC6-A01B-2FC2DDF3D122}"/>
                  </a:ext>
                </a:extLst>
              </p:cNvPr>
              <p:cNvSpPr txBox="1"/>
              <p:nvPr/>
            </p:nvSpPr>
            <p:spPr>
              <a:xfrm>
                <a:off x="2775321" y="5993437"/>
                <a:ext cx="166286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(nm</a:t>
                </a:r>
                <a:r>
                  <a:rPr lang="en-US" sz="2200" baseline="30000" dirty="0"/>
                  <a:t>-2</a:t>
                </a:r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501" name="TextBox 500">
                <a:extLst>
                  <a:ext uri="{FF2B5EF4-FFF2-40B4-BE49-F238E27FC236}">
                    <a16:creationId xmlns:a16="http://schemas.microsoft.com/office/drawing/2014/main" id="{7854C475-8E03-4EC6-A01B-2FC2DDF3D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321" y="5993437"/>
                <a:ext cx="1662868" cy="430887"/>
              </a:xfrm>
              <a:prstGeom prst="rect">
                <a:avLst/>
              </a:prstGeom>
              <a:blipFill>
                <a:blip r:embed="rId6"/>
                <a:stretch>
                  <a:fillRect l="-366" t="-9859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2499E531-EB67-4B87-B50E-DB4CB47149B0}"/>
                  </a:ext>
                </a:extLst>
              </p:cNvPr>
              <p:cNvSpPr txBox="1"/>
              <p:nvPr/>
            </p:nvSpPr>
            <p:spPr>
              <a:xfrm rot="16200000">
                <a:off x="-387735" y="3088890"/>
                <a:ext cx="189454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02" name="TextBox 501">
                <a:extLst>
                  <a:ext uri="{FF2B5EF4-FFF2-40B4-BE49-F238E27FC236}">
                    <a16:creationId xmlns:a16="http://schemas.microsoft.com/office/drawing/2014/main" id="{2499E531-EB67-4B87-B50E-DB4CB4714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87735" y="3088890"/>
                <a:ext cx="1894544" cy="430887"/>
              </a:xfrm>
              <a:prstGeom prst="rect">
                <a:avLst/>
              </a:prstGeom>
              <a:blipFill>
                <a:blip r:embed="rId7"/>
                <a:stretch>
                  <a:fillRect r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7689E9BE-FBEB-4941-8B9A-F5F5CC7E8B6F}"/>
                  </a:ext>
                </a:extLst>
              </p:cNvPr>
              <p:cNvSpPr/>
              <p:nvPr/>
            </p:nvSpPr>
            <p:spPr>
              <a:xfrm>
                <a:off x="7233359" y="2812607"/>
                <a:ext cx="4958641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Effects depend on pore size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stronger in narrower pores</a:t>
                </a:r>
                <a:endParaRPr lang="en-US" sz="2400" i="1" dirty="0">
                  <a:solidFill>
                    <a:prstClr val="black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prstClr val="black"/>
                    </a:solidFill>
                  </a:rPr>
                  <a:t>weaker in wider pores</a:t>
                </a:r>
              </a:p>
              <a:p>
                <a:pPr marL="800100" lvl="1" indent="-342900">
                  <a:buFont typeface="Symbol" panose="05050102010706020507" pitchFamily="18" charset="2"/>
                  <a:buChar char=""/>
                </a:pPr>
                <a:r>
                  <a:rPr lang="en-US" sz="2000" dirty="0">
                    <a:solidFill>
                      <a:prstClr val="black"/>
                    </a:solidFill>
                  </a:rPr>
                  <a:t>becomes &lt;5%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&gt;30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nm</a:t>
                </a:r>
              </a:p>
            </p:txBody>
          </p:sp>
        </mc:Choice>
        <mc:Fallback xmlns="">
          <p:sp>
            <p:nvSpPr>
              <p:cNvPr id="503" name="Rectangle 502">
                <a:extLst>
                  <a:ext uri="{FF2B5EF4-FFF2-40B4-BE49-F238E27FC236}">
                    <a16:creationId xmlns:a16="http://schemas.microsoft.com/office/drawing/2014/main" id="{7689E9BE-FBEB-4941-8B9A-F5F5CC7E8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59" y="2812607"/>
                <a:ext cx="4958641" cy="1508105"/>
              </a:xfrm>
              <a:prstGeom prst="rect">
                <a:avLst/>
              </a:prstGeom>
              <a:blipFill>
                <a:blip r:embed="rId8"/>
                <a:stretch>
                  <a:fillRect l="-1968" t="-3226" b="-6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1CBE4C1-EE9E-4D45-B086-8E85291FE86A}"/>
              </a:ext>
            </a:extLst>
          </p:cNvPr>
          <p:cNvSpPr/>
          <p:nvPr/>
        </p:nvSpPr>
        <p:spPr>
          <a:xfrm>
            <a:off x="344093" y="2620537"/>
            <a:ext cx="430888" cy="63561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7FCB28-C7EF-48CA-8241-F808EEC74A90}"/>
              </a:ext>
            </a:extLst>
          </p:cNvPr>
          <p:cNvGrpSpPr/>
          <p:nvPr/>
        </p:nvGrpSpPr>
        <p:grpSpPr>
          <a:xfrm>
            <a:off x="1053269" y="1385954"/>
            <a:ext cx="5198853" cy="3610405"/>
            <a:chOff x="1053269" y="1385954"/>
            <a:chExt cx="5198853" cy="3610405"/>
          </a:xfrm>
        </p:grpSpPr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9CE4FD77-E703-4972-9F66-183B8C0073E5}"/>
                </a:ext>
              </a:extLst>
            </p:cNvPr>
            <p:cNvSpPr/>
            <p:nvPr/>
          </p:nvSpPr>
          <p:spPr>
            <a:xfrm>
              <a:off x="1053269" y="2812607"/>
              <a:ext cx="457200" cy="457200"/>
            </a:xfrm>
            <a:prstGeom prst="star5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05" name="Star: 5 Points 504">
              <a:extLst>
                <a:ext uri="{FF2B5EF4-FFF2-40B4-BE49-F238E27FC236}">
                  <a16:creationId xmlns:a16="http://schemas.microsoft.com/office/drawing/2014/main" id="{C98E4B2A-89E4-4C84-A28B-C1A4DE14F1BF}"/>
                </a:ext>
              </a:extLst>
            </p:cNvPr>
            <p:cNvSpPr/>
            <p:nvPr/>
          </p:nvSpPr>
          <p:spPr>
            <a:xfrm>
              <a:off x="3393658" y="4539159"/>
              <a:ext cx="457200" cy="457200"/>
            </a:xfrm>
            <a:prstGeom prst="star5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506" name="Star: 5 Points 505">
              <a:extLst>
                <a:ext uri="{FF2B5EF4-FFF2-40B4-BE49-F238E27FC236}">
                  <a16:creationId xmlns:a16="http://schemas.microsoft.com/office/drawing/2014/main" id="{C22E9440-1E67-452A-B500-FDAB3405F394}"/>
                </a:ext>
              </a:extLst>
            </p:cNvPr>
            <p:cNvSpPr/>
            <p:nvPr/>
          </p:nvSpPr>
          <p:spPr>
            <a:xfrm>
              <a:off x="5794922" y="1385954"/>
              <a:ext cx="457200" cy="457200"/>
            </a:xfrm>
            <a:prstGeom prst="star5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C3CF75-30DB-4355-A33D-091316B48D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3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25"/>
    </mc:Choice>
    <mc:Fallback xmlns="">
      <p:transition spd="slow" advTm="13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0866" x="3141663" y="2886075"/>
          <p14:tracePt t="30872" x="3141663" y="2876550"/>
          <p14:tracePt t="30905" x="3132138" y="2867025"/>
          <p14:tracePt t="30927" x="3132138" y="2857500"/>
          <p14:tracePt t="30934" x="3122613" y="2857500"/>
          <p14:tracePt t="30951" x="3105150" y="2857500"/>
          <p14:tracePt t="30983" x="3086100" y="2876550"/>
          <p14:tracePt t="30991" x="3086100" y="2894013"/>
          <p14:tracePt t="30999" x="3078163" y="2913063"/>
          <p14:tracePt t="31007" x="3068638" y="2922588"/>
          <p14:tracePt t="31015" x="3059113" y="2940050"/>
          <p14:tracePt t="31025" x="3059113" y="2959100"/>
          <p14:tracePt t="31028" x="3049588" y="2976563"/>
          <p14:tracePt t="31037" x="3041650" y="2986088"/>
          <p14:tracePt t="31054" x="3032125" y="2986088"/>
          <p14:tracePt t="31060" x="3032125" y="2995613"/>
          <p14:tracePt t="31069" x="3022600" y="3005138"/>
          <p14:tracePt t="31077" x="3022600" y="3013075"/>
          <p14:tracePt t="31086" x="3022600" y="3022600"/>
          <p14:tracePt t="31092" x="3013075" y="3032125"/>
          <p14:tracePt t="31102" x="3013075" y="3041650"/>
          <p14:tracePt t="31109" x="3013075" y="3049588"/>
          <p14:tracePt t="31116" x="3013075" y="3078163"/>
          <p14:tracePt t="31122" x="3005138" y="3095625"/>
          <p14:tracePt t="31131" x="3005138" y="3122613"/>
          <p14:tracePt t="31139" x="2986088" y="3151188"/>
          <p14:tracePt t="31148" x="2976563" y="3178175"/>
          <p14:tracePt t="31155" x="2959100" y="3205163"/>
          <p14:tracePt t="31163" x="2949575" y="3241675"/>
          <p14:tracePt t="31171" x="2940050" y="3278188"/>
          <p14:tracePt t="31179" x="2922588" y="3324225"/>
          <p14:tracePt t="31187" x="2903538" y="3370263"/>
          <p14:tracePt t="31195" x="2876550" y="3433763"/>
          <p14:tracePt t="31203" x="2867025" y="3487738"/>
          <p14:tracePt t="31211" x="2859088" y="3560763"/>
          <p14:tracePt t="31216" x="2840038" y="3662363"/>
          <p14:tracePt t="31225" x="2830513" y="3752850"/>
          <p14:tracePt t="31233" x="2786063" y="3835400"/>
          <p14:tracePt t="31242" x="2757488" y="3917950"/>
          <p14:tracePt t="31249" x="2749550" y="3990975"/>
          <p14:tracePt t="31257" x="2740025" y="4054475"/>
          <p14:tracePt t="31264" x="2713038" y="4146550"/>
          <p14:tracePt t="31273" x="2693988" y="4219575"/>
          <p14:tracePt t="31282" x="2684463" y="4283075"/>
          <p14:tracePt t="31289" x="2676525" y="4337050"/>
          <p14:tracePt t="31297" x="2676525" y="4356100"/>
          <p14:tracePt t="31304" x="2657475" y="4419600"/>
          <p14:tracePt t="31313" x="2640013" y="4475163"/>
          <p14:tracePt t="31319" x="2620963" y="4556125"/>
          <p14:tracePt t="31327" x="2611438" y="4592638"/>
          <p14:tracePt t="31335" x="2611438" y="4638675"/>
          <p14:tracePt t="31343" x="2611438" y="4675188"/>
          <p14:tracePt t="31351" x="2611438" y="4730750"/>
          <p14:tracePt t="31358" x="2611438" y="4767263"/>
          <p14:tracePt t="31367" x="2611438" y="4775200"/>
          <p14:tracePt t="31375" x="2611438" y="4794250"/>
          <p14:tracePt t="31383" x="2611438" y="4811713"/>
          <p14:tracePt t="31391" x="2611438" y="4821238"/>
          <p14:tracePt t="31398" x="2611438" y="4840288"/>
          <p14:tracePt t="31405" x="2611438" y="4848225"/>
          <p14:tracePt t="31413" x="2611438" y="4857750"/>
          <p14:tracePt t="31421" x="2611438" y="4867275"/>
          <p14:tracePt t="31429" x="2620963" y="4867275"/>
          <p14:tracePt t="31437" x="2630488" y="4884738"/>
          <p14:tracePt t="31445" x="2640013" y="4894263"/>
          <p14:tracePt t="31453" x="2640013" y="4903788"/>
          <p14:tracePt t="31461" x="2640013" y="4913313"/>
          <p14:tracePt t="31469" x="2647950" y="4922838"/>
          <p14:tracePt t="31477" x="2657475" y="4940300"/>
          <p14:tracePt t="31485" x="2667000" y="4940300"/>
          <p14:tracePt t="31493" x="2684463" y="4949825"/>
          <p14:tracePt t="31499" x="2693988" y="4949825"/>
          <p14:tracePt t="31506" x="2713038" y="4959350"/>
          <p14:tracePt t="31515" x="2720975" y="4959350"/>
          <p14:tracePt t="31522" x="2720975" y="4967288"/>
          <p14:tracePt t="31532" x="2730500" y="4967288"/>
          <p14:tracePt t="31539" x="2730500" y="4976813"/>
          <p14:tracePt t="31554" x="2740025" y="4976813"/>
          <p14:tracePt t="31563" x="2757488" y="4976813"/>
          <p14:tracePt t="31571" x="2767013" y="4986338"/>
          <p14:tracePt t="31579" x="2776538" y="4986338"/>
          <p14:tracePt t="31585" x="2813050" y="4986338"/>
          <p14:tracePt t="31595" x="2840038" y="4986338"/>
          <p14:tracePt t="31602" x="2859088" y="4976813"/>
          <p14:tracePt t="31609" x="2886075" y="4959350"/>
          <p14:tracePt t="31617" x="2959100" y="4959350"/>
          <p14:tracePt t="31624" x="3005138" y="4922838"/>
          <p14:tracePt t="31633" x="3049588" y="4894263"/>
          <p14:tracePt t="31640" x="3095625" y="4876800"/>
          <p14:tracePt t="31650" x="3159125" y="4848225"/>
          <p14:tracePt t="31657" x="3195638" y="4803775"/>
          <p14:tracePt t="31665" x="3241675" y="4775200"/>
          <p14:tracePt t="31674" x="3270250" y="4748213"/>
          <p14:tracePt t="31681" x="3306763" y="4711700"/>
          <p14:tracePt t="31686" x="3324225" y="4665663"/>
          <p14:tracePt t="31695" x="3351213" y="4621213"/>
          <p14:tracePt t="31703" x="3360738" y="4592638"/>
          <p14:tracePt t="31710" x="3370263" y="4565650"/>
          <p14:tracePt t="31719" x="3379788" y="4519613"/>
          <p14:tracePt t="31726" x="3406775" y="4456113"/>
          <p14:tracePt t="31735" x="3406775" y="4429125"/>
          <p14:tracePt t="31743" x="3424238" y="4383088"/>
          <p14:tracePt t="31750" x="3433763" y="4356100"/>
          <p14:tracePt t="31758" x="3443288" y="4300538"/>
          <p14:tracePt t="31767" x="3460750" y="4237038"/>
          <p14:tracePt t="31774" x="3470275" y="4146550"/>
          <p14:tracePt t="31782" x="3470275" y="4090988"/>
          <p14:tracePt t="31789" x="3497263" y="4027488"/>
          <p14:tracePt t="31797" x="3497263" y="3971925"/>
          <p14:tracePt t="31805" x="3497263" y="3917950"/>
          <p14:tracePt t="31813" x="3497263" y="3852863"/>
          <p14:tracePt t="31821" x="3497263" y="3816350"/>
          <p14:tracePt t="31829" x="3479800" y="3771900"/>
          <p14:tracePt t="31837" x="3470275" y="3743325"/>
          <p14:tracePt t="31846" x="3470275" y="3698875"/>
          <p14:tracePt t="31853" x="3470275" y="3670300"/>
          <p14:tracePt t="31861" x="3470275" y="3643313"/>
          <p14:tracePt t="31867" x="3470275" y="3616325"/>
          <p14:tracePt t="31875" x="3470275" y="3570288"/>
          <p14:tracePt t="31889" x="3470275" y="3533775"/>
          <p14:tracePt t="31891" x="3470275" y="3487738"/>
          <p14:tracePt t="31898" x="3470275" y="3451225"/>
          <p14:tracePt t="31907" x="3470275" y="3406775"/>
          <p14:tracePt t="31914" x="3470275" y="3370263"/>
          <p14:tracePt t="31923" x="3470275" y="3314700"/>
          <p14:tracePt t="31930" x="3470275" y="3268663"/>
          <p14:tracePt t="31939" x="3470275" y="3232150"/>
          <p14:tracePt t="31947" x="3460750" y="3195638"/>
          <p14:tracePt t="31955" x="3460750" y="3178175"/>
          <p14:tracePt t="31962" x="3460750" y="3141663"/>
          <p14:tracePt t="31970" x="3460750" y="3122613"/>
          <p14:tracePt t="31977" x="3452813" y="3095625"/>
          <p14:tracePt t="31985" x="3452813" y="3078163"/>
          <p14:tracePt t="31993" x="3443288" y="3049588"/>
          <p14:tracePt t="32001" x="3443288" y="3013075"/>
          <p14:tracePt t="32009" x="3443288" y="2986088"/>
          <p14:tracePt t="32017" x="3433763" y="2959100"/>
          <p14:tracePt t="32024" x="3433763" y="2913063"/>
          <p14:tracePt t="32033" x="3433763" y="2894013"/>
          <p14:tracePt t="32041" x="3433763" y="2867025"/>
          <p14:tracePt t="32049" x="3424238" y="2849563"/>
          <p14:tracePt t="32056" x="3424238" y="2830513"/>
          <p14:tracePt t="32063" x="3416300" y="2813050"/>
          <p14:tracePt t="32071" x="3406775" y="2803525"/>
          <p14:tracePt t="32079" x="3397250" y="2784475"/>
          <p14:tracePt t="32095" x="3387725" y="2784475"/>
          <p14:tracePt t="32110" x="3387725" y="2776538"/>
          <p14:tracePt t="32119" x="3387725" y="2767013"/>
          <p14:tracePt t="32165" x="3387725" y="2757488"/>
          <p14:tracePt t="32267" x="3387725" y="2747963"/>
          <p14:tracePt t="32283" x="0" y="0"/>
        </p14:tracePtLst>
        <p14:tracePtLst>
          <p14:tracePt t="39782" x="3433763" y="2968625"/>
          <p14:tracePt t="39789" x="3424238" y="2968625"/>
          <p14:tracePt t="39796" x="3406775" y="2959100"/>
          <p14:tracePt t="39804" x="3387725" y="2949575"/>
          <p14:tracePt t="39813" x="3370263" y="2940050"/>
          <p14:tracePt t="39829" x="3360738" y="2940050"/>
          <p14:tracePt t="39837" x="3333750" y="2940050"/>
          <p14:tracePt t="39845" x="3314700" y="2930525"/>
          <p14:tracePt t="39853" x="3297238" y="2930525"/>
          <p14:tracePt t="39861" x="3278188" y="2930525"/>
          <p14:tracePt t="39867" x="3251200" y="2930525"/>
          <p14:tracePt t="39887" x="3214688" y="2930525"/>
          <p14:tracePt t="39891" x="3187700" y="2930525"/>
          <p14:tracePt t="39900" x="3168650" y="2930525"/>
          <p14:tracePt t="39907" x="3159125" y="2930525"/>
          <p14:tracePt t="39915" x="3141663" y="2930525"/>
          <p14:tracePt t="39923" x="3122613" y="2930525"/>
          <p14:tracePt t="39931" x="3105150" y="2930525"/>
          <p14:tracePt t="39939" x="3095625" y="2930525"/>
          <p14:tracePt t="39947" x="3086100" y="2930525"/>
          <p14:tracePt t="39953" x="3059113" y="2940050"/>
          <p14:tracePt t="39963" x="3041650" y="2949575"/>
          <p14:tracePt t="39970" x="3013075" y="2976563"/>
          <p14:tracePt t="39977" x="3005138" y="2986088"/>
          <p14:tracePt t="39985" x="2986088" y="2995613"/>
          <p14:tracePt t="39993" x="2976563" y="3005138"/>
          <p14:tracePt t="40001" x="2959100" y="3022600"/>
          <p14:tracePt t="40009" x="2940050" y="3041650"/>
          <p14:tracePt t="40017" x="2922588" y="3078163"/>
          <p14:tracePt t="40024" x="2895600" y="3095625"/>
          <p14:tracePt t="40033" x="2886075" y="3114675"/>
          <p14:tracePt t="40041" x="2867025" y="3132138"/>
          <p14:tracePt t="40049" x="2867025" y="3159125"/>
          <p14:tracePt t="40056" x="2849563" y="3205163"/>
          <p14:tracePt t="40063" x="2840038" y="3232150"/>
          <p14:tracePt t="40071" x="2830513" y="3287713"/>
          <p14:tracePt t="40079" x="2822575" y="3333750"/>
          <p14:tracePt t="40086" x="2813050" y="3378200"/>
          <p14:tracePt t="40095" x="2803525" y="3414713"/>
          <p14:tracePt t="40102" x="2803525" y="3460750"/>
          <p14:tracePt t="40110" x="2786063" y="3497263"/>
          <p14:tracePt t="40119" x="2776538" y="3533775"/>
          <p14:tracePt t="40127" x="2767013" y="3570288"/>
          <p14:tracePt t="40135" x="2757488" y="3633788"/>
          <p14:tracePt t="40143" x="2757488" y="3670300"/>
          <p14:tracePt t="40150" x="2749550" y="3725863"/>
          <p14:tracePt t="40157" x="2749550" y="3771900"/>
          <p14:tracePt t="40165" x="2740025" y="3816350"/>
          <p14:tracePt t="40172" x="2720975" y="3852863"/>
          <p14:tracePt t="40181" x="2720975" y="3881438"/>
          <p14:tracePt t="40189" x="2720975" y="3927475"/>
          <p14:tracePt t="40197" x="2720975" y="3963988"/>
          <p14:tracePt t="40204" x="2720975" y="4000500"/>
          <p14:tracePt t="40213" x="2713038" y="4027488"/>
          <p14:tracePt t="40221" x="2713038" y="4054475"/>
          <p14:tracePt t="40229" x="2713038" y="4100513"/>
          <p14:tracePt t="40237" x="2713038" y="4127500"/>
          <p14:tracePt t="40243" x="2713038" y="4137025"/>
          <p14:tracePt t="40251" x="2713038" y="4173538"/>
          <p14:tracePt t="40259" x="2713038" y="4183063"/>
          <p14:tracePt t="40267" x="2713038" y="4219575"/>
          <p14:tracePt t="40274" x="2713038" y="4227513"/>
          <p14:tracePt t="40283" x="2720975" y="4256088"/>
          <p14:tracePt t="40299" x="2730500" y="4273550"/>
          <p14:tracePt t="40306" x="2749550" y="4283075"/>
          <p14:tracePt t="40314" x="2757488" y="4283075"/>
          <p14:tracePt t="40323" x="2757488" y="4292600"/>
          <p14:tracePt t="40331" x="2767013" y="4300538"/>
          <p14:tracePt t="40345" x="2786063" y="4319588"/>
          <p14:tracePt t="40361" x="2803525" y="4329113"/>
          <p14:tracePt t="40369" x="2803525" y="4346575"/>
          <p14:tracePt t="40377" x="2822575" y="4346575"/>
          <p14:tracePt t="40393" x="2840038" y="4356100"/>
          <p14:tracePt t="40400" x="2867025" y="4365625"/>
          <p14:tracePt t="40409" x="2903538" y="4365625"/>
          <p14:tracePt t="40417" x="2932113" y="4365625"/>
          <p14:tracePt t="40425" x="2986088" y="4365625"/>
          <p14:tracePt t="40430" x="3005138" y="4365625"/>
          <p14:tracePt t="40439" x="3059113" y="4365625"/>
          <p14:tracePt t="40447" x="3095625" y="4365625"/>
          <p14:tracePt t="40455" x="3178175" y="4365625"/>
          <p14:tracePt t="40462" x="3251200" y="4365625"/>
          <p14:tracePt t="40470" x="3297238" y="4365625"/>
          <p14:tracePt t="40479" x="3351213" y="4365625"/>
          <p14:tracePt t="40487" x="3397250" y="4337050"/>
          <p14:tracePt t="40495" x="3443288" y="4319588"/>
          <p14:tracePt t="40503" x="3489325" y="4310063"/>
          <p14:tracePt t="40511" x="3533775" y="4273550"/>
          <p14:tracePt t="40518" x="3579813" y="4237038"/>
          <p14:tracePt t="40527" x="3616325" y="4200525"/>
          <p14:tracePt t="40533" x="3643313" y="4173538"/>
          <p14:tracePt t="40541" x="3679825" y="4146550"/>
          <p14:tracePt t="40549" x="3698875" y="4110038"/>
          <p14:tracePt t="40556" x="3735388" y="4064000"/>
          <p14:tracePt t="40565" x="3762375" y="4017963"/>
          <p14:tracePt t="40573" x="3798888" y="3971925"/>
          <p14:tracePt t="40580" x="3825875" y="3935413"/>
          <p14:tracePt t="40589" x="3844925" y="3908425"/>
          <p14:tracePt t="40597" x="3854450" y="3862388"/>
          <p14:tracePt t="40604" x="3862388" y="3835400"/>
          <p14:tracePt t="40610" x="3871913" y="3779838"/>
          <p14:tracePt t="40620" x="3881438" y="3752850"/>
          <p14:tracePt t="40627" x="3881438" y="3706813"/>
          <p14:tracePt t="40635" x="3881438" y="3679825"/>
          <p14:tracePt t="40643" x="3898900" y="3633788"/>
          <p14:tracePt t="40650" x="3898900" y="3597275"/>
          <p14:tracePt t="40659" x="3898900" y="3552825"/>
          <p14:tracePt t="40667" x="3908425" y="3516313"/>
          <p14:tracePt t="40675" x="3908425" y="3470275"/>
          <p14:tracePt t="40683" x="3908425" y="3414713"/>
          <p14:tracePt t="40690" x="3908425" y="3378200"/>
          <p14:tracePt t="40699" x="3908425" y="3333750"/>
          <p14:tracePt t="40707" x="3908425" y="3278188"/>
          <p14:tracePt t="40712" x="3908425" y="3241675"/>
          <p14:tracePt t="40721" x="3908425" y="3195638"/>
          <p14:tracePt t="40729" x="3908425" y="3159125"/>
          <p14:tracePt t="40737" x="3908425" y="3141663"/>
          <p14:tracePt t="40745" x="3898900" y="3122613"/>
          <p14:tracePt t="40753" x="3898900" y="3095625"/>
          <p14:tracePt t="40761" x="3890963" y="3086100"/>
          <p14:tracePt t="40769" x="3890963" y="3068638"/>
          <p14:tracePt t="40776" x="3890963" y="3041650"/>
          <p14:tracePt t="40785" x="3881438" y="3005138"/>
          <p14:tracePt t="40793" x="3881438" y="2995613"/>
          <p14:tracePt t="40801" x="3881438" y="2976563"/>
          <p14:tracePt t="40807" x="3871913" y="2940050"/>
          <p14:tracePt t="40815" x="3871913" y="2930525"/>
          <p14:tracePt t="40831" x="3862388" y="2913063"/>
          <p14:tracePt t="40838" x="3862388" y="2903538"/>
          <p14:tracePt t="40855" x="3862388" y="2894013"/>
          <p14:tracePt t="40863" x="3862388" y="2886075"/>
          <p14:tracePt t="40888" x="3854450" y="2867025"/>
          <p14:tracePt t="40893" x="3844925" y="2867025"/>
          <p14:tracePt t="40900" x="3844925" y="2857500"/>
          <p14:tracePt t="40909" x="3835400" y="2857500"/>
          <p14:tracePt t="40917" x="3835400" y="2849563"/>
          <p14:tracePt t="40925" x="3825875" y="2840038"/>
          <p14:tracePt t="40933" x="3817938" y="2830513"/>
          <p14:tracePt t="40941" x="3817938" y="2820988"/>
          <p14:tracePt t="40950" x="3808413" y="2820988"/>
          <p14:tracePt t="40965" x="3808413" y="2813050"/>
          <p14:tracePt t="40973" x="3798888" y="2803525"/>
          <p14:tracePt t="40990" x="3789363" y="2794000"/>
          <p14:tracePt t="41161" x="0" y="0"/>
        </p14:tracePtLst>
        <p14:tracePtLst>
          <p14:tracePt t="46601" x="1277938" y="5570538"/>
          <p14:tracePt t="46693" x="1277938" y="5561013"/>
          <p14:tracePt t="46707" x="1287463" y="5551488"/>
          <p14:tracePt t="46715" x="1296988" y="5543550"/>
          <p14:tracePt t="46723" x="1306513" y="5543550"/>
          <p14:tracePt t="46730" x="1333500" y="5534025"/>
          <p14:tracePt t="46740" x="1343025" y="5524500"/>
          <p14:tracePt t="46747" x="1360488" y="5524500"/>
          <p14:tracePt t="46755" x="1379538" y="5524500"/>
          <p14:tracePt t="46763" x="1397000" y="5514975"/>
          <p14:tracePt t="46771" x="1416050" y="5514975"/>
          <p14:tracePt t="46779" x="1452563" y="5507038"/>
          <p14:tracePt t="46787" x="1489075" y="5507038"/>
          <p14:tracePt t="46793" x="1516063" y="5507038"/>
          <p14:tracePt t="46804" x="1543050" y="5507038"/>
          <p14:tracePt t="46809" x="1570038" y="5507038"/>
          <p14:tracePt t="46817" x="1589088" y="5507038"/>
          <p14:tracePt t="46825" x="1598613" y="5507038"/>
          <p14:tracePt t="46833" x="1616075" y="5507038"/>
          <p14:tracePt t="46849" x="1625600" y="5507038"/>
          <p14:tracePt t="46887" x="1635125" y="5507038"/>
          <p14:tracePt t="46896" x="1644650" y="5507038"/>
          <p14:tracePt t="46903" x="1652588" y="5507038"/>
          <p14:tracePt t="46911" x="1671638" y="5507038"/>
          <p14:tracePt t="46919" x="1681163" y="5507038"/>
          <p14:tracePt t="46928" x="1698625" y="5514975"/>
          <p14:tracePt t="46935" x="1717675" y="5514975"/>
          <p14:tracePt t="46943" x="1725613" y="5514975"/>
          <p14:tracePt t="46950" x="1744663" y="5514975"/>
          <p14:tracePt t="46961" x="1754188" y="5514975"/>
          <p14:tracePt t="46967" x="1762125" y="5514975"/>
          <p14:tracePt t="46976" x="1781175" y="5524500"/>
          <p14:tracePt t="46982" x="1798638" y="5524500"/>
          <p14:tracePt t="46990" x="1808163" y="5524500"/>
          <p14:tracePt t="46996" x="1827213" y="5524500"/>
          <p14:tracePt t="47004" x="1835150" y="5524500"/>
          <p14:tracePt t="47013" x="1854200" y="5524500"/>
          <p14:tracePt t="47021" x="1871663" y="5524500"/>
          <p14:tracePt t="47029" x="1890713" y="5524500"/>
          <p14:tracePt t="47037" x="1908175" y="5534025"/>
          <p14:tracePt t="47045" x="1954213" y="5534025"/>
          <p14:tracePt t="47054" x="1990725" y="5534025"/>
          <p14:tracePt t="47061" x="2017713" y="5534025"/>
          <p14:tracePt t="47069" x="2054225" y="5534025"/>
          <p14:tracePt t="47075" x="2073275" y="5534025"/>
          <p14:tracePt t="47085" x="2100263" y="5534025"/>
          <p14:tracePt t="47091" x="2109788" y="5534025"/>
          <p14:tracePt t="47099" x="2119313" y="5534025"/>
          <p14:tracePt t="47107" x="2136775" y="5534025"/>
          <p14:tracePt t="47123" x="2155825" y="5543550"/>
          <p14:tracePt t="47131" x="2163763" y="5543550"/>
          <p14:tracePt t="47139" x="2173288" y="5543550"/>
          <p14:tracePt t="47154" x="2192338" y="5543550"/>
          <p14:tracePt t="47170" x="2209800" y="5543550"/>
          <p14:tracePt t="47179" x="2228850" y="5543550"/>
          <p14:tracePt t="47185" x="2246313" y="5543550"/>
          <p14:tracePt t="47192" x="2255838" y="5543550"/>
          <p14:tracePt t="47217" x="2273300" y="5543550"/>
          <p14:tracePt t="47225" x="2282825" y="5543550"/>
          <p14:tracePt t="47233" x="2301875" y="5543550"/>
          <p14:tracePt t="47241" x="2309813" y="5543550"/>
          <p14:tracePt t="47249" x="2319338" y="5543550"/>
          <p14:tracePt t="47275" x="2328863" y="5543550"/>
          <p14:tracePt t="47295" x="2346325" y="5543550"/>
          <p14:tracePt t="47304" x="2355850" y="5543550"/>
          <p14:tracePt t="47311" x="2374900" y="5543550"/>
          <p14:tracePt t="47319" x="2382838" y="5543550"/>
          <p14:tracePt t="47327" x="2382838" y="5551488"/>
          <p14:tracePt t="47335" x="2392363" y="5551488"/>
          <p14:tracePt t="47382" x="2401888" y="5551488"/>
          <p14:tracePt t="47413" x="2411413" y="5551488"/>
          <p14:tracePt t="47421" x="2428875" y="5551488"/>
          <p14:tracePt t="47429" x="2438400" y="5551488"/>
          <p14:tracePt t="47452" x="2447925" y="5551488"/>
          <p14:tracePt t="47467" x="2457450" y="5551488"/>
          <p14:tracePt t="47476" x="2465388" y="5551488"/>
          <p14:tracePt t="47484" x="2474913" y="5551488"/>
          <p14:tracePt t="47491" x="2484438" y="5551488"/>
          <p14:tracePt t="47507" x="2493963" y="5551488"/>
          <p14:tracePt t="47515" x="2501900" y="5561013"/>
          <p14:tracePt t="47532" x="2511425" y="5561013"/>
          <p14:tracePt t="47539" x="2520950" y="5561013"/>
          <p14:tracePt t="47547" x="2547938" y="5561013"/>
          <p14:tracePt t="47554" x="2566988" y="5561013"/>
          <p14:tracePt t="47561" x="2593975" y="5561013"/>
          <p14:tracePt t="47568" x="2611438" y="5570538"/>
          <p14:tracePt t="47576" x="2630488" y="5570538"/>
          <p14:tracePt t="47585" x="2640013" y="5570538"/>
          <p14:tracePt t="47593" x="2667000" y="5570538"/>
          <p14:tracePt t="47609" x="2684463" y="5570538"/>
          <p14:tracePt t="47617" x="2693988" y="5570538"/>
          <p14:tracePt t="47633" x="2703513" y="5570538"/>
          <p14:tracePt t="47641" x="2713038" y="5570538"/>
          <p14:tracePt t="47647" x="2730500" y="5570538"/>
          <p14:tracePt t="47654" x="2740025" y="5570538"/>
          <p14:tracePt t="47663" x="2757488" y="5570538"/>
          <p14:tracePt t="47679" x="2776538" y="5570538"/>
          <p14:tracePt t="47687" x="2786063" y="5570538"/>
          <p14:tracePt t="47695" x="2794000" y="5570538"/>
          <p14:tracePt t="47703" x="2813050" y="5580063"/>
          <p14:tracePt t="47710" x="2822575" y="5580063"/>
          <p14:tracePt t="47727" x="2830513" y="5580063"/>
          <p14:tracePt t="47743" x="2840038" y="5580063"/>
          <p14:tracePt t="47749" x="2859088" y="5580063"/>
          <p14:tracePt t="47757" x="2867025" y="5580063"/>
          <p14:tracePt t="47765" x="2876550" y="5580063"/>
          <p14:tracePt t="47772" x="2895600" y="5580063"/>
          <p14:tracePt t="47781" x="2913063" y="5580063"/>
          <p14:tracePt t="47797" x="2940050" y="5580063"/>
          <p14:tracePt t="47805" x="2949575" y="5580063"/>
          <p14:tracePt t="47813" x="2968625" y="5588000"/>
          <p14:tracePt t="47821" x="2986088" y="5588000"/>
          <p14:tracePt t="47828" x="2995613" y="5588000"/>
          <p14:tracePt t="47835" x="3005138" y="5588000"/>
          <p14:tracePt t="47843" x="3013075" y="5588000"/>
          <p14:tracePt t="47851" x="3022600" y="5588000"/>
          <p14:tracePt t="47859" x="3041650" y="5588000"/>
          <p14:tracePt t="47867" x="3049588" y="5588000"/>
          <p14:tracePt t="47887" x="3086100" y="5588000"/>
          <p14:tracePt t="47891" x="3114675" y="5588000"/>
          <p14:tracePt t="47898" x="3132138" y="5607050"/>
          <p14:tracePt t="47907" x="3141663" y="5607050"/>
          <p14:tracePt t="47915" x="3151188" y="5607050"/>
          <p14:tracePt t="47921" x="3168650" y="5607050"/>
          <p14:tracePt t="47937" x="3178175" y="5607050"/>
          <p14:tracePt t="47945" x="3187700" y="5607050"/>
          <p14:tracePt t="47953" x="3195638" y="5607050"/>
          <p14:tracePt t="47960" x="3205163" y="5607050"/>
          <p14:tracePt t="47969" x="3214688" y="5616575"/>
          <p14:tracePt t="47985" x="3232150" y="5616575"/>
          <p14:tracePt t="47993" x="3251200" y="5624513"/>
          <p14:tracePt t="48000" x="3287713" y="5624513"/>
          <p14:tracePt t="48009" x="3297238" y="5624513"/>
          <p14:tracePt t="48017" x="3333750" y="5634038"/>
          <p14:tracePt t="48031" x="3360738" y="5634038"/>
          <p14:tracePt t="48039" x="3370263" y="5634038"/>
          <p14:tracePt t="48047" x="3379788" y="5634038"/>
          <p14:tracePt t="48055" x="3387725" y="5634038"/>
          <p14:tracePt t="48070" x="3406775" y="5634038"/>
          <p14:tracePt t="48078" x="3424238" y="5634038"/>
          <p14:tracePt t="48087" x="3443288" y="5634038"/>
          <p14:tracePt t="48095" x="3460750" y="5634038"/>
          <p14:tracePt t="48103" x="3479800" y="5634038"/>
          <p14:tracePt t="48110" x="3497263" y="5634038"/>
          <p14:tracePt t="48116" x="3525838" y="5634038"/>
          <p14:tracePt t="48125" x="3533775" y="5634038"/>
          <p14:tracePt t="48133" x="3562350" y="5634038"/>
          <p14:tracePt t="48141" x="3579813" y="5634038"/>
          <p14:tracePt t="48157" x="3606800" y="5634038"/>
          <p14:tracePt t="48165" x="3643313" y="5634038"/>
          <p14:tracePt t="48181" x="3662363" y="5634038"/>
          <p14:tracePt t="48189" x="3671888" y="5634038"/>
          <p14:tracePt t="48197" x="3689350" y="5634038"/>
          <p14:tracePt t="48203" x="3716338" y="5634038"/>
          <p14:tracePt t="48212" x="3744913" y="5634038"/>
          <p14:tracePt t="48219" x="3781425" y="5634038"/>
          <p14:tracePt t="48235" x="3798888" y="5634038"/>
          <p14:tracePt t="48243" x="3817938" y="5634038"/>
          <p14:tracePt t="48251" x="3835400" y="5634038"/>
          <p14:tracePt t="48258" x="3844925" y="5634038"/>
          <p14:tracePt t="48267" x="3871913" y="5634038"/>
          <p14:tracePt t="48274" x="3898900" y="5634038"/>
          <p14:tracePt t="48283" x="3935413" y="5634038"/>
          <p14:tracePt t="48291" x="3990975" y="5634038"/>
          <p14:tracePt t="48299" x="4008438" y="5643563"/>
          <p14:tracePt t="48304" x="4064000" y="5643563"/>
          <p14:tracePt t="48312" x="4100513" y="5643563"/>
          <p14:tracePt t="48320" x="4137025" y="5661025"/>
          <p14:tracePt t="48329" x="4192588" y="5661025"/>
          <p14:tracePt t="48336" x="4237038" y="5670550"/>
          <p14:tracePt t="48345" x="4265613" y="5680075"/>
          <p14:tracePt t="48353" x="4302125" y="5680075"/>
          <p14:tracePt t="48361" x="4365625" y="5680075"/>
          <p14:tracePt t="48369" x="4392613" y="5680075"/>
          <p14:tracePt t="48376" x="4429125" y="5680075"/>
          <p14:tracePt t="48385" x="4456113" y="5689600"/>
          <p14:tracePt t="48393" x="4484688" y="5689600"/>
          <p14:tracePt t="48401" x="4511675" y="5689600"/>
          <p14:tracePt t="48407" x="4529138" y="5689600"/>
          <p14:tracePt t="48415" x="4548188" y="5689600"/>
          <p14:tracePt t="48423" x="4565650" y="5689600"/>
          <p14:tracePt t="48430" x="4575175" y="5689600"/>
          <p14:tracePt t="48439" x="4584700" y="5689600"/>
          <p14:tracePt t="48455" x="4594225" y="5689600"/>
          <p14:tracePt t="48769" x="4602163" y="5689600"/>
          <p14:tracePt t="48769" x="0" y="0"/>
        </p14:tracePtLst>
        <p14:tracePtLst>
          <p14:tracePt t="51410" x="1287463" y="3078163"/>
          <p14:tracePt t="52026" x="1287463" y="3086100"/>
          <p14:tracePt t="52035" x="1296988" y="3095625"/>
          <p14:tracePt t="52043" x="1306513" y="3114675"/>
          <p14:tracePt t="52051" x="1314450" y="3132138"/>
          <p14:tracePt t="52058" x="1323975" y="3151188"/>
          <p14:tracePt t="52066" x="1343025" y="3168650"/>
          <p14:tracePt t="52075" x="1350963" y="3178175"/>
          <p14:tracePt t="52083" x="1360488" y="3195638"/>
          <p14:tracePt t="52091" x="1370013" y="3205163"/>
          <p14:tracePt t="52099" x="1370013" y="3214688"/>
          <p14:tracePt t="52113" x="1379538" y="3224213"/>
          <p14:tracePt t="52121" x="1379538" y="3232150"/>
          <p14:tracePt t="52128" x="1387475" y="3232150"/>
          <p14:tracePt t="52137" x="1387475" y="3241675"/>
          <p14:tracePt t="52152" x="1397000" y="3241675"/>
          <p14:tracePt t="52161" x="1397000" y="3251200"/>
          <p14:tracePt t="52169" x="1397000" y="3260725"/>
          <p14:tracePt t="52179" x="1416050" y="3260725"/>
          <p14:tracePt t="52185" x="1416050" y="3268663"/>
          <p14:tracePt t="52193" x="1433513" y="3268663"/>
          <p14:tracePt t="52199" x="1443038" y="3268663"/>
          <p14:tracePt t="52211" x="1443038" y="3278188"/>
          <p14:tracePt t="52231" x="1452563" y="3287713"/>
          <p14:tracePt t="52247" x="1460500" y="3297238"/>
          <p14:tracePt t="52262" x="1470025" y="3305175"/>
          <p14:tracePt t="52279" x="1479550" y="3314700"/>
          <p14:tracePt t="52287" x="1489075" y="3324225"/>
          <p14:tracePt t="52309" x="1497013" y="3333750"/>
          <p14:tracePt t="52317" x="1506538" y="3341688"/>
          <p14:tracePt t="52325" x="1516063" y="3351213"/>
          <p14:tracePt t="52333" x="1525588" y="3360738"/>
          <p14:tracePt t="52340" x="1533525" y="3370263"/>
          <p14:tracePt t="52349" x="1543050" y="3378200"/>
          <p14:tracePt t="52365" x="1552575" y="3387725"/>
          <p14:tracePt t="52373" x="1552575" y="3397250"/>
          <p14:tracePt t="52381" x="1562100" y="3406775"/>
          <p14:tracePt t="52389" x="1570038" y="3414713"/>
          <p14:tracePt t="52403" x="1579563" y="3424238"/>
          <p14:tracePt t="52411" x="1579563" y="3433763"/>
          <p14:tracePt t="52419" x="1589088" y="3433763"/>
          <p14:tracePt t="52428" x="1598613" y="3433763"/>
          <p14:tracePt t="52443" x="1598613" y="3443288"/>
          <p14:tracePt t="52461" x="1606550" y="3451225"/>
          <p14:tracePt t="52475" x="1616075" y="3451225"/>
          <p14:tracePt t="52482" x="1616075" y="3460750"/>
          <p14:tracePt t="52497" x="1625600" y="3460750"/>
          <p14:tracePt t="52506" x="1625600" y="3470275"/>
          <p14:tracePt t="52521" x="1625600" y="3479800"/>
          <p14:tracePt t="52529" x="1635125" y="3479800"/>
          <p14:tracePt t="52537" x="1635125" y="3487738"/>
          <p14:tracePt t="52545" x="1644650" y="3487738"/>
          <p14:tracePt t="52554" x="1644650" y="3497263"/>
          <p14:tracePt t="52560" x="1652588" y="3516313"/>
          <p14:tracePt t="52569" x="1652588" y="3524250"/>
          <p14:tracePt t="52586" x="1671638" y="3543300"/>
          <p14:tracePt t="52591" x="1671638" y="3552825"/>
          <p14:tracePt t="52599" x="1671638" y="3560763"/>
          <p14:tracePt t="52607" x="1671638" y="3570288"/>
          <p14:tracePt t="52615" x="1671638" y="3579813"/>
          <p14:tracePt t="52623" x="1681163" y="3597275"/>
          <p14:tracePt t="52631" x="1681163" y="3606800"/>
          <p14:tracePt t="52638" x="1681163" y="3625850"/>
          <p14:tracePt t="52647" x="1681163" y="3633788"/>
          <p14:tracePt t="52654" x="1689100" y="3633788"/>
          <p14:tracePt t="52663" x="1698625" y="3652838"/>
          <p14:tracePt t="52671" x="1698625" y="3662363"/>
          <p14:tracePt t="52680" x="1698625" y="3679825"/>
          <p14:tracePt t="52692" x="1708150" y="3698875"/>
          <p14:tracePt t="52700" x="1717675" y="3706813"/>
          <p14:tracePt t="52710" x="1725613" y="3706813"/>
          <p14:tracePt t="52717" x="1725613" y="3716338"/>
          <p14:tracePt t="52725" x="1735138" y="3716338"/>
          <p14:tracePt t="52733" x="1735138" y="3725863"/>
          <p14:tracePt t="52741" x="1744663" y="3725863"/>
          <p14:tracePt t="52765" x="1744663" y="3735388"/>
          <p14:tracePt t="52771" x="1744663" y="3752850"/>
          <p14:tracePt t="52787" x="1754188" y="3771900"/>
          <p14:tracePt t="52795" x="1762125" y="3779838"/>
          <p14:tracePt t="52804" x="1762125" y="3789363"/>
          <p14:tracePt t="52811" x="1762125" y="3798888"/>
          <p14:tracePt t="52820" x="1771650" y="3808413"/>
          <p14:tracePt t="52826" x="1781175" y="3808413"/>
          <p14:tracePt t="52835" x="1790700" y="3816350"/>
          <p14:tracePt t="52843" x="1790700" y="3825875"/>
          <p14:tracePt t="52851" x="1798638" y="3835400"/>
          <p14:tracePt t="52859" x="1808163" y="3852863"/>
          <p14:tracePt t="52866" x="1817688" y="3862388"/>
          <p14:tracePt t="52887" x="1827213" y="3889375"/>
          <p14:tracePt t="52889" x="1835150" y="3898900"/>
          <p14:tracePt t="52898" x="1844675" y="3908425"/>
          <p14:tracePt t="52904" x="1844675" y="3917950"/>
          <p14:tracePt t="52914" x="1854200" y="3927475"/>
          <p14:tracePt t="52921" x="1863725" y="3944938"/>
          <p14:tracePt t="52929" x="1863725" y="3954463"/>
          <p14:tracePt t="52937" x="1871663" y="3971925"/>
          <p14:tracePt t="52953" x="1881188" y="3981450"/>
          <p14:tracePt t="52960" x="1881188" y="3990975"/>
          <p14:tracePt t="52967" x="1890713" y="4000500"/>
          <p14:tracePt t="52976" x="1890713" y="4017963"/>
          <p14:tracePt t="52983" x="1890713" y="4027488"/>
          <p14:tracePt t="52991" x="1900238" y="4044950"/>
          <p14:tracePt t="53007" x="1908175" y="4054475"/>
          <p14:tracePt t="53015" x="1908175" y="4064000"/>
          <p14:tracePt t="53023" x="1908175" y="4073525"/>
          <p14:tracePt t="53032" x="1908175" y="4081463"/>
          <p14:tracePt t="53039" x="1917700" y="4100513"/>
          <p14:tracePt t="53047" x="1917700" y="4117975"/>
          <p14:tracePt t="53054" x="1927225" y="4137025"/>
          <p14:tracePt t="53060" x="1936750" y="4154488"/>
          <p14:tracePt t="53068" x="1944688" y="4173538"/>
          <p14:tracePt t="53077" x="1954213" y="4191000"/>
          <p14:tracePt t="53085" x="1963738" y="4210050"/>
          <p14:tracePt t="53092" x="1973263" y="4227513"/>
          <p14:tracePt t="53101" x="1981200" y="4246563"/>
          <p14:tracePt t="53109" x="1981200" y="4256088"/>
          <p14:tracePt t="53117" x="2000250" y="4264025"/>
          <p14:tracePt t="53125" x="2009775" y="4283075"/>
          <p14:tracePt t="53133" x="2027238" y="4300538"/>
          <p14:tracePt t="53141" x="2036763" y="4319588"/>
          <p14:tracePt t="53150" x="2036763" y="4337050"/>
          <p14:tracePt t="53158" x="2036763" y="4346575"/>
          <p14:tracePt t="53163" x="2054225" y="4365625"/>
          <p14:tracePt t="53171" x="2063750" y="4383088"/>
          <p14:tracePt t="53179" x="2073275" y="4402138"/>
          <p14:tracePt t="53187" x="2082800" y="4402138"/>
          <p14:tracePt t="53195" x="2082800" y="4419600"/>
          <p14:tracePt t="53203" x="2090738" y="4419600"/>
          <p14:tracePt t="53212" x="2100263" y="4429125"/>
          <p14:tracePt t="53220" x="2109788" y="4438650"/>
          <p14:tracePt t="53227" x="2119313" y="4456113"/>
          <p14:tracePt t="53235" x="2127250" y="4465638"/>
          <p14:tracePt t="53243" x="2127250" y="4475163"/>
          <p14:tracePt t="53259" x="2136775" y="4483100"/>
          <p14:tracePt t="53264" x="2146300" y="4483100"/>
          <p14:tracePt t="53274" x="2155825" y="4483100"/>
          <p14:tracePt t="53281" x="2163763" y="4492625"/>
          <p14:tracePt t="53289" x="2173288" y="4502150"/>
          <p14:tracePt t="53297" x="2182813" y="4511675"/>
          <p14:tracePt t="53312" x="2192338" y="4519613"/>
          <p14:tracePt t="53321" x="2200275" y="4529138"/>
          <p14:tracePt t="53329" x="2209800" y="4529138"/>
          <p14:tracePt t="53336" x="2219325" y="4538663"/>
          <p14:tracePt t="53350" x="2228850" y="4538663"/>
          <p14:tracePt t="53359" x="2236788" y="4538663"/>
          <p14:tracePt t="53374" x="2236788" y="4548188"/>
          <p14:tracePt t="53382" x="2246313" y="4548188"/>
          <p14:tracePt t="53390" x="2265363" y="4556125"/>
          <p14:tracePt t="53401" x="2273300" y="4565650"/>
          <p14:tracePt t="53423" x="2282825" y="4575175"/>
          <p14:tracePt t="53430" x="2292350" y="4575175"/>
          <p14:tracePt t="53445" x="2301875" y="4575175"/>
          <p14:tracePt t="53453" x="2301875" y="4584700"/>
          <p14:tracePt t="53470" x="2309813" y="4592638"/>
          <p14:tracePt t="53477" x="2319338" y="4592638"/>
          <p14:tracePt t="53485" x="2328863" y="4592638"/>
          <p14:tracePt t="53493" x="2338388" y="4602163"/>
          <p14:tracePt t="53500" x="2355850" y="4611688"/>
          <p14:tracePt t="53508" x="2374900" y="4611688"/>
          <p14:tracePt t="53517" x="2374900" y="4621213"/>
          <p14:tracePt t="53532" x="2392363" y="4629150"/>
          <p14:tracePt t="53539" x="2401888" y="4638675"/>
          <p14:tracePt t="53547" x="2419350" y="4638675"/>
          <p14:tracePt t="53554" x="2428875" y="4648200"/>
          <p14:tracePt t="53562" x="2438400" y="4648200"/>
          <p14:tracePt t="53571" x="2447925" y="4657725"/>
          <p14:tracePt t="53603" x="2457450" y="4657725"/>
          <p14:tracePt t="53611" x="2465388" y="4657725"/>
          <p14:tracePt t="53619" x="2474913" y="4665663"/>
          <p14:tracePt t="53633" x="2474913" y="4675188"/>
          <p14:tracePt t="53641" x="2484438" y="4675188"/>
          <p14:tracePt t="53657" x="2484438" y="4684713"/>
          <p14:tracePt t="53673" x="2484438" y="4694238"/>
          <p14:tracePt t="53680" x="2493963" y="4694238"/>
          <p14:tracePt t="53705" x="2493963" y="4702175"/>
          <p14:tracePt t="53727" x="2501900" y="4711700"/>
          <p14:tracePt t="53743" x="2520950" y="4711700"/>
          <p14:tracePt t="53751" x="2530475" y="4711700"/>
          <p14:tracePt t="53759" x="2538413" y="4721225"/>
          <p14:tracePt t="53766" x="2547938" y="4721225"/>
          <p14:tracePt t="53774" x="2557463" y="4721225"/>
          <p14:tracePt t="53791" x="2566988" y="4730750"/>
          <p14:tracePt t="53815" x="2584450" y="4730750"/>
          <p14:tracePt t="53829" x="2593975" y="4730750"/>
          <p14:tracePt t="53845" x="2603500" y="4730750"/>
          <p14:tracePt t="53853" x="2611438" y="4738688"/>
          <p14:tracePt t="53886" x="2620963" y="4748213"/>
          <p14:tracePt t="53892" x="2630488" y="4748213"/>
          <p14:tracePt t="53909" x="2640013" y="4748213"/>
          <p14:tracePt t="53915" x="2647950" y="4748213"/>
          <p14:tracePt t="53930" x="2657475" y="4757738"/>
          <p14:tracePt t="53947" x="2676525" y="4757738"/>
          <p14:tracePt t="53971" x="2684463" y="4757738"/>
          <p14:tracePt t="53995" x="2703513" y="4757738"/>
          <p14:tracePt t="54009" x="2713038" y="4767263"/>
          <p14:tracePt t="54017" x="2730500" y="4767263"/>
          <p14:tracePt t="54024" x="2740025" y="4767263"/>
          <p14:tracePt t="54033" x="2767013" y="4767263"/>
          <p14:tracePt t="54049" x="2794000" y="4775200"/>
          <p14:tracePt t="54057" x="2803525" y="4775200"/>
          <p14:tracePt t="54065" x="2822575" y="4775200"/>
          <p14:tracePt t="54074" x="2830513" y="4775200"/>
          <p14:tracePt t="54081" x="2840038" y="4784725"/>
          <p14:tracePt t="54089" x="2849563" y="4784725"/>
          <p14:tracePt t="54103" x="2849563" y="4794250"/>
          <p14:tracePt t="54111" x="2867025" y="4794250"/>
          <p14:tracePt t="54119" x="2876550" y="4803775"/>
          <p14:tracePt t="54127" x="2895600" y="4803775"/>
          <p14:tracePt t="54135" x="2903538" y="4803775"/>
          <p14:tracePt t="54142" x="2922588" y="4803775"/>
          <p14:tracePt t="54150" x="2922588" y="4811713"/>
          <p14:tracePt t="54159" x="2940050" y="4811713"/>
          <p14:tracePt t="54167" x="2959100" y="4811713"/>
          <p14:tracePt t="54175" x="2968625" y="4811713"/>
          <p14:tracePt t="54183" x="2986088" y="4811713"/>
          <p14:tracePt t="54191" x="3005138" y="4811713"/>
          <p14:tracePt t="54197" x="3013075" y="4811713"/>
          <p14:tracePt t="54205" x="3013075" y="4821238"/>
          <p14:tracePt t="54212" x="3022600" y="4821238"/>
          <p14:tracePt t="54220" x="3032125" y="4821238"/>
          <p14:tracePt t="54237" x="3049588" y="4821238"/>
          <p14:tracePt t="54245" x="3059113" y="4821238"/>
          <p14:tracePt t="54261" x="3078163" y="4821238"/>
          <p14:tracePt t="54268" x="3086100" y="4821238"/>
          <p14:tracePt t="54276" x="3095625" y="4830763"/>
          <p14:tracePt t="54285" x="3105150" y="4830763"/>
          <p14:tracePt t="54291" x="3132138" y="4830763"/>
          <p14:tracePt t="54299" x="3151188" y="4830763"/>
          <p14:tracePt t="54307" x="3159125" y="4830763"/>
          <p14:tracePt t="54315" x="3168650" y="4830763"/>
          <p14:tracePt t="54323" x="3178175" y="4830763"/>
          <p14:tracePt t="54330" x="3187700" y="4830763"/>
          <p14:tracePt t="54338" x="3195638" y="4840288"/>
          <p14:tracePt t="54347" x="3205163" y="4840288"/>
          <p14:tracePt t="54355" x="3214688" y="4840288"/>
          <p14:tracePt t="54363" x="3232150" y="4848225"/>
          <p14:tracePt t="54370" x="3241675" y="4857750"/>
          <p14:tracePt t="54379" x="3251200" y="4867275"/>
          <p14:tracePt t="54393" x="3270250" y="4876800"/>
          <p14:tracePt t="54409" x="3287713" y="4884738"/>
          <p14:tracePt t="54417" x="3297238" y="4884738"/>
          <p14:tracePt t="54425" x="3306763" y="4884738"/>
          <p14:tracePt t="54432" x="3324225" y="4884738"/>
          <p14:tracePt t="54441" x="3343275" y="4884738"/>
          <p14:tracePt t="54464" x="3351213" y="4884738"/>
          <p14:tracePt t="54487" x="3360738" y="4884738"/>
          <p14:tracePt t="54494" x="3370263" y="4884738"/>
          <p14:tracePt t="54519" x="3379788" y="4884738"/>
          <p14:tracePt t="54535" x="3397250" y="4884738"/>
          <p14:tracePt t="54550" x="3406775" y="4884738"/>
          <p14:tracePt t="54559" x="3416300" y="4884738"/>
          <p14:tracePt t="54588" x="3424238" y="4884738"/>
          <p14:tracePt t="54669" x="3433763" y="4884738"/>
          <p14:tracePt t="54683" x="3443288" y="4884738"/>
          <p14:tracePt t="55161" x="3452813" y="4884738"/>
          <p14:tracePt t="55272" x="0" y="0"/>
        </p14:tracePtLst>
        <p14:tracePtLst>
          <p14:tracePt t="56862" x="3752850" y="4775200"/>
          <p14:tracePt t="56949" x="3752850" y="4767263"/>
          <p14:tracePt t="56955" x="3752850" y="4757738"/>
          <p14:tracePt t="56962" x="3771900" y="4757738"/>
          <p14:tracePt t="56971" x="3781425" y="4757738"/>
          <p14:tracePt t="56979" x="3789363" y="4757738"/>
          <p14:tracePt t="56988" x="3808413" y="4748213"/>
          <p14:tracePt t="56994" x="3817938" y="4748213"/>
          <p14:tracePt t="57011" x="3835400" y="4738688"/>
          <p14:tracePt t="57019" x="3881438" y="4721225"/>
          <p14:tracePt t="57027" x="3908425" y="4711700"/>
          <p14:tracePt t="57035" x="3927475" y="4694238"/>
          <p14:tracePt t="57043" x="3963988" y="4665663"/>
          <p14:tracePt t="57049" x="3981450" y="4665663"/>
          <p14:tracePt t="57059" x="4000500" y="4629150"/>
          <p14:tracePt t="57065" x="4044950" y="4611688"/>
          <p14:tracePt t="57073" x="4090988" y="4584700"/>
          <p14:tracePt t="57081" x="4137025" y="4556125"/>
          <p14:tracePt t="57089" x="4164013" y="4538663"/>
          <p14:tracePt t="57097" x="4210050" y="4529138"/>
          <p14:tracePt t="57105" x="4273550" y="4511675"/>
          <p14:tracePt t="57113" x="4319588" y="4475163"/>
          <p14:tracePt t="57121" x="4375150" y="4456113"/>
          <p14:tracePt t="57129" x="4429125" y="4429125"/>
          <p14:tracePt t="57135" x="4456113" y="4402138"/>
          <p14:tracePt t="57145" x="4475163" y="4392613"/>
          <p14:tracePt t="57150" x="4502150" y="4365625"/>
          <p14:tracePt t="57159" x="4538663" y="4329113"/>
          <p14:tracePt t="57167" x="4565650" y="4310063"/>
          <p14:tracePt t="57175" x="4594225" y="4283075"/>
          <p14:tracePt t="57183" x="4611688" y="4273550"/>
          <p14:tracePt t="57191" x="4630738" y="4256088"/>
          <p14:tracePt t="57200" x="4648200" y="4227513"/>
          <p14:tracePt t="57207" x="4657725" y="4227513"/>
          <p14:tracePt t="57214" x="4684713" y="4210050"/>
          <p14:tracePt t="57223" x="4684713" y="4200525"/>
          <p14:tracePt t="57230" x="4703763" y="4183063"/>
          <p14:tracePt t="57239" x="4721225" y="4164013"/>
          <p14:tracePt t="57245" x="4740275" y="4117975"/>
          <p14:tracePt t="57253" x="4776788" y="4081463"/>
          <p14:tracePt t="57262" x="4794250" y="4054475"/>
          <p14:tracePt t="57269" x="4813300" y="4027488"/>
          <p14:tracePt t="57276" x="4830763" y="4017963"/>
          <p14:tracePt t="57285" x="4849813" y="4000500"/>
          <p14:tracePt t="57293" x="4886325" y="3971925"/>
          <p14:tracePt t="57301" x="4886325" y="3963988"/>
          <p14:tracePt t="57309" x="4895850" y="3954463"/>
          <p14:tracePt t="57317" x="4903788" y="3935413"/>
          <p14:tracePt t="57325" x="4903788" y="3917950"/>
          <p14:tracePt t="57331" x="4932363" y="3881438"/>
          <p14:tracePt t="57338" x="4949825" y="3862388"/>
          <p14:tracePt t="57347" x="4976813" y="3816350"/>
          <p14:tracePt t="57354" x="5005388" y="3789363"/>
          <p14:tracePt t="57363" x="5022850" y="3743325"/>
          <p14:tracePt t="57370" x="5049838" y="3698875"/>
          <p14:tracePt t="57379" x="5086350" y="3652838"/>
          <p14:tracePt t="57387" x="5114925" y="3606800"/>
          <p14:tracePt t="57395" x="5151438" y="3570288"/>
          <p14:tracePt t="57403" x="5168900" y="3552825"/>
          <p14:tracePt t="57410" x="5195888" y="3524250"/>
          <p14:tracePt t="57419" x="5232400" y="3506788"/>
          <p14:tracePt t="57425" x="5251450" y="3487738"/>
          <p14:tracePt t="57433" x="5278438" y="3460750"/>
          <p14:tracePt t="57441" x="5305425" y="3414713"/>
          <p14:tracePt t="57450" x="5324475" y="3387725"/>
          <p14:tracePt t="57456" x="5360988" y="3341688"/>
          <p14:tracePt t="57465" x="5370513" y="3324225"/>
          <p14:tracePt t="57473" x="5407025" y="3278188"/>
          <p14:tracePt t="57481" x="5434013" y="3241675"/>
          <p14:tracePt t="57488" x="5451475" y="3214688"/>
          <p14:tracePt t="57497" x="5470525" y="3178175"/>
          <p14:tracePt t="57506" x="5487988" y="3151188"/>
          <p14:tracePt t="57512" x="5507038" y="3122613"/>
          <p14:tracePt t="57518" x="5516563" y="3086100"/>
          <p14:tracePt t="57529" x="5524500" y="3059113"/>
          <p14:tracePt t="57535" x="5534025" y="3022600"/>
          <p14:tracePt t="57543" x="5543550" y="2986088"/>
          <p14:tracePt t="57551" x="5553075" y="2968625"/>
          <p14:tracePt t="57559" x="5580063" y="2922588"/>
          <p14:tracePt t="57567" x="5597525" y="2894013"/>
          <p14:tracePt t="57575" x="5616575" y="2840038"/>
          <p14:tracePt t="57583" x="5653088" y="2803525"/>
          <p14:tracePt t="57590" x="5662613" y="2767013"/>
          <p14:tracePt t="57599" x="5680075" y="2730500"/>
          <p14:tracePt t="57607" x="5708650" y="2703513"/>
          <p14:tracePt t="57615" x="5716588" y="2674938"/>
          <p14:tracePt t="57620" x="5726113" y="2657475"/>
          <p14:tracePt t="57628" x="5735638" y="2638425"/>
          <p14:tracePt t="57637" x="5745163" y="2611438"/>
          <p14:tracePt t="57645" x="5753100" y="2593975"/>
          <p14:tracePt t="57653" x="5762625" y="2565400"/>
          <p14:tracePt t="57661" x="5781675" y="2538413"/>
          <p14:tracePt t="57669" x="5781675" y="2511425"/>
          <p14:tracePt t="57678" x="5799138" y="2474913"/>
          <p14:tracePt t="57685" x="5808663" y="2447925"/>
          <p14:tracePt t="57693" x="5835650" y="2419350"/>
          <p14:tracePt t="57701" x="5845175" y="2382838"/>
          <p14:tracePt t="57708" x="5854700" y="2355850"/>
          <p14:tracePt t="57714" x="5862638" y="2338388"/>
          <p14:tracePt t="57723" x="5872163" y="2309813"/>
          <p14:tracePt t="57730" x="5881688" y="2273300"/>
          <p14:tracePt t="57739" x="5891213" y="2265363"/>
          <p14:tracePt t="57747" x="5899150" y="2255838"/>
          <p14:tracePt t="57756" x="5908675" y="2246313"/>
          <p14:tracePt t="57762" x="5918200" y="2219325"/>
          <p14:tracePt t="57771" x="5927725" y="2209800"/>
          <p14:tracePt t="57779" x="5935663" y="2200275"/>
          <p14:tracePt t="57788" x="5945188" y="2182813"/>
          <p14:tracePt t="57795" x="5972175" y="2155825"/>
          <p14:tracePt t="57801" x="5991225" y="2146300"/>
          <p14:tracePt t="57808" x="6000750" y="2136775"/>
          <p14:tracePt t="57817" x="6000750" y="2127250"/>
          <p14:tracePt t="57825" x="6018213" y="2109788"/>
          <p14:tracePt t="57833" x="6027738" y="2090738"/>
          <p14:tracePt t="57840" x="6027738" y="2082800"/>
          <p14:tracePt t="57850" x="6027738" y="2073275"/>
          <p14:tracePt t="57857" x="6027738" y="2054225"/>
          <p14:tracePt t="57865" x="6037263" y="2054225"/>
          <p14:tracePt t="57873" x="6037263" y="2046288"/>
          <p14:tracePt t="57887" x="6045200" y="2036763"/>
          <p14:tracePt t="57889" x="6045200" y="2027238"/>
          <p14:tracePt t="57894" x="6054725" y="2009775"/>
          <p14:tracePt t="57904" x="6054725" y="2000250"/>
          <p14:tracePt t="57911" x="6064250" y="1981200"/>
          <p14:tracePt t="57919" x="6064250" y="1973263"/>
          <p14:tracePt t="57950" x="6064250" y="1963738"/>
          <p14:tracePt t="57967" x="6073775" y="1954213"/>
          <p14:tracePt t="57976" x="6073775" y="1944688"/>
          <p14:tracePt t="57983" x="6073775" y="1935163"/>
          <p14:tracePt t="57990" x="6073775" y="1927225"/>
          <p14:tracePt t="57997" x="6073775" y="1917700"/>
          <p14:tracePt t="58006" x="6073775" y="1908175"/>
          <p14:tracePt t="58012" x="6073775" y="1890713"/>
          <p14:tracePt t="58020" x="6081713" y="1881188"/>
          <p14:tracePt t="58029" x="6081713" y="1862138"/>
          <p14:tracePt t="58037" x="6081713" y="1854200"/>
          <p14:tracePt t="58061" x="6081713" y="1844675"/>
          <p14:tracePt t="58093" x="6081713" y="1835150"/>
          <p14:tracePt t="58131" x="6081713" y="1825625"/>
          <p14:tracePt t="58148" x="6091238" y="1825625"/>
          <p14:tracePt t="58154" x="6091238" y="1817688"/>
          <p14:tracePt t="58180" x="6091238" y="1808163"/>
          <p14:tracePt t="58273" x="0" y="0"/>
        </p14:tracePtLst>
        <p14:tracePtLst>
          <p14:tracePt t="69894" x="3927475" y="2820988"/>
          <p14:tracePt t="69909" x="3917950" y="2820988"/>
          <p14:tracePt t="69923" x="3908425" y="2813050"/>
          <p14:tracePt t="69939" x="3890963" y="2813050"/>
          <p14:tracePt t="69947" x="3881438" y="2813050"/>
          <p14:tracePt t="69955" x="3871913" y="2813050"/>
          <p14:tracePt t="69970" x="3862388" y="2813050"/>
          <p14:tracePt t="69987" x="3844925" y="2813050"/>
          <p14:tracePt t="69995" x="3835400" y="2813050"/>
          <p14:tracePt t="70001" x="3798888" y="2813050"/>
          <p14:tracePt t="70011" x="3771900" y="2813050"/>
          <p14:tracePt t="70017" x="3744913" y="2813050"/>
          <p14:tracePt t="70024" x="3716338" y="2813050"/>
          <p14:tracePt t="70033" x="3671888" y="2813050"/>
          <p14:tracePt t="70041" x="3643313" y="2813050"/>
          <p14:tracePt t="70049" x="3616325" y="2813050"/>
          <p14:tracePt t="70057" x="3589338" y="2813050"/>
          <p14:tracePt t="70065" x="3552825" y="2840038"/>
          <p14:tracePt t="70074" x="3525838" y="2849563"/>
          <p14:tracePt t="70080" x="3497263" y="2857500"/>
          <p14:tracePt t="70088" x="3470275" y="2876550"/>
          <p14:tracePt t="70097" x="3443288" y="2894013"/>
          <p14:tracePt t="70105" x="3416300" y="2913063"/>
          <p14:tracePt t="70110" x="3379788" y="2949575"/>
          <p14:tracePt t="70119" x="3360738" y="2968625"/>
          <p14:tracePt t="70127" x="3343275" y="2986088"/>
          <p14:tracePt t="70134" x="3324225" y="3005138"/>
          <p14:tracePt t="70143" x="3306763" y="3022600"/>
          <p14:tracePt t="70150" x="3297238" y="3059113"/>
          <p14:tracePt t="70159" x="3270250" y="3086100"/>
          <p14:tracePt t="70167" x="3260725" y="3105150"/>
          <p14:tracePt t="70175" x="3251200" y="3122613"/>
          <p14:tracePt t="70182" x="3241675" y="3141663"/>
          <p14:tracePt t="70190" x="3241675" y="3168650"/>
          <p14:tracePt t="70197" x="3232150" y="3205163"/>
          <p14:tracePt t="70204" x="3232150" y="3224213"/>
          <p14:tracePt t="70212" x="3224213" y="3224213"/>
          <p14:tracePt t="70221" x="3224213" y="3241675"/>
          <p14:tracePt t="70229" x="3224213" y="3251200"/>
          <p14:tracePt t="70237" x="3214688" y="3260725"/>
          <p14:tracePt t="70261" x="3214688" y="3268663"/>
          <p14:tracePt t="70299" x="3214688" y="3278188"/>
          <p14:tracePt t="70331" x="3214688" y="3287713"/>
          <p14:tracePt t="70339" x="3214688" y="3297238"/>
          <p14:tracePt t="70355" x="3224213" y="3305175"/>
          <p14:tracePt t="70387" x="3224213" y="3314700"/>
          <p14:tracePt t="70417" x="3224213" y="3324225"/>
          <p14:tracePt t="70425" x="3224213" y="3333750"/>
          <p14:tracePt t="70432" x="3224213" y="3341688"/>
          <p14:tracePt t="70440" x="3232150" y="3351213"/>
          <p14:tracePt t="70449" x="3232150" y="3370263"/>
          <p14:tracePt t="70457" x="3232150" y="3378200"/>
          <p14:tracePt t="70464" x="3232150" y="3387725"/>
          <p14:tracePt t="70473" x="3241675" y="3406775"/>
          <p14:tracePt t="70479" x="3241675" y="3414713"/>
          <p14:tracePt t="70495" x="3251200" y="3424238"/>
          <p14:tracePt t="70503" x="3251200" y="3443288"/>
          <p14:tracePt t="70511" x="3251200" y="3451225"/>
          <p14:tracePt t="70519" x="3251200" y="3460750"/>
          <p14:tracePt t="70526" x="3251200" y="3470275"/>
          <p14:tracePt t="70551" x="3251200" y="3487738"/>
          <p14:tracePt t="70559" x="3251200" y="3497263"/>
          <p14:tracePt t="70567" x="3251200" y="3516313"/>
          <p14:tracePt t="70575" x="3260725" y="3524250"/>
          <p14:tracePt t="70581" x="3270250" y="3543300"/>
          <p14:tracePt t="70588" x="3270250" y="3552825"/>
          <p14:tracePt t="70597" x="3270250" y="3560763"/>
          <p14:tracePt t="70605" x="3270250" y="3570288"/>
          <p14:tracePt t="70612" x="3270250" y="3589338"/>
          <p14:tracePt t="70621" x="3270250" y="3606800"/>
          <p14:tracePt t="70629" x="3270250" y="3616325"/>
          <p14:tracePt t="70637" x="3270250" y="3633788"/>
          <p14:tracePt t="70644" x="3270250" y="3652838"/>
          <p14:tracePt t="70652" x="3270250" y="3662363"/>
          <p14:tracePt t="70661" x="3278188" y="3679825"/>
          <p14:tracePt t="70669" x="3278188" y="3698875"/>
          <p14:tracePt t="70674" x="3287713" y="3716338"/>
          <p14:tracePt t="70683" x="3297238" y="3752850"/>
          <p14:tracePt t="70691" x="3306763" y="3771900"/>
          <p14:tracePt t="70700" x="3314700" y="3779838"/>
          <p14:tracePt t="70707" x="3314700" y="3789363"/>
          <p14:tracePt t="70714" x="3324225" y="3798888"/>
          <p14:tracePt t="70723" x="3324225" y="3808413"/>
          <p14:tracePt t="70730" x="3333750" y="3816350"/>
          <p14:tracePt t="70740" x="3351213" y="3825875"/>
          <p14:tracePt t="70747" x="3351213" y="3844925"/>
          <p14:tracePt t="70756" x="3360738" y="3852863"/>
          <p14:tracePt t="70762" x="3370263" y="3871913"/>
          <p14:tracePt t="70769" x="3379788" y="3889375"/>
          <p14:tracePt t="70777" x="3387725" y="3908425"/>
          <p14:tracePt t="70784" x="3397250" y="3917950"/>
          <p14:tracePt t="70792" x="3406775" y="3917950"/>
          <p14:tracePt t="70809" x="3416300" y="3927475"/>
          <p14:tracePt t="70817" x="3416300" y="3935413"/>
          <p14:tracePt t="70824" x="3424238" y="3954463"/>
          <p14:tracePt t="70841" x="3424238" y="3963988"/>
          <p14:tracePt t="70847" x="3424238" y="3981450"/>
          <p14:tracePt t="70857" x="3424238" y="3990975"/>
          <p14:tracePt t="70864" x="3433763" y="4000500"/>
          <p14:tracePt t="70871" x="3443288" y="4027488"/>
          <p14:tracePt t="70888" x="3452813" y="4044950"/>
          <p14:tracePt t="70894" x="3460750" y="4054475"/>
          <p14:tracePt t="70902" x="3470275" y="4064000"/>
          <p14:tracePt t="70910" x="3470275" y="4081463"/>
          <p14:tracePt t="70919" x="3479800" y="4081463"/>
          <p14:tracePt t="70927" x="3489325" y="4090988"/>
          <p14:tracePt t="70934" x="3489325" y="4100513"/>
          <p14:tracePt t="70957" x="3497263" y="4110038"/>
          <p14:tracePt t="70965" x="3497263" y="4117975"/>
          <p14:tracePt t="70973" x="3497263" y="4127500"/>
          <p14:tracePt t="70981" x="3497263" y="4146550"/>
          <p14:tracePt t="70989" x="3497263" y="4164013"/>
          <p14:tracePt t="70996" x="3497263" y="4173538"/>
          <p14:tracePt t="71012" x="3497263" y="4183063"/>
          <p14:tracePt t="71022" x="3497263" y="4191000"/>
          <p14:tracePt t="71029" x="3497263" y="4210050"/>
          <p14:tracePt t="71037" x="3497263" y="4219575"/>
          <p14:tracePt t="71051" x="3497263" y="4227513"/>
          <p14:tracePt t="71059" x="3497263" y="4237038"/>
          <p14:tracePt t="71139" x="3506788" y="4237038"/>
          <p14:tracePt t="71145" x="3525838" y="4237038"/>
          <p14:tracePt t="71152" x="3533775" y="4227513"/>
          <p14:tracePt t="71160" x="3579813" y="4210050"/>
          <p14:tracePt t="71169" x="3598863" y="4183063"/>
          <p14:tracePt t="71180" x="3616325" y="4154488"/>
          <p14:tracePt t="71184" x="3635375" y="4137025"/>
          <p14:tracePt t="71193" x="3643313" y="4117975"/>
          <p14:tracePt t="71200" x="3662363" y="4100513"/>
          <p14:tracePt t="71210" x="3662363" y="4090988"/>
          <p14:tracePt t="71225" x="3662363" y="4081463"/>
          <p14:tracePt t="71239" x="3671888" y="4081463"/>
          <p14:tracePt t="71340" x="3671888" y="4073525"/>
          <p14:tracePt t="71365" x="3671888" y="4064000"/>
          <p14:tracePt t="71450" x="3671888" y="4054475"/>
          <p14:tracePt t="72280" x="3671888" y="4044950"/>
          <p14:tracePt t="72320" x="3671888" y="4037013"/>
          <p14:tracePt t="72353" x="3671888" y="4027488"/>
          <p14:tracePt t="72369" x="3671888" y="4017963"/>
          <p14:tracePt t="72382" x="3679825" y="4008438"/>
          <p14:tracePt t="72400" x="3679825" y="4000500"/>
          <p14:tracePt t="72407" x="3679825" y="3981450"/>
          <p14:tracePt t="72415" x="3679825" y="3963988"/>
          <p14:tracePt t="72423" x="3689350" y="3944938"/>
          <p14:tracePt t="72431" x="3689350" y="3927475"/>
          <p14:tracePt t="72439" x="3689350" y="3898900"/>
          <p14:tracePt t="72447" x="3689350" y="3889375"/>
          <p14:tracePt t="72455" x="3689350" y="3871913"/>
          <p14:tracePt t="72463" x="3689350" y="3835400"/>
          <p14:tracePt t="72469" x="3689350" y="3816350"/>
          <p14:tracePt t="72476" x="3689350" y="3798888"/>
          <p14:tracePt t="72493" x="3689350" y="3771900"/>
          <p14:tracePt t="72500" x="3689350" y="3752850"/>
          <p14:tracePt t="72509" x="3698875" y="3735388"/>
          <p14:tracePt t="72517" x="3698875" y="3725863"/>
          <p14:tracePt t="72524" x="3698875" y="3698875"/>
          <p14:tracePt t="72533" x="3708400" y="3689350"/>
          <p14:tracePt t="72541" x="3708400" y="3679825"/>
          <p14:tracePt t="72549" x="3708400" y="3670300"/>
          <p14:tracePt t="72557" x="3716338" y="3670300"/>
          <p14:tracePt t="72573" x="3716338" y="3662363"/>
          <p14:tracePt t="72579" x="3716338" y="3652838"/>
          <p14:tracePt t="72586" x="3716338" y="3643313"/>
          <p14:tracePt t="72595" x="3716338" y="3625850"/>
          <p14:tracePt t="72603" x="3725863" y="3616325"/>
          <p14:tracePt t="72619" x="3725863" y="3606800"/>
          <p14:tracePt t="72627" x="3725863" y="3597275"/>
          <p14:tracePt t="72635" x="3725863" y="3589338"/>
          <p14:tracePt t="72644" x="3725863" y="3579813"/>
          <p14:tracePt t="72650" x="3725863" y="3570288"/>
          <p14:tracePt t="72659" x="3725863" y="3560763"/>
          <p14:tracePt t="72681" x="3725863" y="3543300"/>
          <p14:tracePt t="73081" x="3725863" y="3560763"/>
          <p14:tracePt t="73089" x="3725863" y="3579813"/>
          <p14:tracePt t="73097" x="3725863" y="3589338"/>
          <p14:tracePt t="73105" x="3725863" y="3616325"/>
          <p14:tracePt t="73113" x="3725863" y="3625850"/>
          <p14:tracePt t="73138" x="3725863" y="3633788"/>
          <p14:tracePt t="73347" x="3725863" y="3643313"/>
          <p14:tracePt t="73355" x="3725863" y="3652838"/>
          <p14:tracePt t="73371" x="3725863" y="3670300"/>
          <p14:tracePt t="73378" x="3725863" y="3679825"/>
          <p14:tracePt t="73387" x="3716338" y="3689350"/>
          <p14:tracePt t="73395" x="3716338" y="3706813"/>
          <p14:tracePt t="73402" x="3708400" y="3716338"/>
          <p14:tracePt t="73411" x="3708400" y="3762375"/>
          <p14:tracePt t="73417" x="3698875" y="3798888"/>
          <p14:tracePt t="73425" x="3698875" y="3835400"/>
          <p14:tracePt t="73433" x="3698875" y="3862388"/>
          <p14:tracePt t="73440" x="3689350" y="3898900"/>
          <p14:tracePt t="73450" x="3689350" y="3917950"/>
          <p14:tracePt t="73456" x="3689350" y="3935413"/>
          <p14:tracePt t="73465" x="3689350" y="3954463"/>
          <p14:tracePt t="73607" x="3689350" y="3963988"/>
          <p14:tracePt t="73621" x="3689350" y="3971925"/>
          <p14:tracePt t="73629" x="3689350" y="3981450"/>
          <p14:tracePt t="73637" x="3689350" y="3990975"/>
          <p14:tracePt t="73661" x="3689350" y="4000500"/>
          <p14:tracePt t="73739" x="3689350" y="4008438"/>
          <p14:tracePt t="73928" x="3689350" y="4017963"/>
          <p14:tracePt t="74093" x="3689350" y="4008438"/>
          <p14:tracePt t="74099" x="3689350" y="3981450"/>
          <p14:tracePt t="74106" x="3689350" y="3954463"/>
          <p14:tracePt t="74115" x="3689350" y="3927475"/>
          <p14:tracePt t="74123" x="3689350" y="3898900"/>
          <p14:tracePt t="74131" x="3689350" y="3862388"/>
          <p14:tracePt t="74139" x="3689350" y="3844925"/>
          <p14:tracePt t="74147" x="3698875" y="3816350"/>
          <p14:tracePt t="74155" x="3716338" y="3789363"/>
          <p14:tracePt t="74163" x="3716338" y="3743325"/>
          <p14:tracePt t="74171" x="3716338" y="3735388"/>
          <p14:tracePt t="74179" x="3725863" y="3716338"/>
          <p14:tracePt t="74184" x="3725863" y="3706813"/>
          <p14:tracePt t="74193" x="3735388" y="3698875"/>
          <p14:tracePt t="74201" x="3735388" y="3679825"/>
          <p14:tracePt t="74217" x="3735388" y="3662363"/>
          <p14:tracePt t="74233" x="3735388" y="3652838"/>
          <p14:tracePt t="74264" x="3735388" y="3643313"/>
          <p14:tracePt t="74279" x="3735388" y="3633788"/>
          <p14:tracePt t="74303" x="3735388" y="3616325"/>
          <p14:tracePt t="74319" x="3735388" y="3606800"/>
          <p14:tracePt t="74336" x="3735388" y="3597275"/>
          <p14:tracePt t="74343" x="3744913" y="3589338"/>
          <p14:tracePt t="74350" x="3744913" y="3579813"/>
          <p14:tracePt t="74359" x="3744913" y="3570288"/>
          <p14:tracePt t="74617" x="3744913" y="3560763"/>
          <p14:tracePt t="74625" x="3744913" y="3543300"/>
          <p14:tracePt t="74633" x="3744913" y="3524250"/>
          <p14:tracePt t="74641" x="3744913" y="3516313"/>
          <p14:tracePt t="74647" x="3744913" y="3487738"/>
          <p14:tracePt t="74657" x="3744913" y="3470275"/>
          <p14:tracePt t="74663" x="3744913" y="3443288"/>
          <p14:tracePt t="74670" x="3752850" y="3424238"/>
          <p14:tracePt t="74680" x="3752850" y="3406775"/>
          <p14:tracePt t="74687" x="3762375" y="3387725"/>
          <p14:tracePt t="74695" x="3762375" y="3378200"/>
          <p14:tracePt t="74703" x="3762375" y="3360738"/>
          <p14:tracePt t="74720" x="3762375" y="3351213"/>
          <p14:tracePt t="74728" x="3762375" y="3341688"/>
          <p14:tracePt t="74735" x="3771900" y="3324225"/>
          <p14:tracePt t="74757" x="3771900" y="3314700"/>
          <p14:tracePt t="74775" x="3771900" y="3305175"/>
          <p14:tracePt t="74781" x="3771900" y="3297238"/>
          <p14:tracePt t="74805" x="3771900" y="3287713"/>
          <p14:tracePt t="74829" x="3771900" y="3278188"/>
          <p14:tracePt t="74836" x="3771900" y="3268663"/>
          <p14:tracePt t="74859" x="3771900" y="3260725"/>
          <p14:tracePt t="74875" x="3771900" y="3251200"/>
          <p14:tracePt t="74888" x="3781425" y="3241675"/>
          <p14:tracePt t="74907" x="3781425" y="3232150"/>
          <p14:tracePt t="74915" x="3781425" y="3224213"/>
          <p14:tracePt t="74930" x="3781425" y="3205163"/>
          <p14:tracePt t="74948" x="3781425" y="3195638"/>
          <p14:tracePt t="74952" x="3781425" y="3187700"/>
          <p14:tracePt t="74969" x="3781425" y="3178175"/>
          <p14:tracePt t="75503" x="0" y="0"/>
        </p14:tracePtLst>
        <p14:tracePtLst>
          <p14:tracePt t="81230" x="3735388" y="3324225"/>
          <p14:tracePt t="81260" x="3735388" y="3314700"/>
          <p14:tracePt t="81285" x="3725863" y="3314700"/>
          <p14:tracePt t="81301" x="3725863" y="3305175"/>
          <p14:tracePt t="81317" x="3725863" y="3297238"/>
          <p14:tracePt t="81325" x="3716338" y="3297238"/>
          <p14:tracePt t="81338" x="3708400" y="3297238"/>
          <p14:tracePt t="81347" x="3698875" y="3287713"/>
          <p14:tracePt t="81363" x="3689350" y="3287713"/>
          <p14:tracePt t="81371" x="3679825" y="3287713"/>
          <p14:tracePt t="81395" x="3662363" y="3287713"/>
          <p14:tracePt t="81411" x="3652838" y="3287713"/>
          <p14:tracePt t="81417" x="3635375" y="3287713"/>
          <p14:tracePt t="81427" x="3625850" y="3287713"/>
          <p14:tracePt t="81440" x="3606800" y="3297238"/>
          <p14:tracePt t="81465" x="3598863" y="3297238"/>
          <p14:tracePt t="81473" x="3598863" y="3305175"/>
          <p14:tracePt t="81497" x="3598863" y="3314700"/>
          <p14:tracePt t="81526" x="3589338" y="3324225"/>
          <p14:tracePt t="81535" x="3589338" y="3333750"/>
          <p14:tracePt t="81543" x="3589338" y="3341688"/>
          <p14:tracePt t="81558" x="3589338" y="3351213"/>
          <p14:tracePt t="81575" x="3589338" y="3360738"/>
          <p14:tracePt t="81585" x="3589338" y="3370263"/>
          <p14:tracePt t="81599" x="3589338" y="3378200"/>
          <p14:tracePt t="81607" x="3589338" y="3387725"/>
          <p14:tracePt t="81614" x="3589338" y="3406775"/>
          <p14:tracePt t="81637" x="3589338" y="3414713"/>
          <p14:tracePt t="81645" x="3589338" y="3433763"/>
          <p14:tracePt t="81653" x="3589338" y="3443288"/>
          <p14:tracePt t="81669" x="3589338" y="3451225"/>
          <p14:tracePt t="81679" x="3589338" y="3460750"/>
          <p14:tracePt t="81685" x="3589338" y="3470275"/>
          <p14:tracePt t="81707" x="3589338" y="3479800"/>
          <p14:tracePt t="81715" x="3589338" y="3487738"/>
          <p14:tracePt t="81723" x="3589338" y="3497263"/>
          <p14:tracePt t="81730" x="3589338" y="3506788"/>
          <p14:tracePt t="81747" x="3598863" y="3506788"/>
          <p14:tracePt t="81755" x="3598863" y="3516313"/>
          <p14:tracePt t="81771" x="3606800" y="3524250"/>
          <p14:tracePt t="81787" x="3616325" y="3533775"/>
          <p14:tracePt t="81804" x="3625850" y="3543300"/>
          <p14:tracePt t="81825" x="3625850" y="3552825"/>
          <p14:tracePt t="81835" x="3635375" y="3552825"/>
          <p14:tracePt t="81841" x="3643313" y="3552825"/>
          <p14:tracePt t="81850" x="3652838" y="3560763"/>
          <p14:tracePt t="81865" x="3662363" y="3560763"/>
          <p14:tracePt t="81873" x="3671888" y="3560763"/>
          <p14:tracePt t="81888" x="3679825" y="3570288"/>
          <p14:tracePt t="81897" x="3689350" y="3570288"/>
          <p14:tracePt t="81911" x="3708400" y="3570288"/>
          <p14:tracePt t="81935" x="3725863" y="3570288"/>
          <p14:tracePt t="81943" x="3744913" y="3570288"/>
          <p14:tracePt t="81951" x="3752850" y="3570288"/>
          <p14:tracePt t="81961" x="3762375" y="3570288"/>
          <p14:tracePt t="81967" x="3771900" y="3570288"/>
          <p14:tracePt t="81974" x="3781425" y="3570288"/>
          <p14:tracePt t="81997" x="3789363" y="3570288"/>
          <p14:tracePt t="82013" x="3798888" y="3570288"/>
          <p14:tracePt t="82037" x="3808413" y="3570288"/>
          <p14:tracePt t="82077" x="3817938" y="3570288"/>
          <p14:tracePt t="82123" x="3817938" y="3560763"/>
          <p14:tracePt t="8238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Hydrodynamic mechanisms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EE0BC-E317-4456-9454-A7F07C950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45" y="764547"/>
            <a:ext cx="11153858" cy="46549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B3D873-EE82-43B9-B447-5F600B1356FD}"/>
              </a:ext>
            </a:extLst>
          </p:cNvPr>
          <p:cNvSpPr/>
          <p:nvPr/>
        </p:nvSpPr>
        <p:spPr>
          <a:xfrm>
            <a:off x="620688" y="5590174"/>
            <a:ext cx="3594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/>
              <a:t>slow 1</a:t>
            </a:r>
            <a:r>
              <a:rPr lang="en-US" sz="2000" b="1" baseline="30000" dirty="0"/>
              <a:t>st</a:t>
            </a:r>
            <a:r>
              <a:rPr lang="en-US" sz="2000" b="1" dirty="0"/>
              <a:t> C10 layer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/>
              <a:t>slippage between the 1</a:t>
            </a:r>
            <a:r>
              <a:rPr lang="en-US" sz="2000" b="1" baseline="30000" dirty="0"/>
              <a:t>st</a:t>
            </a:r>
            <a:r>
              <a:rPr lang="en-US" sz="2000" b="1" dirty="0"/>
              <a:t> and 2</a:t>
            </a:r>
            <a:r>
              <a:rPr lang="en-US" sz="2000" b="1" baseline="30000" dirty="0"/>
              <a:t>nd</a:t>
            </a:r>
            <a:r>
              <a:rPr lang="en-US" sz="2000" b="1" dirty="0"/>
              <a:t> C10 layers </a:t>
            </a:r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BD3092-2C62-4B25-99A7-067D58502299}"/>
              </a:ext>
            </a:extLst>
          </p:cNvPr>
          <p:cNvSpPr/>
          <p:nvPr/>
        </p:nvSpPr>
        <p:spPr>
          <a:xfrm>
            <a:off x="4315522" y="5590173"/>
            <a:ext cx="3594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</a:rPr>
              <a:t>Immobile 1</a:t>
            </a:r>
            <a:r>
              <a:rPr lang="en-US" sz="2000" b="1" baseline="30000" dirty="0">
                <a:solidFill>
                  <a:srgbClr val="0432FF"/>
                </a:solidFill>
              </a:rPr>
              <a:t>st</a:t>
            </a:r>
            <a:r>
              <a:rPr lang="en-US" sz="2000" b="1" dirty="0">
                <a:solidFill>
                  <a:srgbClr val="0432FF"/>
                </a:solidFill>
              </a:rPr>
              <a:t> C10 layer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432FF"/>
                </a:solidFill>
              </a:rPr>
              <a:t>no slippage between C10 layers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9C64E4-88D0-4326-A20C-4B79D1407E80}"/>
              </a:ext>
            </a:extLst>
          </p:cNvPr>
          <p:cNvSpPr/>
          <p:nvPr/>
        </p:nvSpPr>
        <p:spPr>
          <a:xfrm>
            <a:off x="7894124" y="5590172"/>
            <a:ext cx="3750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Slippage between CO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  <a:r>
              <a:rPr lang="en-US" sz="2000" b="1" dirty="0">
                <a:solidFill>
                  <a:srgbClr val="C00000"/>
                </a:solidFill>
              </a:rPr>
              <a:t> and       1</a:t>
            </a:r>
            <a:r>
              <a:rPr lang="en-US" sz="2000" b="1" baseline="30000" dirty="0">
                <a:solidFill>
                  <a:srgbClr val="C00000"/>
                </a:solidFill>
              </a:rPr>
              <a:t>st</a:t>
            </a:r>
            <a:r>
              <a:rPr lang="en-US" sz="2000" b="1" dirty="0">
                <a:solidFill>
                  <a:srgbClr val="C00000"/>
                </a:solidFill>
              </a:rPr>
              <a:t> C10 layer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</a:rPr>
              <a:t>no slippage between C10 layers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6A7219-5615-4F00-8A92-50C7E0B67FC4}"/>
              </a:ext>
            </a:extLst>
          </p:cNvPr>
          <p:cNvSpPr/>
          <p:nvPr/>
        </p:nvSpPr>
        <p:spPr>
          <a:xfrm>
            <a:off x="4264636" y="732463"/>
            <a:ext cx="3464962" cy="5841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CC1A5-3F4F-4824-A884-6DE40735F065}"/>
              </a:ext>
            </a:extLst>
          </p:cNvPr>
          <p:cNvSpPr/>
          <p:nvPr/>
        </p:nvSpPr>
        <p:spPr>
          <a:xfrm>
            <a:off x="7729597" y="700380"/>
            <a:ext cx="4105357" cy="5841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63CC4-585F-4191-AF70-D1E712CCA845}"/>
              </a:ext>
            </a:extLst>
          </p:cNvPr>
          <p:cNvSpPr/>
          <p:nvPr/>
        </p:nvSpPr>
        <p:spPr>
          <a:xfrm>
            <a:off x="1729946" y="4485503"/>
            <a:ext cx="308919" cy="2594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A8743E-D599-4E2A-9E33-6770DCC76A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3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19"/>
    </mc:Choice>
    <mc:Fallback xmlns="">
      <p:transition spd="slow" advTm="259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981" x="2730500" y="1406525"/>
          <p14:tracePt t="5985" x="2713038" y="1397000"/>
          <p14:tracePt t="5993" x="2684463" y="1379538"/>
          <p14:tracePt t="6001" x="2667000" y="1370013"/>
          <p14:tracePt t="6010" x="2647950" y="1350963"/>
          <p14:tracePt t="6017" x="2630488" y="1333500"/>
          <p14:tracePt t="6025" x="2593975" y="1333500"/>
          <p14:tracePt t="6033" x="2574925" y="1323975"/>
          <p14:tracePt t="6041" x="2538413" y="1314450"/>
          <p14:tracePt t="6049" x="2511425" y="1306513"/>
          <p14:tracePt t="6057" x="2484438" y="1296988"/>
          <p14:tracePt t="6065" x="2447925" y="1296988"/>
          <p14:tracePt t="6073" x="2411413" y="1277938"/>
          <p14:tracePt t="6079" x="2355850" y="1277938"/>
          <p14:tracePt t="6089" x="2301875" y="1277938"/>
          <p14:tracePt t="6095" x="2236788" y="1277938"/>
          <p14:tracePt t="6103" x="2182813" y="1287463"/>
          <p14:tracePt t="6112" x="2127250" y="1287463"/>
          <p14:tracePt t="6119" x="2063750" y="1296988"/>
          <p14:tracePt t="6127" x="2017713" y="1306513"/>
          <p14:tracePt t="6135" x="1990725" y="1314450"/>
          <p14:tracePt t="6143" x="1954213" y="1323975"/>
          <p14:tracePt t="6151" x="1890713" y="1343025"/>
          <p14:tracePt t="6159" x="1844675" y="1360488"/>
          <p14:tracePt t="6167" x="1817688" y="1379538"/>
          <p14:tracePt t="6175" x="1771650" y="1397000"/>
          <p14:tracePt t="6183" x="1725613" y="1423988"/>
          <p14:tracePt t="6189" x="1662113" y="1452563"/>
          <p14:tracePt t="6197" x="1616075" y="1489075"/>
          <p14:tracePt t="6205" x="1598613" y="1506538"/>
          <p14:tracePt t="6213" x="1562100" y="1543050"/>
          <p14:tracePt t="6221" x="1543050" y="1562100"/>
          <p14:tracePt t="6229" x="1533525" y="1579563"/>
          <p14:tracePt t="6237" x="1516063" y="1598613"/>
          <p14:tracePt t="6245" x="1516063" y="1616075"/>
          <p14:tracePt t="6253" x="1516063" y="1635125"/>
          <p14:tracePt t="6261" x="1516063" y="1652588"/>
          <p14:tracePt t="6269" x="1516063" y="1662113"/>
          <p14:tracePt t="6291" x="1525588" y="1679575"/>
          <p14:tracePt t="6299" x="1525588" y="1689100"/>
          <p14:tracePt t="6307" x="1525588" y="1708150"/>
          <p14:tracePt t="6315" x="1543050" y="1735138"/>
          <p14:tracePt t="6323" x="1562100" y="1744663"/>
          <p14:tracePt t="6331" x="1579563" y="1771650"/>
          <p14:tracePt t="6339" x="1598613" y="1789113"/>
          <p14:tracePt t="6347" x="1635125" y="1808163"/>
          <p14:tracePt t="6355" x="1689100" y="1844675"/>
          <p14:tracePt t="6361" x="1754188" y="1862138"/>
          <p14:tracePt t="6371" x="1817688" y="1908175"/>
          <p14:tracePt t="6377" x="1900238" y="1944688"/>
          <p14:tracePt t="6385" x="1990725" y="1973263"/>
          <p14:tracePt t="6393" x="2054225" y="1981200"/>
          <p14:tracePt t="6401" x="2163763" y="2000250"/>
          <p14:tracePt t="6409" x="2219325" y="2000250"/>
          <p14:tracePt t="6417" x="2328863" y="2000250"/>
          <p14:tracePt t="6425" x="2411413" y="2000250"/>
          <p14:tracePt t="6433" x="2501900" y="2000250"/>
          <p14:tracePt t="6441" x="2593975" y="1990725"/>
          <p14:tracePt t="6449" x="2703513" y="1963738"/>
          <p14:tracePt t="6457" x="2867025" y="1954213"/>
          <p14:tracePt t="6465" x="2986088" y="1935163"/>
          <p14:tracePt t="6471" x="3059113" y="1927225"/>
          <p14:tracePt t="6479" x="3168650" y="1908175"/>
          <p14:tracePt t="6487" x="3251200" y="1881188"/>
          <p14:tracePt t="6495" x="3324225" y="1871663"/>
          <p14:tracePt t="6503" x="3424238" y="1844675"/>
          <p14:tracePt t="6511" x="3506788" y="1817688"/>
          <p14:tracePt t="6519" x="3543300" y="1808163"/>
          <p14:tracePt t="6527" x="3579813" y="1789113"/>
          <p14:tracePt t="6536" x="3625850" y="1752600"/>
          <p14:tracePt t="6543" x="3643313" y="1725613"/>
          <p14:tracePt t="6551" x="3652838" y="1708150"/>
          <p14:tracePt t="6557" x="3671888" y="1679575"/>
          <p14:tracePt t="6565" x="3671888" y="1643063"/>
          <p14:tracePt t="6573" x="3671888" y="1598613"/>
          <p14:tracePt t="6581" x="3671888" y="1570038"/>
          <p14:tracePt t="6589" x="3671888" y="1552575"/>
          <p14:tracePt t="6598" x="3671888" y="1525588"/>
          <p14:tracePt t="6605" x="3671888" y="1516063"/>
          <p14:tracePt t="6613" x="3652838" y="1497013"/>
          <p14:tracePt t="6621" x="3643313" y="1479550"/>
          <p14:tracePt t="6629" x="3625850" y="1460500"/>
          <p14:tracePt t="6637" x="3606800" y="1443038"/>
          <p14:tracePt t="6645" x="3589338" y="1433513"/>
          <p14:tracePt t="6651" x="3552825" y="1416050"/>
          <p14:tracePt t="6660" x="3533775" y="1416050"/>
          <p14:tracePt t="6667" x="3506788" y="1416050"/>
          <p14:tracePt t="6675" x="3479800" y="1416050"/>
          <p14:tracePt t="6683" x="3424238" y="1416050"/>
          <p14:tracePt t="6691" x="3351213" y="1416050"/>
          <p14:tracePt t="6699" x="3297238" y="1416050"/>
          <p14:tracePt t="6707" x="3195638" y="1433513"/>
          <p14:tracePt t="6715" x="3141663" y="1433513"/>
          <p14:tracePt t="6723" x="3032125" y="1443038"/>
          <p14:tracePt t="6731" x="2949575" y="1460500"/>
          <p14:tracePt t="6737" x="2895600" y="1460500"/>
          <p14:tracePt t="6747" x="2867025" y="1470025"/>
          <p14:tracePt t="6753" x="2840038" y="1470025"/>
          <p14:tracePt t="6761" x="2813050" y="1479550"/>
          <p14:tracePt t="6769" x="2803525" y="1479550"/>
          <p14:tracePt t="6777" x="2794000" y="1479550"/>
          <p14:tracePt t="6904" x="0" y="0"/>
        </p14:tracePtLst>
        <p14:tracePtLst>
          <p14:tracePt t="19980" x="885825" y="985838"/>
          <p14:tracePt t="20004" x="876300" y="995363"/>
          <p14:tracePt t="20011" x="868363" y="995363"/>
          <p14:tracePt t="20019" x="868363" y="1031875"/>
          <p14:tracePt t="20027" x="858838" y="1077913"/>
          <p14:tracePt t="20037" x="849313" y="1104900"/>
          <p14:tracePt t="20043" x="831850" y="1177925"/>
          <p14:tracePt t="20051" x="831850" y="1204913"/>
          <p14:tracePt t="20059" x="831850" y="1250950"/>
          <p14:tracePt t="20065" x="831850" y="1314450"/>
          <p14:tracePt t="20073" x="831850" y="1360488"/>
          <p14:tracePt t="20081" x="831850" y="1423988"/>
          <p14:tracePt t="20089" x="831850" y="1506538"/>
          <p14:tracePt t="20097" x="831850" y="1562100"/>
          <p14:tracePt t="20105" x="831850" y="1635125"/>
          <p14:tracePt t="20113" x="831850" y="1671638"/>
          <p14:tracePt t="20121" x="831850" y="1744663"/>
          <p14:tracePt t="20129" x="822325" y="1808163"/>
          <p14:tracePt t="20137" x="822325" y="1862138"/>
          <p14:tracePt t="20145" x="822325" y="1890713"/>
          <p14:tracePt t="20153" x="822325" y="1917700"/>
          <p14:tracePt t="20159" x="822325" y="1935163"/>
          <p14:tracePt t="20169" x="822325" y="1954213"/>
          <p14:tracePt t="20175" x="822325" y="1973263"/>
          <p14:tracePt t="20183" x="812800" y="1973263"/>
          <p14:tracePt t="20191" x="812800" y="1981200"/>
          <p14:tracePt t="20199" x="812800" y="1990725"/>
          <p14:tracePt t="20301" x="812800" y="1981200"/>
          <p14:tracePt t="20309" x="812800" y="1935163"/>
          <p14:tracePt t="20317" x="812800" y="1881188"/>
          <p14:tracePt t="20325" x="812800" y="1844675"/>
          <p14:tracePt t="20333" x="812800" y="1771650"/>
          <p14:tracePt t="20339" x="812800" y="1698625"/>
          <p14:tracePt t="20349" x="812800" y="1643063"/>
          <p14:tracePt t="20355" x="812800" y="1589088"/>
          <p14:tracePt t="20363" x="812800" y="1525588"/>
          <p14:tracePt t="20371" x="812800" y="1489075"/>
          <p14:tracePt t="20379" x="831850" y="1443038"/>
          <p14:tracePt t="20387" x="831850" y="1416050"/>
          <p14:tracePt t="20395" x="831850" y="1387475"/>
          <p14:tracePt t="20409" x="831850" y="1370013"/>
          <p14:tracePt t="20411" x="831850" y="1343025"/>
          <p14:tracePt t="20419" x="831850" y="1323975"/>
          <p14:tracePt t="20427" x="831850" y="1306513"/>
          <p14:tracePt t="20435" x="831850" y="1296988"/>
          <p14:tracePt t="20443" x="831850" y="1287463"/>
          <p14:tracePt t="20559" x="831850" y="1296988"/>
          <p14:tracePt t="20567" x="831850" y="1350963"/>
          <p14:tracePt t="20575" x="831850" y="1387475"/>
          <p14:tracePt t="20583" x="831850" y="1443038"/>
          <p14:tracePt t="20592" x="831850" y="1525588"/>
          <p14:tracePt t="20599" x="831850" y="1598613"/>
          <p14:tracePt t="20607" x="831850" y="1689100"/>
          <p14:tracePt t="20615" x="822325" y="1781175"/>
          <p14:tracePt t="20623" x="803275" y="1881188"/>
          <p14:tracePt t="20631" x="803275" y="1954213"/>
          <p14:tracePt t="20637" x="793750" y="2027238"/>
          <p14:tracePt t="20645" x="766763" y="2109788"/>
          <p14:tracePt t="20653" x="766763" y="2163763"/>
          <p14:tracePt t="20662" x="757238" y="2192338"/>
          <p14:tracePt t="20669" x="757238" y="2209800"/>
          <p14:tracePt t="20677" x="757238" y="2219325"/>
          <p14:tracePt t="20685" x="757238" y="2228850"/>
          <p14:tracePt t="20747" x="757238" y="2209800"/>
          <p14:tracePt t="20755" x="757238" y="2173288"/>
          <p14:tracePt t="20763" x="757238" y="2127250"/>
          <p14:tracePt t="20771" x="757238" y="2073275"/>
          <p14:tracePt t="20779" x="785813" y="2000250"/>
          <p14:tracePt t="20787" x="785813" y="1917700"/>
          <p14:tracePt t="20797" x="793750" y="1844675"/>
          <p14:tracePt t="20803" x="793750" y="1789113"/>
          <p14:tracePt t="20812" x="822325" y="1689100"/>
          <p14:tracePt t="20817" x="839788" y="1616075"/>
          <p14:tracePt t="20825" x="839788" y="1589088"/>
          <p14:tracePt t="20833" x="839788" y="1543050"/>
          <p14:tracePt t="20842" x="849313" y="1506538"/>
          <p14:tracePt t="20849" x="849313" y="1497013"/>
          <p14:tracePt t="20857" x="849313" y="1479550"/>
          <p14:tracePt t="20865" x="849313" y="1470025"/>
          <p14:tracePt t="20873" x="858838" y="1460500"/>
          <p14:tracePt t="20891" x="858838" y="1452563"/>
          <p14:tracePt t="20968" x="858838" y="1460500"/>
          <p14:tracePt t="20975" x="849313" y="1516063"/>
          <p14:tracePt t="20983" x="849313" y="1562100"/>
          <p14:tracePt t="20991" x="849313" y="1625600"/>
          <p14:tracePt t="20999" x="849313" y="1689100"/>
          <p14:tracePt t="21007" x="849313" y="1744663"/>
          <p14:tracePt t="21015" x="849313" y="1817688"/>
          <p14:tracePt t="21022" x="849313" y="1871663"/>
          <p14:tracePt t="21029" x="839788" y="1954213"/>
          <p14:tracePt t="21037" x="839788" y="1990725"/>
          <p14:tracePt t="21047" x="839788" y="2046288"/>
          <p14:tracePt t="21053" x="831850" y="2073275"/>
          <p14:tracePt t="21061" x="831850" y="2090738"/>
          <p14:tracePt t="21069" x="831850" y="2100263"/>
          <p14:tracePt t="21077" x="831850" y="2109788"/>
          <p14:tracePt t="21140" x="831850" y="2082800"/>
          <p14:tracePt t="21147" x="831850" y="2036763"/>
          <p14:tracePt t="21155" x="831850" y="1990725"/>
          <p14:tracePt t="21163" x="831850" y="1927225"/>
          <p14:tracePt t="21171" x="831850" y="1890713"/>
          <p14:tracePt t="21179" x="831850" y="1835150"/>
          <p14:tracePt t="21187" x="831850" y="1789113"/>
          <p14:tracePt t="21195" x="831850" y="1752600"/>
          <p14:tracePt t="21202" x="839788" y="1716088"/>
          <p14:tracePt t="21209" x="849313" y="1679575"/>
          <p14:tracePt t="21217" x="849313" y="1662113"/>
          <p14:tracePt t="21225" x="858838" y="1635125"/>
          <p14:tracePt t="21233" x="858838" y="1625600"/>
          <p14:tracePt t="21303" x="868363" y="1652588"/>
          <p14:tracePt t="21312" x="885825" y="1708150"/>
          <p14:tracePt t="21319" x="885825" y="1781175"/>
          <p14:tracePt t="21327" x="885825" y="1825625"/>
          <p14:tracePt t="21335" x="885825" y="1927225"/>
          <p14:tracePt t="21343" x="885825" y="1981200"/>
          <p14:tracePt t="21351" x="885825" y="2073275"/>
          <p14:tracePt t="21361" x="885825" y="2146300"/>
          <p14:tracePt t="21367" x="885825" y="2219325"/>
          <p14:tracePt t="21375" x="885825" y="2236788"/>
          <p14:tracePt t="21381" x="885825" y="2265363"/>
          <p14:tracePt t="21391" x="885825" y="2301875"/>
          <p14:tracePt t="21405" x="885825" y="2309813"/>
          <p14:tracePt t="21539" x="885825" y="2301875"/>
          <p14:tracePt t="21547" x="885825" y="2292350"/>
          <p14:tracePt t="21571" x="885825" y="2282825"/>
          <p14:tracePt t="22847" x="0" y="0"/>
        </p14:tracePtLst>
        <p14:tracePtLst>
          <p14:tracePt t="24572" x="1497013" y="1643063"/>
          <p14:tracePt t="24705" x="1489075" y="1643063"/>
          <p14:tracePt t="24711" x="1489075" y="1652588"/>
          <p14:tracePt t="24719" x="1479550" y="1662113"/>
          <p14:tracePt t="24727" x="1460500" y="1671638"/>
          <p14:tracePt t="24735" x="1460500" y="1679575"/>
          <p14:tracePt t="24743" x="1460500" y="1689100"/>
          <p14:tracePt t="24751" x="1460500" y="1698625"/>
          <p14:tracePt t="24759" x="1452563" y="1698625"/>
          <p14:tracePt t="24767" x="1452563" y="1708150"/>
          <p14:tracePt t="24775" x="1452563" y="1716088"/>
          <p14:tracePt t="24797" x="1452563" y="1725613"/>
          <p14:tracePt t="24993" x="1452563" y="1716088"/>
          <p14:tracePt t="25009" x="1452563" y="1708150"/>
          <p14:tracePt t="25173" x="1452563" y="1716088"/>
          <p14:tracePt t="25189" x="1452563" y="1725613"/>
          <p14:tracePt t="25731" x="1489075" y="1725613"/>
          <p14:tracePt t="25739" x="1516063" y="1735138"/>
          <p14:tracePt t="25745" x="1533525" y="1735138"/>
          <p14:tracePt t="25753" x="1562100" y="1735138"/>
          <p14:tracePt t="25761" x="1579563" y="1735138"/>
          <p14:tracePt t="25769" x="1589088" y="1735138"/>
          <p14:tracePt t="25777" x="1598613" y="1744663"/>
          <p14:tracePt t="25786" x="1606550" y="1744663"/>
          <p14:tracePt t="25793" x="1616075" y="1744663"/>
          <p14:tracePt t="25801" x="1616075" y="1752600"/>
          <p14:tracePt t="25809" x="1625600" y="1752600"/>
          <p14:tracePt t="25825" x="1635125" y="1762125"/>
          <p14:tracePt t="25841" x="1644650" y="1762125"/>
          <p14:tracePt t="25847" x="1644650" y="1771650"/>
          <p14:tracePt t="25855" x="1652588" y="1771650"/>
          <p14:tracePt t="25863" x="1662113" y="1771650"/>
          <p14:tracePt t="25871" x="1671638" y="1771650"/>
          <p14:tracePt t="25891" x="1681163" y="1771650"/>
          <p14:tracePt t="25911" x="1689100" y="1771650"/>
          <p14:tracePt t="25920" x="1689100" y="1781175"/>
          <p14:tracePt t="25927" x="1698625" y="1781175"/>
          <p14:tracePt t="25933" x="1708150" y="1781175"/>
          <p14:tracePt t="26051" x="1717675" y="1781175"/>
          <p14:tracePt t="26059" x="1717675" y="1789113"/>
          <p14:tracePt t="26067" x="1725613" y="1798638"/>
          <p14:tracePt t="26075" x="1735138" y="1798638"/>
          <p14:tracePt t="26091" x="1744663" y="1808163"/>
          <p14:tracePt t="26099" x="1754188" y="1808163"/>
          <p14:tracePt t="26107" x="1762125" y="1808163"/>
          <p14:tracePt t="26115" x="1771650" y="1808163"/>
          <p14:tracePt t="26129" x="1781175" y="1808163"/>
          <p14:tracePt t="26137" x="1790700" y="1808163"/>
          <p14:tracePt t="26145" x="1798638" y="1808163"/>
          <p14:tracePt t="26153" x="1808163" y="1808163"/>
          <p14:tracePt t="26161" x="1817688" y="1817688"/>
          <p14:tracePt t="26169" x="1827213" y="1817688"/>
          <p14:tracePt t="26177" x="1835150" y="1817688"/>
          <p14:tracePt t="26185" x="1854200" y="1825625"/>
          <p14:tracePt t="26193" x="1863725" y="1825625"/>
          <p14:tracePt t="26569" x="1871663" y="1825625"/>
          <p14:tracePt t="26577" x="1890713" y="1835150"/>
          <p14:tracePt t="26585" x="1908175" y="1835150"/>
          <p14:tracePt t="26593" x="1936750" y="1844675"/>
          <p14:tracePt t="26599" x="1973263" y="1844675"/>
          <p14:tracePt t="26607" x="2000250" y="1854200"/>
          <p14:tracePt t="26615" x="2036763" y="1862138"/>
          <p14:tracePt t="26623" x="2073275" y="1871663"/>
          <p14:tracePt t="26631" x="2090738" y="1881188"/>
          <p14:tracePt t="26640" x="2109788" y="1890713"/>
          <p14:tracePt t="26647" x="2119313" y="1898650"/>
          <p14:tracePt t="26663" x="2127250" y="1898650"/>
          <p14:tracePt t="26757" x="2127250" y="1908175"/>
          <p14:tracePt t="27534" x="0" y="0"/>
        </p14:tracePtLst>
        <p14:tracePtLst>
          <p14:tracePt t="36770" x="1460500" y="4621213"/>
          <p14:tracePt t="37107" x="1470025" y="4621213"/>
          <p14:tracePt t="37123" x="1479550" y="4621213"/>
          <p14:tracePt t="37131" x="1497013" y="4621213"/>
          <p14:tracePt t="37137" x="1497013" y="4611688"/>
          <p14:tracePt t="37145" x="1497013" y="4602163"/>
          <p14:tracePt t="37153" x="1506538" y="4592638"/>
          <p14:tracePt t="37162" x="1506538" y="4584700"/>
          <p14:tracePt t="37169" x="1506538" y="4575175"/>
          <p14:tracePt t="37185" x="1506538" y="4565650"/>
          <p14:tracePt t="37218" x="1516063" y="4565650"/>
          <p14:tracePt t="37231" x="1516063" y="4556125"/>
          <p14:tracePt t="37422" x="1516063" y="4575175"/>
          <p14:tracePt t="37427" x="1506538" y="4584700"/>
          <p14:tracePt t="37436" x="1506538" y="4592638"/>
          <p14:tracePt t="37443" x="1497013" y="4611688"/>
          <p14:tracePt t="37451" x="1497013" y="4621213"/>
          <p14:tracePt t="37459" x="1489075" y="4629150"/>
          <p14:tracePt t="37467" x="1479550" y="4629150"/>
          <p14:tracePt t="37475" x="1479550" y="4638675"/>
          <p14:tracePt t="37499" x="1479550" y="4648200"/>
          <p14:tracePt t="37521" x="1470025" y="4648200"/>
          <p14:tracePt t="37639" x="1479550" y="4638675"/>
          <p14:tracePt t="37647" x="1489075" y="4638675"/>
          <p14:tracePt t="37655" x="1497013" y="4638675"/>
          <p14:tracePt t="37663" x="1497013" y="4629150"/>
          <p14:tracePt t="37673" x="1497013" y="4621213"/>
          <p14:tracePt t="37679" x="1506538" y="4611688"/>
          <p14:tracePt t="37695" x="1506538" y="4602163"/>
          <p14:tracePt t="37718" x="1506538" y="4592638"/>
          <p14:tracePt t="37733" x="1506538" y="4584700"/>
          <p14:tracePt t="37741" x="1516063" y="4584700"/>
          <p14:tracePt t="37757" x="1516063" y="4575175"/>
          <p14:tracePt t="37781" x="1516063" y="4565650"/>
          <p14:tracePt t="37929" x="1525588" y="4565650"/>
          <p14:tracePt t="37937" x="1525588" y="4556125"/>
          <p14:tracePt t="37961" x="1525588" y="4548188"/>
          <p14:tracePt t="37969" x="1525588" y="4538663"/>
          <p14:tracePt t="37983" x="1525588" y="4529138"/>
          <p14:tracePt t="38007" x="1525588" y="4519613"/>
          <p14:tracePt t="38023" x="1525588" y="4511675"/>
          <p14:tracePt t="38039" x="1525588" y="4502150"/>
          <p14:tracePt t="38063" x="1525588" y="4492625"/>
          <p14:tracePt t="38211" x="1525588" y="4483100"/>
          <p14:tracePt t="38305" x="1525588" y="4492625"/>
          <p14:tracePt t="38313" x="1506538" y="4519613"/>
          <p14:tracePt t="38321" x="1497013" y="4529138"/>
          <p14:tracePt t="38329" x="1497013" y="4538663"/>
          <p14:tracePt t="38337" x="1489075" y="4548188"/>
          <p14:tracePt t="38353" x="1489075" y="4556125"/>
          <p14:tracePt t="38367" x="1479550" y="4556125"/>
          <p14:tracePt t="38383" x="1479550" y="4565650"/>
          <p14:tracePt t="38549" x="1479550" y="4575175"/>
          <p14:tracePt t="38557" x="1479550" y="4584700"/>
          <p14:tracePt t="38571" x="1479550" y="4592638"/>
          <p14:tracePt t="38587" x="1479550" y="4602163"/>
          <p14:tracePt t="38627" x="1479550" y="4611688"/>
          <p14:tracePt t="38697" x="1479550" y="4621213"/>
          <p14:tracePt t="38705" x="1470025" y="4629150"/>
          <p14:tracePt t="38721" x="1460500" y="4638675"/>
          <p14:tracePt t="38729" x="1460500" y="4648200"/>
          <p14:tracePt t="38743" x="1452563" y="4648200"/>
          <p14:tracePt t="38753" x="1452563" y="4657725"/>
          <p14:tracePt t="38767" x="1443038" y="4657725"/>
          <p14:tracePt t="38783" x="1433513" y="4657725"/>
          <p14:tracePt t="38823" x="1433513" y="4665663"/>
          <p14:tracePt t="39387" x="1443038" y="4665663"/>
          <p14:tracePt t="39395" x="1479550" y="4665663"/>
          <p14:tracePt t="39403" x="1489075" y="4648200"/>
          <p14:tracePt t="39411" x="1525588" y="4638675"/>
          <p14:tracePt t="39417" x="1570038" y="4629150"/>
          <p14:tracePt t="39425" x="1598613" y="4621213"/>
          <p14:tracePt t="39433" x="1616075" y="4611688"/>
          <p14:tracePt t="39441" x="1644650" y="4611688"/>
          <p14:tracePt t="39449" x="1652588" y="4611688"/>
          <p14:tracePt t="39457" x="1662113" y="4611688"/>
          <p14:tracePt t="39535" x="1671638" y="4611688"/>
          <p14:tracePt t="39629" x="1652588" y="4611688"/>
          <p14:tracePt t="39637" x="1644650" y="4611688"/>
          <p14:tracePt t="39645" x="1635125" y="4611688"/>
          <p14:tracePt t="39653" x="1616075" y="4611688"/>
          <p14:tracePt t="39661" x="1606550" y="4611688"/>
          <p14:tracePt t="39669" x="1598613" y="4621213"/>
          <p14:tracePt t="39677" x="1589088" y="4621213"/>
          <p14:tracePt t="39685" x="1579563" y="4621213"/>
          <p14:tracePt t="39699" x="1579563" y="4629150"/>
          <p14:tracePt t="39739" x="1570038" y="4629150"/>
          <p14:tracePt t="39771" x="1562100" y="4629150"/>
          <p14:tracePt t="39793" x="1552575" y="4629150"/>
          <p14:tracePt t="39825" x="1543050" y="4629150"/>
          <p14:tracePt t="39833" x="1543050" y="4638675"/>
          <p14:tracePt t="39841" x="1533525" y="4638675"/>
          <p14:tracePt t="39881" x="1525588" y="4638675"/>
          <p14:tracePt t="40013" x="1516063" y="4638675"/>
          <p14:tracePt t="40053" x="1506538" y="4638675"/>
          <p14:tracePt t="40091" x="1506538" y="4629150"/>
          <p14:tracePt t="40131" x="1497013" y="4629150"/>
          <p14:tracePt t="40156" x="1489075" y="4629150"/>
          <p14:tracePt t="40163" x="1489075" y="4621213"/>
          <p14:tracePt t="40169" x="1479550" y="4621213"/>
          <p14:tracePt t="40186" x="1470025" y="4621213"/>
          <p14:tracePt t="40193" x="1460500" y="4621213"/>
          <p14:tracePt t="40209" x="1452563" y="4621213"/>
          <p14:tracePt t="40531" x="0" y="0"/>
        </p14:tracePtLst>
        <p14:tracePtLst>
          <p14:tracePt t="48100" x="1533525" y="1871663"/>
          <p14:tracePt t="48397" x="0" y="0"/>
        </p14:tracePtLst>
        <p14:tracePtLst>
          <p14:tracePt t="49081" x="1771650" y="1890713"/>
          <p14:tracePt t="49235" x="0" y="0"/>
        </p14:tracePtLst>
        <p14:tracePtLst>
          <p14:tracePt t="100328" x="4940300" y="1898650"/>
          <p14:tracePt t="100343" x="4940300" y="1890713"/>
          <p14:tracePt t="100365" x="4932363" y="1881188"/>
          <p14:tracePt t="100499" x="4922838" y="1881188"/>
          <p14:tracePt t="100515" x="4913313" y="1881188"/>
          <p14:tracePt t="100531" x="4903788" y="1881188"/>
          <p14:tracePt t="100547" x="4895850" y="1881188"/>
          <p14:tracePt t="100555" x="4886325" y="1881188"/>
          <p14:tracePt t="100563" x="4876800" y="1890713"/>
          <p14:tracePt t="100569" x="4867275" y="1890713"/>
          <p14:tracePt t="100577" x="4849813" y="1890713"/>
          <p14:tracePt t="100585" x="4849813" y="1898650"/>
          <p14:tracePt t="100593" x="4849813" y="1917700"/>
          <p14:tracePt t="100601" x="4840288" y="1927225"/>
          <p14:tracePt t="100611" x="4840288" y="1935163"/>
          <p14:tracePt t="100617" x="4830763" y="1944688"/>
          <p14:tracePt t="100625" x="4830763" y="1954213"/>
          <p14:tracePt t="100641" x="4830763" y="1963738"/>
          <p14:tracePt t="100649" x="4830763" y="1973263"/>
          <p14:tracePt t="100655" x="4821238" y="1981200"/>
          <p14:tracePt t="100663" x="4821238" y="1990725"/>
          <p14:tracePt t="100672" x="4813300" y="2009775"/>
          <p14:tracePt t="100679" x="4813300" y="2017713"/>
          <p14:tracePt t="100695" x="4813300" y="2027238"/>
          <p14:tracePt t="100703" x="4803775" y="2046288"/>
          <p14:tracePt t="100719" x="4803775" y="2054225"/>
          <p14:tracePt t="100727" x="4803775" y="2063750"/>
          <p14:tracePt t="100736" x="4794250" y="2073275"/>
          <p14:tracePt t="100741" x="4794250" y="2082800"/>
          <p14:tracePt t="100757" x="4794250" y="2090738"/>
          <p14:tracePt t="100765" x="4784725" y="2109788"/>
          <p14:tracePt t="100773" x="4784725" y="2119313"/>
          <p14:tracePt t="100781" x="4784725" y="2127250"/>
          <p14:tracePt t="100789" x="4784725" y="2146300"/>
          <p14:tracePt t="100805" x="4784725" y="2163763"/>
          <p14:tracePt t="100821" x="4784725" y="2182813"/>
          <p14:tracePt t="100829" x="4784725" y="2192338"/>
          <p14:tracePt t="100837" x="4784725" y="2200275"/>
          <p14:tracePt t="100843" x="4784725" y="2209800"/>
          <p14:tracePt t="100851" x="4784725" y="2219325"/>
          <p14:tracePt t="100867" x="4784725" y="2228850"/>
          <p14:tracePt t="100875" x="4784725" y="2236788"/>
          <p14:tracePt t="100892" x="4784725" y="2246313"/>
          <p14:tracePt t="100907" x="4784725" y="2255838"/>
          <p14:tracePt t="100915" x="4784725" y="2265363"/>
          <p14:tracePt t="100923" x="4784725" y="2273300"/>
          <p14:tracePt t="100939" x="4784725" y="2282825"/>
          <p14:tracePt t="100945" x="4784725" y="2292350"/>
          <p14:tracePt t="100953" x="4784725" y="2301875"/>
          <p14:tracePt t="100961" x="4784725" y="2309813"/>
          <p14:tracePt t="100969" x="4794250" y="2319338"/>
          <p14:tracePt t="100977" x="4794250" y="2328863"/>
          <p14:tracePt t="100986" x="4803775" y="2328863"/>
          <p14:tracePt t="101001" x="4813300" y="2338388"/>
          <p14:tracePt t="101017" x="4821238" y="2338388"/>
          <p14:tracePt t="101031" x="4830763" y="2338388"/>
          <p14:tracePt t="101055" x="4840288" y="2338388"/>
          <p14:tracePt t="101063" x="4849813" y="2338388"/>
          <p14:tracePt t="101071" x="4857750" y="2338388"/>
          <p14:tracePt t="101079" x="4867275" y="2338388"/>
          <p14:tracePt t="101087" x="4876800" y="2338388"/>
          <p14:tracePt t="101095" x="4886325" y="2338388"/>
          <p14:tracePt t="101111" x="4895850" y="2338388"/>
          <p14:tracePt t="101119" x="4903788" y="2338388"/>
          <p14:tracePt t="101133" x="4922838" y="2328863"/>
          <p14:tracePt t="101149" x="4932363" y="2328863"/>
          <p14:tracePt t="101165" x="4940300" y="2328863"/>
          <p14:tracePt t="101173" x="4940300" y="2319338"/>
          <p14:tracePt t="101189" x="4949825" y="2309813"/>
          <p14:tracePt t="101205" x="4949825" y="2301875"/>
          <p14:tracePt t="101213" x="4949825" y="2282825"/>
          <p14:tracePt t="101221" x="4959350" y="2273300"/>
          <p14:tracePt t="101235" x="4968875" y="2265363"/>
          <p14:tracePt t="101243" x="4968875" y="2255838"/>
          <p14:tracePt t="101251" x="4968875" y="2236788"/>
          <p14:tracePt t="101259" x="4976813" y="2228850"/>
          <p14:tracePt t="101266" x="4976813" y="2209800"/>
          <p14:tracePt t="101283" x="4976813" y="2200275"/>
          <p14:tracePt t="101299" x="4986338" y="2192338"/>
          <p14:tracePt t="101307" x="4986338" y="2182813"/>
          <p14:tracePt t="101313" x="4986338" y="2173288"/>
          <p14:tracePt t="101345" x="4986338" y="2163763"/>
          <p14:tracePt t="101377" x="4986338" y="2155825"/>
          <p14:tracePt t="101385" x="4986338" y="2146300"/>
          <p14:tracePt t="101393" x="4986338" y="2136775"/>
          <p14:tracePt t="101401" x="4986338" y="2119313"/>
          <p14:tracePt t="101407" x="4986338" y="2100263"/>
          <p14:tracePt t="101415" x="4986338" y="2082800"/>
          <p14:tracePt t="101423" x="4986338" y="2063750"/>
          <p14:tracePt t="101431" x="4986338" y="2054225"/>
          <p14:tracePt t="101439" x="4986338" y="2036763"/>
          <p14:tracePt t="101463" x="4986338" y="2027238"/>
          <p14:tracePt t="101487" x="4986338" y="2017713"/>
          <p14:tracePt t="101495" x="4986338" y="2009775"/>
          <p14:tracePt t="101549" x="4986338" y="2000250"/>
          <p14:tracePt t="101557" x="4986338" y="1990725"/>
          <p14:tracePt t="101573" x="4976813" y="1990725"/>
          <p14:tracePt t="101581" x="4968875" y="1990725"/>
          <p14:tracePt t="101589" x="4968875" y="1981200"/>
          <p14:tracePt t="101597" x="4959350" y="1981200"/>
          <p14:tracePt t="101611" x="4959350" y="1973263"/>
          <p14:tracePt t="101651" x="4949825" y="1973263"/>
          <p14:tracePt t="101683" x="4940300" y="1973263"/>
          <p14:tracePt t="101689" x="4932363" y="1973263"/>
          <p14:tracePt t="101697" x="4922838" y="1981200"/>
          <p14:tracePt t="101705" x="4913313" y="1981200"/>
          <p14:tracePt t="101713" x="4903788" y="1981200"/>
          <p14:tracePt t="101729" x="4903788" y="1990725"/>
          <p14:tracePt t="101745" x="4895850" y="1990725"/>
          <p14:tracePt t="101753" x="4895850" y="2000250"/>
          <p14:tracePt t="102073" x="4886325" y="2009775"/>
          <p14:tracePt t="102089" x="4886325" y="2017713"/>
          <p14:tracePt t="102097" x="4886325" y="2027238"/>
          <p14:tracePt t="102104" x="4876800" y="2027238"/>
          <p14:tracePt t="102113" x="4876800" y="2036763"/>
          <p14:tracePt t="102121" x="4876800" y="2046288"/>
          <p14:tracePt t="102129" x="4867275" y="2054225"/>
          <p14:tracePt t="102145" x="4867275" y="2063750"/>
          <p14:tracePt t="102616" x="0" y="0"/>
        </p14:tracePtLst>
        <p14:tracePtLst>
          <p14:tracePt t="107827" x="4932363" y="1862138"/>
          <p14:tracePt t="108043" x="4932363" y="1854200"/>
          <p14:tracePt t="108051" x="4940300" y="1844675"/>
          <p14:tracePt t="108076" x="0" y="0"/>
        </p14:tracePtLst>
        <p14:tracePtLst>
          <p14:tracePt t="108186" x="4940300" y="1844675"/>
          <p14:tracePt t="108255" x="4940300" y="1835150"/>
          <p14:tracePt t="108725" x="4949825" y="1835150"/>
          <p14:tracePt t="108757" x="4959350" y="1835150"/>
          <p14:tracePt t="109079" x="0" y="0"/>
        </p14:tracePtLst>
        <p14:tracePtLst>
          <p14:tracePt t="110208" x="5268913" y="1789113"/>
          <p14:tracePt t="110347" x="5260975" y="1789113"/>
          <p14:tracePt t="110519" x="5260975" y="1781175"/>
          <p14:tracePt t="110708" x="0" y="0"/>
        </p14:tracePtLst>
        <p14:tracePtLst>
          <p14:tracePt t="117368" x="5005388" y="4738688"/>
          <p14:tracePt t="117821" x="4995863" y="4738688"/>
          <p14:tracePt t="117869" x="4986338" y="4738688"/>
          <p14:tracePt t="117899" x="4976813" y="4738688"/>
          <p14:tracePt t="117923" x="4968875" y="4738688"/>
          <p14:tracePt t="117971" x="4959350" y="4738688"/>
          <p14:tracePt t="118095" x="4949825" y="4738688"/>
          <p14:tracePt t="118119" x="4940300" y="4738688"/>
          <p14:tracePt t="118159" x="4932363" y="4738688"/>
          <p14:tracePt t="118173" x="4922838" y="4738688"/>
          <p14:tracePt t="118377" x="4949825" y="4730750"/>
          <p14:tracePt t="118385" x="4976813" y="4730750"/>
          <p14:tracePt t="118393" x="5013325" y="4730750"/>
          <p14:tracePt t="118401" x="5068888" y="4730750"/>
          <p14:tracePt t="118409" x="5078413" y="4730750"/>
          <p14:tracePt t="118417" x="5086350" y="4730750"/>
          <p14:tracePt t="118425" x="5095875" y="4730750"/>
          <p14:tracePt t="118551" x="5086350" y="4730750"/>
          <p14:tracePt t="118565" x="5078413" y="4730750"/>
          <p14:tracePt t="118573" x="5068888" y="4730750"/>
          <p14:tracePt t="118581" x="5059363" y="4730750"/>
          <p14:tracePt t="118589" x="5049838" y="4730750"/>
          <p14:tracePt t="118606" x="5041900" y="4730750"/>
          <p14:tracePt t="118683" x="5032375" y="4730750"/>
          <p14:tracePt t="118700" x="5032375" y="4721225"/>
          <p14:tracePt t="118707" x="5022850" y="4721225"/>
          <p14:tracePt t="118723" x="5013325" y="4721225"/>
          <p14:tracePt t="119137" x="5005388" y="4721225"/>
          <p14:tracePt t="119177" x="4995863" y="4721225"/>
          <p14:tracePt t="119279" x="4986338" y="4721225"/>
          <p14:tracePt t="119961" x="0" y="0"/>
        </p14:tracePtLst>
        <p14:tracePtLst>
          <p14:tracePt t="136156" x="4959350" y="4584700"/>
          <p14:tracePt t="136171" x="4949825" y="4584700"/>
          <p14:tracePt t="136209" x="4949825" y="4592638"/>
          <p14:tracePt t="136217" x="4940300" y="4592638"/>
          <p14:tracePt t="136225" x="4940300" y="4602163"/>
          <p14:tracePt t="136233" x="4932363" y="4602163"/>
          <p14:tracePt t="136265" x="4922838" y="4611688"/>
          <p14:tracePt t="136281" x="4922838" y="4621213"/>
          <p14:tracePt t="136287" x="4922838" y="4638675"/>
          <p14:tracePt t="136295" x="4922838" y="4648200"/>
          <p14:tracePt t="136302" x="4922838" y="4657725"/>
          <p14:tracePt t="136311" x="4922838" y="4665663"/>
          <p14:tracePt t="136319" x="4922838" y="4675188"/>
          <p14:tracePt t="136335" x="4922838" y="4684713"/>
          <p14:tracePt t="136342" x="4922838" y="4694238"/>
          <p14:tracePt t="136375" x="4922838" y="4702175"/>
          <p14:tracePt t="136397" x="4932363" y="4702175"/>
          <p14:tracePt t="136405" x="4932363" y="4711700"/>
          <p14:tracePt t="136429" x="4940300" y="4711700"/>
          <p14:tracePt t="136437" x="4940300" y="4721225"/>
          <p14:tracePt t="136453" x="4949825" y="4721225"/>
          <p14:tracePt t="136461" x="4959350" y="4721225"/>
          <p14:tracePt t="136468" x="4968875" y="4721225"/>
          <p14:tracePt t="136475" x="4976813" y="4721225"/>
          <p14:tracePt t="136484" x="4986338" y="4721225"/>
          <p14:tracePt t="136491" x="4995863" y="4721225"/>
          <p14:tracePt t="136506" x="5005388" y="4721225"/>
          <p14:tracePt t="136516" x="5022850" y="4721225"/>
          <p14:tracePt t="136523" x="5049838" y="4721225"/>
          <p14:tracePt t="136531" x="5059363" y="4711700"/>
          <p14:tracePt t="136539" x="5078413" y="4711700"/>
          <p14:tracePt t="136548" x="5086350" y="4711700"/>
          <p14:tracePt t="136556" x="5095875" y="4702175"/>
          <p14:tracePt t="136564" x="5105400" y="4702175"/>
          <p14:tracePt t="136577" x="5105400" y="4694238"/>
          <p14:tracePt t="136585" x="5122863" y="4684713"/>
          <p14:tracePt t="136595" x="5122863" y="4675188"/>
          <p14:tracePt t="136601" x="5132388" y="4675188"/>
          <p14:tracePt t="136610" x="5141913" y="4665663"/>
          <p14:tracePt t="136618" x="5151438" y="4665663"/>
          <p14:tracePt t="136625" x="5151438" y="4657725"/>
          <p14:tracePt t="136633" x="5159375" y="4648200"/>
          <p14:tracePt t="136641" x="5168900" y="4638675"/>
          <p14:tracePt t="136648" x="5168900" y="4629150"/>
          <p14:tracePt t="136663" x="5168900" y="4621213"/>
          <p14:tracePt t="136679" x="5168900" y="4611688"/>
          <p14:tracePt t="136695" x="5168900" y="4602163"/>
          <p14:tracePt t="136711" x="5168900" y="4584700"/>
          <p14:tracePt t="136736" x="5168900" y="4575175"/>
          <p14:tracePt t="136798" x="5168900" y="4565650"/>
          <p14:tracePt t="136829" x="5168900" y="4556125"/>
          <p14:tracePt t="137001" x="0" y="0"/>
        </p14:tracePtLst>
        <p14:tracePtLst>
          <p14:tracePt t="138515" x="4922838" y="4738688"/>
          <p14:tracePt t="138521" x="4932363" y="4738688"/>
          <p14:tracePt t="138677" x="4940300" y="4738688"/>
          <p14:tracePt t="138685" x="4959350" y="4730750"/>
          <p14:tracePt t="138702" x="4968875" y="4730750"/>
          <p14:tracePt t="138725" x="4968875" y="4721225"/>
          <p14:tracePt t="138733" x="4976813" y="4721225"/>
          <p14:tracePt t="138787" x="4986338" y="4721225"/>
          <p14:tracePt t="138968" x="4976813" y="4721225"/>
          <p14:tracePt t="139093" x="4976813" y="4711700"/>
          <p14:tracePt t="139117" x="4995863" y="4711700"/>
          <p14:tracePt t="139140" x="4995863" y="4702175"/>
          <p14:tracePt t="139147" x="5005388" y="4702175"/>
          <p14:tracePt t="139226" x="5005388" y="4711700"/>
          <p14:tracePt t="139241" x="4995863" y="4721225"/>
          <p14:tracePt t="139249" x="4986338" y="4721225"/>
          <p14:tracePt t="139257" x="4976813" y="4730750"/>
          <p14:tracePt t="139336" x="4976813" y="4738688"/>
          <p14:tracePt t="139649" x="0" y="0"/>
        </p14:tracePtLst>
        <p14:tracePtLst>
          <p14:tracePt t="174358" x="8337550" y="1708150"/>
          <p14:tracePt t="174373" x="8337550" y="1698625"/>
          <p14:tracePt t="174427" x="8329613" y="1689100"/>
          <p14:tracePt t="174435" x="8329613" y="1679575"/>
          <p14:tracePt t="174443" x="8320088" y="1679575"/>
          <p14:tracePt t="174459" x="8320088" y="1671638"/>
          <p14:tracePt t="174468" x="8310563" y="1671638"/>
          <p14:tracePt t="174505" x="8301038" y="1671638"/>
          <p14:tracePt t="174521" x="8293100" y="1679575"/>
          <p14:tracePt t="174529" x="8283575" y="1689100"/>
          <p14:tracePt t="174537" x="8283575" y="1698625"/>
          <p14:tracePt t="174547" x="8274050" y="1708150"/>
          <p14:tracePt t="174553" x="8256588" y="1725613"/>
          <p14:tracePt t="174561" x="8247063" y="1744663"/>
          <p14:tracePt t="174569" x="8237538" y="1744663"/>
          <p14:tracePt t="174577" x="8237538" y="1762125"/>
          <p14:tracePt t="174583" x="8228013" y="1771650"/>
          <p14:tracePt t="174591" x="8228013" y="1789113"/>
          <p14:tracePt t="174599" x="8228013" y="1798638"/>
          <p14:tracePt t="174607" x="8228013" y="1817688"/>
          <p14:tracePt t="174615" x="8228013" y="1835150"/>
          <p14:tracePt t="174623" x="8228013" y="1844675"/>
          <p14:tracePt t="174631" x="8228013" y="1854200"/>
          <p14:tracePt t="174640" x="8228013" y="1862138"/>
          <p14:tracePt t="174647" x="8228013" y="1881188"/>
          <p14:tracePt t="174655" x="8228013" y="1890713"/>
          <p14:tracePt t="174663" x="8228013" y="1908175"/>
          <p14:tracePt t="174672" x="8228013" y="1927225"/>
          <p14:tracePt t="174679" x="8220075" y="1954213"/>
          <p14:tracePt t="174685" x="8220075" y="1973263"/>
          <p14:tracePt t="174693" x="8220075" y="1990725"/>
          <p14:tracePt t="174703" x="8220075" y="2009775"/>
          <p14:tracePt t="174709" x="8220075" y="2027238"/>
          <p14:tracePt t="174718" x="8220075" y="2036763"/>
          <p14:tracePt t="174725" x="8220075" y="2046288"/>
          <p14:tracePt t="174734" x="8220075" y="2054225"/>
          <p14:tracePt t="174741" x="8220075" y="2073275"/>
          <p14:tracePt t="174749" x="8220075" y="2082800"/>
          <p14:tracePt t="174756" x="8220075" y="2100263"/>
          <p14:tracePt t="174773" x="8220075" y="2119313"/>
          <p14:tracePt t="174779" x="8220075" y="2136775"/>
          <p14:tracePt t="174787" x="8220075" y="2146300"/>
          <p14:tracePt t="174796" x="8220075" y="2155825"/>
          <p14:tracePt t="174803" x="8220075" y="2173288"/>
          <p14:tracePt t="174811" x="8228013" y="2173288"/>
          <p14:tracePt t="174827" x="8237538" y="2182813"/>
          <p14:tracePt t="174873" x="8247063" y="2192338"/>
          <p14:tracePt t="174897" x="8256588" y="2200275"/>
          <p14:tracePt t="174905" x="8256588" y="2209800"/>
          <p14:tracePt t="174937" x="8264525" y="2219325"/>
          <p14:tracePt t="175031" x="8274050" y="2219325"/>
          <p14:tracePt t="175046" x="8293100" y="2219325"/>
          <p14:tracePt t="175055" x="8301038" y="2219325"/>
          <p14:tracePt t="175069" x="8310563" y="2219325"/>
          <p14:tracePt t="175077" x="8320088" y="2219325"/>
          <p14:tracePt t="175085" x="8337550" y="2209800"/>
          <p14:tracePt t="175093" x="8347075" y="2200275"/>
          <p14:tracePt t="175109" x="8356600" y="2192338"/>
          <p14:tracePt t="175117" x="8366125" y="2192338"/>
          <p14:tracePt t="175125" x="8366125" y="2173288"/>
          <p14:tracePt t="175141" x="8366125" y="2163763"/>
          <p14:tracePt t="175147" x="8366125" y="2146300"/>
          <p14:tracePt t="175155" x="8366125" y="2127250"/>
          <p14:tracePt t="175163" x="8366125" y="2119313"/>
          <p14:tracePt t="175172" x="8374063" y="2100263"/>
          <p14:tracePt t="175178" x="8383588" y="2082800"/>
          <p14:tracePt t="175187" x="8383588" y="2063750"/>
          <p14:tracePt t="175195" x="8393113" y="2054225"/>
          <p14:tracePt t="175203" x="8393113" y="2027238"/>
          <p14:tracePt t="175211" x="8402638" y="2017713"/>
          <p14:tracePt t="175219" x="8402638" y="1990725"/>
          <p14:tracePt t="175227" x="8402638" y="1981200"/>
          <p14:tracePt t="175235" x="8402638" y="1954213"/>
          <p14:tracePt t="175244" x="8402638" y="1935163"/>
          <p14:tracePt t="175249" x="8402638" y="1917700"/>
          <p14:tracePt t="175257" x="8402638" y="1898650"/>
          <p14:tracePt t="175266" x="8402638" y="1871663"/>
          <p14:tracePt t="175273" x="8402638" y="1844675"/>
          <p14:tracePt t="175281" x="8402638" y="1825625"/>
          <p14:tracePt t="175289" x="8402638" y="1817688"/>
          <p14:tracePt t="175296" x="8402638" y="1808163"/>
          <p14:tracePt t="175305" x="8402638" y="1789113"/>
          <p14:tracePt t="175321" x="8402638" y="1771650"/>
          <p14:tracePt t="175329" x="8402638" y="1762125"/>
          <p14:tracePt t="175343" x="8402638" y="1752600"/>
          <p14:tracePt t="175351" x="8402638" y="1744663"/>
          <p14:tracePt t="175359" x="8402638" y="1735138"/>
          <p14:tracePt t="175376" x="8402638" y="1725613"/>
          <p14:tracePt t="175391" x="8402638" y="1716088"/>
          <p14:tracePt t="175399" x="8402638" y="1708150"/>
          <p14:tracePt t="175407" x="8402638" y="1698625"/>
          <p14:tracePt t="175422" x="8402638" y="1679575"/>
          <p14:tracePt t="175429" x="8402638" y="1671638"/>
          <p14:tracePt t="175446" x="8402638" y="1662113"/>
          <p14:tracePt t="175736" x="8402638" y="1671638"/>
          <p14:tracePt t="175743" x="8393113" y="1689100"/>
          <p14:tracePt t="175751" x="8393113" y="1708150"/>
          <p14:tracePt t="175759" x="8393113" y="1716088"/>
          <p14:tracePt t="175767" x="8393113" y="1752600"/>
          <p14:tracePt t="175775" x="8393113" y="1781175"/>
          <p14:tracePt t="175783" x="8393113" y="1798638"/>
          <p14:tracePt t="175791" x="8393113" y="1825625"/>
          <p14:tracePt t="175799" x="8393113" y="1854200"/>
          <p14:tracePt t="175805" x="8393113" y="1898650"/>
          <p14:tracePt t="175813" x="8393113" y="1908175"/>
          <p14:tracePt t="175829" x="8393113" y="1927225"/>
          <p14:tracePt t="175837" x="8393113" y="1935163"/>
          <p14:tracePt t="175845" x="8393113" y="1944688"/>
          <p14:tracePt t="175853" x="8393113" y="1963738"/>
          <p14:tracePt t="175861" x="8393113" y="1973263"/>
          <p14:tracePt t="175877" x="8393113" y="1981200"/>
          <p14:tracePt t="175892" x="8393113" y="1990725"/>
          <p14:tracePt t="175901" x="8393113" y="2000250"/>
          <p14:tracePt t="175907" x="8393113" y="2009775"/>
          <p14:tracePt t="175923" x="8393113" y="2017713"/>
          <p14:tracePt t="175940" x="8393113" y="2027238"/>
          <p14:tracePt t="175979" x="8393113" y="2036763"/>
          <p14:tracePt t="176017" x="8393113" y="2046288"/>
          <p14:tracePt t="176025" x="8393113" y="2054225"/>
          <p14:tracePt t="176041" x="8393113" y="2073275"/>
          <p14:tracePt t="176057" x="8393113" y="2082800"/>
          <p14:tracePt t="176065" x="8393113" y="2090738"/>
          <p14:tracePt t="176073" x="8393113" y="2100263"/>
          <p14:tracePt t="176087" x="8393113" y="2109788"/>
          <p14:tracePt t="176095" x="8383588" y="2109788"/>
          <p14:tracePt t="176159" x="8383588" y="2119313"/>
          <p14:tracePt t="177185" x="8383588" y="2100263"/>
          <p14:tracePt t="177193" x="8383588" y="2082800"/>
          <p14:tracePt t="177202" x="8383588" y="2063750"/>
          <p14:tracePt t="177215" x="8383588" y="2054225"/>
          <p14:tracePt t="177224" x="8383588" y="2046288"/>
          <p14:tracePt t="177231" x="8383588" y="2027238"/>
          <p14:tracePt t="177239" x="8383588" y="2017713"/>
          <p14:tracePt t="177247" x="8383588" y="2000250"/>
          <p14:tracePt t="177255" x="8383588" y="1990725"/>
          <p14:tracePt t="177263" x="8383588" y="1981200"/>
          <p14:tracePt t="177271" x="8383588" y="1963738"/>
          <p14:tracePt t="177279" x="8383588" y="1954213"/>
          <p14:tracePt t="177287" x="8383588" y="1935163"/>
          <p14:tracePt t="177303" x="8383588" y="1927225"/>
          <p14:tracePt t="177312" x="8383588" y="1908175"/>
          <p14:tracePt t="177316" x="8383588" y="1898650"/>
          <p14:tracePt t="177325" x="8383588" y="1890713"/>
          <p14:tracePt t="177333" x="8383588" y="1871663"/>
          <p14:tracePt t="177342" x="8383588" y="1854200"/>
          <p14:tracePt t="177349" x="8383588" y="1835150"/>
          <p14:tracePt t="177356" x="8383588" y="1825625"/>
          <p14:tracePt t="177365" x="8393113" y="1808163"/>
          <p14:tracePt t="177373" x="8393113" y="1798638"/>
          <p14:tracePt t="177381" x="8393113" y="1789113"/>
          <p14:tracePt t="177391" x="8393113" y="1781175"/>
          <p14:tracePt t="177403" x="8393113" y="1762125"/>
          <p14:tracePt t="177411" x="8393113" y="1752600"/>
          <p14:tracePt t="177419" x="8393113" y="1744663"/>
          <p14:tracePt t="177427" x="8393113" y="1725613"/>
          <p14:tracePt t="177435" x="8393113" y="1716088"/>
          <p14:tracePt t="177453" x="8393113" y="1698625"/>
          <p14:tracePt t="177459" x="8393113" y="1689100"/>
          <p14:tracePt t="177467" x="8393113" y="1679575"/>
          <p14:tracePt t="177475" x="8393113" y="1671638"/>
          <p14:tracePt t="177483" x="8393113" y="1662113"/>
          <p14:tracePt t="177491" x="8393113" y="1652588"/>
          <p14:tracePt t="177513" x="8393113" y="1643063"/>
          <p14:tracePt t="177521" x="8393113" y="1635125"/>
          <p14:tracePt t="177529" x="8393113" y="1625600"/>
          <p14:tracePt t="177537" x="8393113" y="1598613"/>
          <p14:tracePt t="177553" x="8393113" y="1589088"/>
          <p14:tracePt t="177561" x="8393113" y="1579563"/>
          <p14:tracePt t="177569" x="8393113" y="1570038"/>
          <p14:tracePt t="177577" x="8402638" y="1570038"/>
          <p14:tracePt t="177591" x="8402638" y="1562100"/>
          <p14:tracePt t="177687" x="8402638" y="1552575"/>
          <p14:tracePt t="177725" x="0" y="0"/>
        </p14:tracePtLst>
        <p14:tracePtLst>
          <p14:tracePt t="184863" x="8639175" y="1589088"/>
          <p14:tracePt t="185183" x="8639175" y="1598613"/>
          <p14:tracePt t="185191" x="8629650" y="1598613"/>
          <p14:tracePt t="185199" x="8629650" y="1616075"/>
          <p14:tracePt t="185207" x="8629650" y="1625600"/>
          <p14:tracePt t="185215" x="8629650" y="1635125"/>
          <p14:tracePt t="185223" x="8629650" y="1652588"/>
          <p14:tracePt t="185231" x="8629650" y="1662113"/>
          <p14:tracePt t="185239" x="8621713" y="1662113"/>
          <p14:tracePt t="185247" x="8621713" y="1671638"/>
          <p14:tracePt t="185263" x="8621713" y="1679575"/>
          <p14:tracePt t="185301" x="8621713" y="1689100"/>
          <p14:tracePt t="185317" x="8612188" y="1698625"/>
          <p14:tracePt t="185325" x="8612188" y="1708150"/>
          <p14:tracePt t="185341" x="8612188" y="1716088"/>
          <p14:tracePt t="185349" x="8602663" y="1735138"/>
          <p14:tracePt t="185363" x="8602663" y="1752600"/>
          <p14:tracePt t="185371" x="8602663" y="1771650"/>
          <p14:tracePt t="185379" x="8593138" y="1781175"/>
          <p14:tracePt t="185386" x="8585200" y="1789113"/>
          <p14:tracePt t="185395" x="8585200" y="1808163"/>
          <p14:tracePt t="185411" x="8585200" y="1825625"/>
          <p14:tracePt t="185419" x="8575675" y="1835150"/>
          <p14:tracePt t="185427" x="8575675" y="1844675"/>
          <p14:tracePt t="185435" x="8575675" y="1862138"/>
          <p14:tracePt t="185443" x="8575675" y="1881188"/>
          <p14:tracePt t="185449" x="8575675" y="1898650"/>
          <p14:tracePt t="185457" x="8575675" y="1917700"/>
          <p14:tracePt t="185473" x="8575675" y="1927225"/>
          <p14:tracePt t="185481" x="8575675" y="1935163"/>
          <p14:tracePt t="185505" x="8575675" y="1944688"/>
          <p14:tracePt t="185607" x="8575675" y="1935163"/>
          <p14:tracePt t="185615" x="8575675" y="1908175"/>
          <p14:tracePt t="185622" x="8575675" y="1898650"/>
          <p14:tracePt t="185631" x="8575675" y="1871663"/>
          <p14:tracePt t="185641" x="8575675" y="1854200"/>
          <p14:tracePt t="185659" x="8585200" y="1798638"/>
          <p14:tracePt t="185661" x="8585200" y="1781175"/>
          <p14:tracePt t="185669" x="8593138" y="1744663"/>
          <p14:tracePt t="185685" x="8602663" y="1735138"/>
          <p14:tracePt t="185693" x="8602663" y="1725613"/>
          <p14:tracePt t="185709" x="8602663" y="1716088"/>
          <p14:tracePt t="185803" x="8602663" y="1735138"/>
          <p14:tracePt t="185811" x="8602663" y="1752600"/>
          <p14:tracePt t="185819" x="8602663" y="1781175"/>
          <p14:tracePt t="185827" x="8602663" y="1808163"/>
          <p14:tracePt t="185833" x="8602663" y="1844675"/>
          <p14:tracePt t="185841" x="8602663" y="1871663"/>
          <p14:tracePt t="185849" x="8602663" y="1898650"/>
          <p14:tracePt t="185857" x="8602663" y="1927225"/>
          <p14:tracePt t="185865" x="8602663" y="1954213"/>
          <p14:tracePt t="185873" x="8602663" y="1990725"/>
          <p14:tracePt t="185892" x="8602663" y="2036763"/>
          <p14:tracePt t="185897" x="8602663" y="2054225"/>
          <p14:tracePt t="185905" x="8602663" y="2063750"/>
          <p14:tracePt t="186007" x="8612188" y="2036763"/>
          <p14:tracePt t="186013" x="8612188" y="2000250"/>
          <p14:tracePt t="186021" x="8621713" y="1973263"/>
          <p14:tracePt t="186029" x="8621713" y="1954213"/>
          <p14:tracePt t="186037" x="8621713" y="1927225"/>
          <p14:tracePt t="186045" x="8629650" y="1908175"/>
          <p14:tracePt t="186053" x="8629650" y="1890713"/>
          <p14:tracePt t="186061" x="8629650" y="1881188"/>
          <p14:tracePt t="186069" x="8629650" y="1862138"/>
          <p14:tracePt t="186085" x="8629650" y="1854200"/>
          <p14:tracePt t="186163" x="8629650" y="1871663"/>
          <p14:tracePt t="186172" x="8629650" y="1898650"/>
          <p14:tracePt t="186179" x="8629650" y="1917700"/>
          <p14:tracePt t="186188" x="8629650" y="1935163"/>
          <p14:tracePt t="186195" x="8629650" y="1963738"/>
          <p14:tracePt t="186203" x="8629650" y="1973263"/>
          <p14:tracePt t="186209" x="8629650" y="1981200"/>
          <p14:tracePt t="186218" x="8629650" y="2000250"/>
          <p14:tracePt t="186225" x="8629650" y="2009775"/>
          <p14:tracePt t="186233" x="8629650" y="2017713"/>
          <p14:tracePt t="186249" x="8629650" y="2027238"/>
          <p14:tracePt t="187025" x="0" y="0"/>
        </p14:tracePtLst>
        <p14:tracePtLst>
          <p14:tracePt t="196551" x="8310563" y="1917700"/>
          <p14:tracePt t="196919" x="8310563" y="1908175"/>
          <p14:tracePt t="196927" x="8320088" y="1908175"/>
          <p14:tracePt t="197585" x="8329613" y="1908175"/>
          <p14:tracePt t="197695" x="8329613" y="1898650"/>
          <p14:tracePt t="197719" x="8329613" y="1890713"/>
          <p14:tracePt t="197725" x="8329613" y="1881188"/>
          <p14:tracePt t="197732" x="8337550" y="1862138"/>
          <p14:tracePt t="197740" x="8337550" y="1854200"/>
          <p14:tracePt t="197749" x="8337550" y="1835150"/>
          <p14:tracePt t="197757" x="8337550" y="1817688"/>
          <p14:tracePt t="197766" x="8337550" y="1798638"/>
          <p14:tracePt t="197773" x="8337550" y="1781175"/>
          <p14:tracePt t="197789" x="8337550" y="1762125"/>
          <p14:tracePt t="197797" x="8337550" y="1752600"/>
          <p14:tracePt t="197805" x="8337550" y="1744663"/>
          <p14:tracePt t="197819" x="8337550" y="1735138"/>
          <p14:tracePt t="197961" x="8337550" y="1762125"/>
          <p14:tracePt t="197969" x="8337550" y="1789113"/>
          <p14:tracePt t="197977" x="8337550" y="1825625"/>
          <p14:tracePt t="197985" x="8337550" y="1835150"/>
          <p14:tracePt t="197994" x="8337550" y="1854200"/>
          <p14:tracePt t="197999" x="8337550" y="1871663"/>
          <p14:tracePt t="198010" x="8337550" y="1881188"/>
          <p14:tracePt t="198023" x="8337550" y="1898650"/>
          <p14:tracePt t="198031" x="8329613" y="1898650"/>
          <p14:tracePt t="198353" x="8329613" y="1908175"/>
          <p14:tracePt t="198455" x="8337550" y="1908175"/>
          <p14:tracePt t="198471" x="8356600" y="1898650"/>
          <p14:tracePt t="198479" x="8366125" y="1890713"/>
          <p14:tracePt t="198484" x="8383588" y="1881188"/>
          <p14:tracePt t="198494" x="8393113" y="1871663"/>
          <p14:tracePt t="198501" x="8410575" y="1862138"/>
          <p14:tracePt t="198509" x="8420100" y="1844675"/>
          <p14:tracePt t="198517" x="8429625" y="1844675"/>
          <p14:tracePt t="198525" x="8439150" y="1835150"/>
          <p14:tracePt t="198533" x="8447088" y="1835150"/>
          <p14:tracePt t="198541" x="8456613" y="1825625"/>
          <p14:tracePt t="198557" x="8466138" y="1817688"/>
          <p14:tracePt t="198578" x="8475663" y="1808163"/>
          <p14:tracePt t="198627" x="8483600" y="1808163"/>
          <p14:tracePt t="198643" x="8483600" y="1798638"/>
          <p14:tracePt t="198705" x="8483600" y="1789113"/>
          <p14:tracePt t="198721" x="8493125" y="1781175"/>
          <p14:tracePt t="198759" x="8493125" y="1771650"/>
          <p14:tracePt t="198767" x="8502650" y="1771650"/>
          <p14:tracePt t="198775" x="8502650" y="1762125"/>
          <p14:tracePt t="198783" x="8529638" y="1762125"/>
          <p14:tracePt t="198791" x="8548688" y="1762125"/>
          <p14:tracePt t="198799" x="8575675" y="1762125"/>
          <p14:tracePt t="198807" x="8612188" y="1752600"/>
          <p14:tracePt t="198815" x="8648700" y="1752600"/>
          <p14:tracePt t="198823" x="8666163" y="1752600"/>
          <p14:tracePt t="198831" x="8675688" y="1752600"/>
          <p14:tracePt t="198839" x="8694738" y="1752600"/>
          <p14:tracePt t="198861" x="8694738" y="1744663"/>
          <p14:tracePt t="199441" x="8702675" y="1744663"/>
          <p14:tracePt t="199497" x="0" y="0"/>
        </p14:tracePtLst>
        <p14:tracePtLst>
          <p14:tracePt t="207432" x="8629650" y="1817688"/>
          <p14:tracePt t="208890" x="8639175" y="1825625"/>
          <p14:tracePt t="208897" x="8648700" y="1825625"/>
          <p14:tracePt t="208905" x="8658225" y="1835150"/>
          <p14:tracePt t="208911" x="8666163" y="1835150"/>
          <p14:tracePt t="208922" x="8685213" y="1835150"/>
          <p14:tracePt t="208927" x="8702675" y="1835150"/>
          <p14:tracePt t="208935" x="8721725" y="1835150"/>
          <p14:tracePt t="208943" x="8739188" y="1835150"/>
          <p14:tracePt t="208959" x="8748713" y="1844675"/>
          <p14:tracePt t="208967" x="8758238" y="1844675"/>
          <p14:tracePt t="208985" x="8767763" y="1844675"/>
          <p14:tracePt t="209007" x="8775700" y="1844675"/>
          <p14:tracePt t="209021" x="8785225" y="1844675"/>
          <p14:tracePt t="209028" x="8794750" y="1844675"/>
          <p14:tracePt t="209036" x="8804275" y="1844675"/>
          <p14:tracePt t="209047" x="8812213" y="1854200"/>
          <p14:tracePt t="209053" x="8831263" y="1854200"/>
          <p14:tracePt t="209085" x="8840788" y="1854200"/>
          <p14:tracePt t="209101" x="8840788" y="1862138"/>
          <p14:tracePt t="209115" x="8858250" y="1862138"/>
          <p14:tracePt t="209123" x="8867775" y="1862138"/>
          <p14:tracePt t="209131" x="8877300" y="1862138"/>
          <p14:tracePt t="209140" x="8885238" y="1862138"/>
          <p14:tracePt t="209147" x="8894763" y="1862138"/>
          <p14:tracePt t="209155" x="8904288" y="1871663"/>
          <p14:tracePt t="209163" x="8913813" y="1871663"/>
          <p14:tracePt t="209289" x="8921750" y="1871663"/>
          <p14:tracePt t="209303" x="8931275" y="1871663"/>
          <p14:tracePt t="209679" x="8940800" y="1871663"/>
          <p14:tracePt t="20975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Molecular mechanisms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D47E46-C8D8-4141-A268-EBBEA37D8E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57" b="54446"/>
          <a:stretch/>
        </p:blipFill>
        <p:spPr>
          <a:xfrm>
            <a:off x="312230" y="979927"/>
            <a:ext cx="6583680" cy="18967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059849-0E9E-4082-B73E-04C945A1ADE1}"/>
              </a:ext>
            </a:extLst>
          </p:cNvPr>
          <p:cNvSpPr/>
          <p:nvPr/>
        </p:nvSpPr>
        <p:spPr>
          <a:xfrm>
            <a:off x="7753959" y="1262880"/>
            <a:ext cx="33192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/>
              <a:t>C10 adsorbed on calcite in a co-planar manner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/>
              <a:t>Little mixing between 1</a:t>
            </a:r>
            <a:r>
              <a:rPr lang="en-US" sz="2200" baseline="30000" dirty="0"/>
              <a:t>st</a:t>
            </a:r>
            <a:r>
              <a:rPr lang="en-US" sz="2200" dirty="0"/>
              <a:t> and 2</a:t>
            </a:r>
            <a:r>
              <a:rPr lang="en-US" sz="2200" baseline="30000" dirty="0"/>
              <a:t>nd</a:t>
            </a:r>
            <a:r>
              <a:rPr lang="en-US" sz="2200" dirty="0"/>
              <a:t> C10 layers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A4AC30-6AFE-4C9F-8093-3D06E3D28DD4}"/>
              </a:ext>
            </a:extLst>
          </p:cNvPr>
          <p:cNvSpPr/>
          <p:nvPr/>
        </p:nvSpPr>
        <p:spPr>
          <a:xfrm>
            <a:off x="7753958" y="3079742"/>
            <a:ext cx="36648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1</a:t>
            </a:r>
            <a:r>
              <a:rPr lang="en-US" sz="2200" baseline="30000" dirty="0">
                <a:solidFill>
                  <a:srgbClr val="0432FF"/>
                </a:solidFill>
              </a:rPr>
              <a:t>st</a:t>
            </a:r>
            <a:r>
              <a:rPr lang="en-US" sz="2200" dirty="0">
                <a:solidFill>
                  <a:srgbClr val="0432FF"/>
                </a:solidFill>
              </a:rPr>
              <a:t> C10 layer intercalates into the coarse CO</a:t>
            </a:r>
            <a:r>
              <a:rPr lang="en-US" sz="2200" baseline="-25000" dirty="0">
                <a:solidFill>
                  <a:srgbClr val="0432FF"/>
                </a:solidFill>
              </a:rPr>
              <a:t>2</a:t>
            </a:r>
            <a:r>
              <a:rPr lang="en-US" sz="2200" dirty="0">
                <a:solidFill>
                  <a:srgbClr val="0432FF"/>
                </a:solidFill>
              </a:rPr>
              <a:t> layer well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432FF"/>
                </a:solidFill>
              </a:rPr>
              <a:t>Excellent mixing between 1</a:t>
            </a:r>
            <a:r>
              <a:rPr lang="en-US" sz="2200" baseline="30000" dirty="0">
                <a:solidFill>
                  <a:srgbClr val="0432FF"/>
                </a:solidFill>
              </a:rPr>
              <a:t>st</a:t>
            </a:r>
            <a:r>
              <a:rPr lang="en-US" sz="2200" dirty="0">
                <a:solidFill>
                  <a:srgbClr val="0432FF"/>
                </a:solidFill>
              </a:rPr>
              <a:t> and 2</a:t>
            </a:r>
            <a:r>
              <a:rPr lang="en-US" sz="2200" baseline="30000" dirty="0">
                <a:solidFill>
                  <a:srgbClr val="0432FF"/>
                </a:solidFill>
              </a:rPr>
              <a:t>nd</a:t>
            </a:r>
            <a:r>
              <a:rPr lang="en-US" sz="2200" dirty="0">
                <a:solidFill>
                  <a:srgbClr val="0432FF"/>
                </a:solidFill>
              </a:rPr>
              <a:t> C10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A894EC-B148-40C7-A1D6-DFF1583649AA}"/>
              </a:ext>
            </a:extLst>
          </p:cNvPr>
          <p:cNvSpPr/>
          <p:nvPr/>
        </p:nvSpPr>
        <p:spPr>
          <a:xfrm>
            <a:off x="7753959" y="4916339"/>
            <a:ext cx="39659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1</a:t>
            </a:r>
            <a:r>
              <a:rPr lang="en-US" sz="2200" baseline="30000" dirty="0">
                <a:solidFill>
                  <a:srgbClr val="C00000"/>
                </a:solidFill>
              </a:rPr>
              <a:t>st</a:t>
            </a:r>
            <a:r>
              <a:rPr lang="en-US" sz="2200" dirty="0">
                <a:solidFill>
                  <a:srgbClr val="C00000"/>
                </a:solidFill>
              </a:rPr>
              <a:t> C10 layer does not inter-</a:t>
            </a:r>
            <a:r>
              <a:rPr lang="en-US" sz="2200" dirty="0" err="1">
                <a:solidFill>
                  <a:srgbClr val="C00000"/>
                </a:solidFill>
              </a:rPr>
              <a:t>calate</a:t>
            </a:r>
            <a:r>
              <a:rPr lang="en-US" sz="2200" dirty="0">
                <a:solidFill>
                  <a:srgbClr val="C00000"/>
                </a:solidFill>
              </a:rPr>
              <a:t> into the dense CO</a:t>
            </a:r>
            <a:r>
              <a:rPr lang="en-US" sz="2200" baseline="-25000" dirty="0">
                <a:solidFill>
                  <a:srgbClr val="C00000"/>
                </a:solidFill>
              </a:rPr>
              <a:t>2</a:t>
            </a:r>
            <a:r>
              <a:rPr lang="en-US" sz="2200" dirty="0">
                <a:solidFill>
                  <a:srgbClr val="C00000"/>
                </a:solidFill>
              </a:rPr>
              <a:t> layer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Good mixing between 1</a:t>
            </a:r>
            <a:r>
              <a:rPr lang="en-US" sz="2200" baseline="30000" dirty="0">
                <a:solidFill>
                  <a:srgbClr val="C00000"/>
                </a:solidFill>
              </a:rPr>
              <a:t>st</a:t>
            </a:r>
            <a:r>
              <a:rPr lang="en-US" sz="2200" dirty="0">
                <a:solidFill>
                  <a:srgbClr val="C00000"/>
                </a:solidFill>
              </a:rPr>
              <a:t> and 2</a:t>
            </a:r>
            <a:r>
              <a:rPr lang="en-US" sz="2200" baseline="30000" dirty="0">
                <a:solidFill>
                  <a:srgbClr val="C00000"/>
                </a:solidFill>
              </a:rPr>
              <a:t>nd</a:t>
            </a:r>
            <a:r>
              <a:rPr lang="en-US" sz="2200" dirty="0">
                <a:solidFill>
                  <a:srgbClr val="C00000"/>
                </a:solidFill>
              </a:rPr>
              <a:t> C10 layers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B0AB7E-6945-4002-B1E5-F90CDBFE9B35}"/>
              </a:ext>
            </a:extLst>
          </p:cNvPr>
          <p:cNvGrpSpPr/>
          <p:nvPr/>
        </p:nvGrpSpPr>
        <p:grpSpPr>
          <a:xfrm>
            <a:off x="312230" y="2998717"/>
            <a:ext cx="6896105" cy="2118240"/>
            <a:chOff x="312230" y="2998717"/>
            <a:chExt cx="6896105" cy="211824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222B34-9E1C-472C-8B86-84018E72B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57" t="49125"/>
            <a:stretch/>
          </p:blipFill>
          <p:spPr>
            <a:xfrm>
              <a:off x="312230" y="2998717"/>
              <a:ext cx="6583680" cy="21182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B85F1B-1EBC-439C-B947-157B961A4DFF}"/>
                </a:ext>
              </a:extLst>
            </p:cNvPr>
            <p:cNvSpPr txBox="1"/>
            <p:nvPr/>
          </p:nvSpPr>
          <p:spPr>
            <a:xfrm>
              <a:off x="6675370" y="3856403"/>
              <a:ext cx="465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941ACF-8507-4932-ADFB-11CF8F4AF900}"/>
                </a:ext>
              </a:extLst>
            </p:cNvPr>
            <p:cNvSpPr txBox="1"/>
            <p:nvPr/>
          </p:nvSpPr>
          <p:spPr>
            <a:xfrm>
              <a:off x="6662993" y="3460550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2nd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CE7A31-865C-43B0-8FA6-5317F0AD8DD2}"/>
              </a:ext>
            </a:extLst>
          </p:cNvPr>
          <p:cNvSpPr txBox="1"/>
          <p:nvPr/>
        </p:nvSpPr>
        <p:spPr>
          <a:xfrm>
            <a:off x="6608238" y="2029713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E4EED0-E25C-4C4F-A277-DF5EDB2D8DDB}"/>
              </a:ext>
            </a:extLst>
          </p:cNvPr>
          <p:cNvSpPr txBox="1"/>
          <p:nvPr/>
        </p:nvSpPr>
        <p:spPr>
          <a:xfrm>
            <a:off x="6595861" y="163386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CC3574-0BB6-4276-881A-66707E0D12AF}"/>
              </a:ext>
            </a:extLst>
          </p:cNvPr>
          <p:cNvGrpSpPr/>
          <p:nvPr/>
        </p:nvGrpSpPr>
        <p:grpSpPr>
          <a:xfrm>
            <a:off x="214160" y="4700884"/>
            <a:ext cx="6973970" cy="1761709"/>
            <a:chOff x="214160" y="4700884"/>
            <a:chExt cx="6973970" cy="1761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4D30DE-538C-4980-8D6F-7605DD5C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9144"/>
            <a:stretch/>
          </p:blipFill>
          <p:spPr>
            <a:xfrm>
              <a:off x="214160" y="4700884"/>
              <a:ext cx="6583680" cy="17617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A1FA8F-5DDD-49E2-8233-9DFF9DA4A3A2}"/>
                </a:ext>
              </a:extLst>
            </p:cNvPr>
            <p:cNvSpPr txBox="1"/>
            <p:nvPr/>
          </p:nvSpPr>
          <p:spPr>
            <a:xfrm>
              <a:off x="6655165" y="5492590"/>
              <a:ext cx="465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1st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D23FAB-50FB-42C1-9612-93FADD809382}"/>
                </a:ext>
              </a:extLst>
            </p:cNvPr>
            <p:cNvSpPr txBox="1"/>
            <p:nvPr/>
          </p:nvSpPr>
          <p:spPr>
            <a:xfrm>
              <a:off x="6642788" y="5096737"/>
              <a:ext cx="545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2nd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5EC10B-DDCE-409B-AAAD-1E0FE874E3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1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12"/>
    </mc:Choice>
    <mc:Fallback xmlns="">
      <p:transition spd="slow" advTm="212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  <p:extLst mod="1">
    <p:ext uri="{3A86A75C-4F4B-4683-9AE1-C65F6400EC91}">
      <p14:laserTraceLst xmlns:p14="http://schemas.microsoft.com/office/powerpoint/2010/main">
        <p14:tracePtLst>
          <p14:tracePt t="19664" x="4183063" y="949325"/>
          <p14:tracePt t="19673" x="4173538" y="939800"/>
          <p14:tracePt t="19686" x="4164013" y="939800"/>
          <p14:tracePt t="19710" x="4156075" y="931863"/>
          <p14:tracePt t="19718" x="4127500" y="931863"/>
          <p14:tracePt t="19724" x="4110038" y="922338"/>
          <p14:tracePt t="19734" x="4083050" y="912813"/>
          <p14:tracePt t="19740" x="4064000" y="912813"/>
          <p14:tracePt t="19749" x="4037013" y="912813"/>
          <p14:tracePt t="19756" x="4000500" y="895350"/>
          <p14:tracePt t="19764" x="3971925" y="895350"/>
          <p14:tracePt t="19773" x="3954463" y="895350"/>
          <p14:tracePt t="19781" x="3935413" y="895350"/>
          <p14:tracePt t="19788" x="3927475" y="895350"/>
          <p14:tracePt t="19796" x="3908425" y="895350"/>
          <p14:tracePt t="19804" x="3898900" y="895350"/>
          <p14:tracePt t="19812" x="3871913" y="895350"/>
          <p14:tracePt t="19820" x="3844925" y="895350"/>
          <p14:tracePt t="19828" x="3825875" y="895350"/>
          <p14:tracePt t="19834" x="3808413" y="885825"/>
          <p14:tracePt t="19842" x="3798888" y="885825"/>
          <p14:tracePt t="19850" x="3781425" y="885825"/>
          <p14:tracePt t="19858" x="3762375" y="885825"/>
          <p14:tracePt t="19866" x="3752850" y="885825"/>
          <p14:tracePt t="19874" x="3744913" y="885825"/>
          <p14:tracePt t="19882" x="3735388" y="885825"/>
          <p14:tracePt t="19898" x="3716338" y="885825"/>
          <p14:tracePt t="19906" x="3698875" y="895350"/>
          <p14:tracePt t="19914" x="3679825" y="903288"/>
          <p14:tracePt t="19920" x="3662363" y="912813"/>
          <p14:tracePt t="19928" x="3643313" y="922338"/>
          <p14:tracePt t="19936" x="3625850" y="931863"/>
          <p14:tracePt t="19944" x="3598863" y="958850"/>
          <p14:tracePt t="19952" x="3579813" y="976313"/>
          <p14:tracePt t="19960" x="3570288" y="995363"/>
          <p14:tracePt t="19968" x="3552825" y="1014413"/>
          <p14:tracePt t="19976" x="3543300" y="1031875"/>
          <p14:tracePt t="19984" x="3543300" y="1050925"/>
          <p14:tracePt t="19992" x="3533775" y="1077913"/>
          <p14:tracePt t="20001" x="3525838" y="1104900"/>
          <p14:tracePt t="20006" x="3525838" y="1123950"/>
          <p14:tracePt t="20014" x="3525838" y="1141413"/>
          <p14:tracePt t="20022" x="3525838" y="1168400"/>
          <p14:tracePt t="20031" x="3516313" y="1196975"/>
          <p14:tracePt t="20038" x="3516313" y="1204913"/>
          <p14:tracePt t="20047" x="3516313" y="1214438"/>
          <p14:tracePt t="20054" x="3516313" y="1233488"/>
          <p14:tracePt t="20062" x="3516313" y="1250950"/>
          <p14:tracePt t="20070" x="3516313" y="1260475"/>
          <p14:tracePt t="20079" x="3516313" y="1270000"/>
          <p14:tracePt t="20086" x="3516313" y="1287463"/>
          <p14:tracePt t="20100" x="3525838" y="1287463"/>
          <p14:tracePt t="20110" x="3533775" y="1296988"/>
          <p14:tracePt t="20116" x="3533775" y="1306513"/>
          <p14:tracePt t="20124" x="3552825" y="1314450"/>
          <p14:tracePt t="20132" x="3562350" y="1323975"/>
          <p14:tracePt t="20140" x="3579813" y="1333500"/>
          <p14:tracePt t="20148" x="3598863" y="1343025"/>
          <p14:tracePt t="20156" x="3625850" y="1350963"/>
          <p14:tracePt t="20164" x="3671888" y="1360488"/>
          <p14:tracePt t="20172" x="3725863" y="1370013"/>
          <p14:tracePt t="20180" x="3808413" y="1387475"/>
          <p14:tracePt t="20186" x="3871913" y="1416050"/>
          <p14:tracePt t="20194" x="3927475" y="1423988"/>
          <p14:tracePt t="20203" x="3990975" y="1433513"/>
          <p14:tracePt t="20210" x="4100513" y="1433513"/>
          <p14:tracePt t="20218" x="4192588" y="1433513"/>
          <p14:tracePt t="20226" x="4265613" y="1433513"/>
          <p14:tracePt t="20234" x="4365625" y="1406525"/>
          <p14:tracePt t="20242" x="4419600" y="1387475"/>
          <p14:tracePt t="20250" x="4521200" y="1360488"/>
          <p14:tracePt t="20258" x="4584700" y="1343025"/>
          <p14:tracePt t="20267" x="4611688" y="1333500"/>
          <p14:tracePt t="20274" x="4648200" y="1323975"/>
          <p14:tracePt t="20282" x="4684713" y="1296988"/>
          <p14:tracePt t="20290" x="4740275" y="1287463"/>
          <p14:tracePt t="20297" x="4757738" y="1277938"/>
          <p14:tracePt t="20304" x="4767263" y="1270000"/>
          <p14:tracePt t="20312" x="4784725" y="1260475"/>
          <p14:tracePt t="20320" x="4794250" y="1241425"/>
          <p14:tracePt t="20328" x="4803775" y="1233488"/>
          <p14:tracePt t="20336" x="4813300" y="1204913"/>
          <p14:tracePt t="20352" x="4813300" y="1196975"/>
          <p14:tracePt t="20360" x="4813300" y="1168400"/>
          <p14:tracePt t="20368" x="4813300" y="1160463"/>
          <p14:tracePt t="20376" x="4813300" y="1141413"/>
          <p14:tracePt t="20382" x="4813300" y="1131888"/>
          <p14:tracePt t="20390" x="4813300" y="1123950"/>
          <p14:tracePt t="20406" x="4813300" y="1114425"/>
          <p14:tracePt t="20414" x="4813300" y="1095375"/>
          <p14:tracePt t="20432" x="4813300" y="1087438"/>
          <p14:tracePt t="20438" x="4813300" y="1068388"/>
          <p14:tracePt t="20446" x="4813300" y="1058863"/>
          <p14:tracePt t="20454" x="4803775" y="1041400"/>
          <p14:tracePt t="20462" x="4794250" y="1022350"/>
          <p14:tracePt t="20468" x="4776788" y="1014413"/>
          <p14:tracePt t="20476" x="4740275" y="995363"/>
          <p14:tracePt t="20484" x="4721225" y="976313"/>
          <p14:tracePt t="20492" x="4703763" y="968375"/>
          <p14:tracePt t="20500" x="4684713" y="949325"/>
          <p14:tracePt t="20508" x="4657725" y="939800"/>
          <p14:tracePt t="20516" x="4638675" y="931863"/>
          <p14:tracePt t="20524" x="4621213" y="922338"/>
          <p14:tracePt t="20532" x="4602163" y="912813"/>
          <p14:tracePt t="20541" x="4565650" y="903288"/>
          <p14:tracePt t="20548" x="4538663" y="903288"/>
          <p14:tracePt t="20556" x="4521200" y="903288"/>
          <p14:tracePt t="20563" x="4511675" y="895350"/>
          <p14:tracePt t="20570" x="4502150" y="895350"/>
          <p14:tracePt t="20704" x="0" y="0"/>
        </p14:tracePtLst>
        <p14:tracePtLst>
          <p14:tracePt t="52753" x="5305425" y="1606550"/>
          <p14:tracePt t="52760" x="5305425" y="1598613"/>
          <p14:tracePt t="52768" x="5297488" y="1598613"/>
          <p14:tracePt t="52784" x="5297488" y="1589088"/>
          <p14:tracePt t="52800" x="5287963" y="1570038"/>
          <p14:tracePt t="52808" x="5278438" y="1570038"/>
          <p14:tracePt t="52814" x="5268913" y="1552575"/>
          <p14:tracePt t="52822" x="5260975" y="1543050"/>
          <p14:tracePt t="52830" x="5251450" y="1533525"/>
          <p14:tracePt t="52838" x="5241925" y="1516063"/>
          <p14:tracePt t="52847" x="5232400" y="1516063"/>
          <p14:tracePt t="52854" x="5214938" y="1497013"/>
          <p14:tracePt t="52862" x="5187950" y="1489075"/>
          <p14:tracePt t="52870" x="5168900" y="1479550"/>
          <p14:tracePt t="52878" x="5132388" y="1470025"/>
          <p14:tracePt t="52890" x="5086350" y="1460500"/>
          <p14:tracePt t="52894" x="5059363" y="1460500"/>
          <p14:tracePt t="52900" x="5005388" y="1452563"/>
          <p14:tracePt t="52908" x="4959350" y="1443038"/>
          <p14:tracePt t="52916" x="4886325" y="1443038"/>
          <p14:tracePt t="52924" x="4840288" y="1423988"/>
          <p14:tracePt t="52932" x="4794250" y="1416050"/>
          <p14:tracePt t="52940" x="4767263" y="1406525"/>
          <p14:tracePt t="52948" x="4740275" y="1406525"/>
          <p14:tracePt t="52956" x="4721225" y="1397000"/>
          <p14:tracePt t="52964" x="4667250" y="1387475"/>
          <p14:tracePt t="52972" x="4621213" y="1387475"/>
          <p14:tracePt t="52980" x="4594225" y="1387475"/>
          <p14:tracePt t="52988" x="4557713" y="1387475"/>
          <p14:tracePt t="52994" x="4502150" y="1387475"/>
          <p14:tracePt t="53004" x="4456113" y="1387475"/>
          <p14:tracePt t="53010" x="4419600" y="1387475"/>
          <p14:tracePt t="53018" x="4346575" y="1387475"/>
          <p14:tracePt t="53026" x="4273550" y="1387475"/>
          <p14:tracePt t="53035" x="4246563" y="1387475"/>
          <p14:tracePt t="53042" x="4192588" y="1387475"/>
          <p14:tracePt t="53050" x="4146550" y="1397000"/>
          <p14:tracePt t="53058" x="4100513" y="1406525"/>
          <p14:tracePt t="53066" x="4064000" y="1406525"/>
          <p14:tracePt t="53074" x="4027488" y="1423988"/>
          <p14:tracePt t="53080" x="3971925" y="1433513"/>
          <p14:tracePt t="53090" x="3917950" y="1443038"/>
          <p14:tracePt t="53096" x="3844925" y="1443038"/>
          <p14:tracePt t="53104" x="3771900" y="1443038"/>
          <p14:tracePt t="53112" x="3689350" y="1460500"/>
          <p14:tracePt t="53120" x="3662363" y="1470025"/>
          <p14:tracePt t="53128" x="3606800" y="1479550"/>
          <p14:tracePt t="53137" x="3543300" y="1489075"/>
          <p14:tracePt t="53144" x="3497263" y="1516063"/>
          <p14:tracePt t="53152" x="3479800" y="1533525"/>
          <p14:tracePt t="53161" x="3452813" y="1543050"/>
          <p14:tracePt t="53168" x="3406775" y="1562100"/>
          <p14:tracePt t="53176" x="3379788" y="1589088"/>
          <p14:tracePt t="53184" x="3343275" y="1606550"/>
          <p14:tracePt t="53190" x="3314700" y="1625600"/>
          <p14:tracePt t="53198" x="3287713" y="1635125"/>
          <p14:tracePt t="53206" x="3251200" y="1671638"/>
          <p14:tracePt t="53214" x="3224213" y="1679575"/>
          <p14:tracePt t="53223" x="3195638" y="1689100"/>
          <p14:tracePt t="53231" x="3159125" y="1708150"/>
          <p14:tracePt t="53238" x="3132138" y="1716088"/>
          <p14:tracePt t="53246" x="3105150" y="1735138"/>
          <p14:tracePt t="53254" x="3095625" y="1744663"/>
          <p14:tracePt t="53262" x="3078163" y="1752600"/>
          <p14:tracePt t="53270" x="3068638" y="1771650"/>
          <p14:tracePt t="53276" x="3059113" y="1781175"/>
          <p14:tracePt t="53285" x="3049588" y="1798638"/>
          <p14:tracePt t="53292" x="3041650" y="1817688"/>
          <p14:tracePt t="53300" x="3032125" y="1835150"/>
          <p14:tracePt t="53308" x="3022600" y="1844675"/>
          <p14:tracePt t="53316" x="3022600" y="1862138"/>
          <p14:tracePt t="53324" x="3013075" y="1881188"/>
          <p14:tracePt t="53332" x="3013075" y="1908175"/>
          <p14:tracePt t="53340" x="3013075" y="1927225"/>
          <p14:tracePt t="53348" x="3013075" y="1954213"/>
          <p14:tracePt t="53356" x="3005138" y="2000250"/>
          <p14:tracePt t="53364" x="3005138" y="2036763"/>
          <p14:tracePt t="53370" x="3005138" y="2054225"/>
          <p14:tracePt t="53378" x="3005138" y="2082800"/>
          <p14:tracePt t="53386" x="3005138" y="2100263"/>
          <p14:tracePt t="53395" x="3005138" y="2119313"/>
          <p14:tracePt t="53402" x="3005138" y="2146300"/>
          <p14:tracePt t="53410" x="3005138" y="2163763"/>
          <p14:tracePt t="53418" x="3005138" y="2182813"/>
          <p14:tracePt t="53426" x="3005138" y="2192338"/>
          <p14:tracePt t="53434" x="3005138" y="2209800"/>
          <p14:tracePt t="53442" x="3005138" y="2236788"/>
          <p14:tracePt t="53450" x="3005138" y="2255838"/>
          <p14:tracePt t="53456" x="3005138" y="2265363"/>
          <p14:tracePt t="53464" x="3013075" y="2292350"/>
          <p14:tracePt t="53473" x="3013075" y="2309813"/>
          <p14:tracePt t="53480" x="3022600" y="2328863"/>
          <p14:tracePt t="53488" x="3032125" y="2346325"/>
          <p14:tracePt t="53496" x="3041650" y="2355850"/>
          <p14:tracePt t="53504" x="3049588" y="2365375"/>
          <p14:tracePt t="53520" x="3059113" y="2382838"/>
          <p14:tracePt t="53528" x="3078163" y="2392363"/>
          <p14:tracePt t="53536" x="3086100" y="2401888"/>
          <p14:tracePt t="53544" x="3105150" y="2411413"/>
          <p14:tracePt t="53550" x="3132138" y="2419350"/>
          <p14:tracePt t="53561" x="3151188" y="2438400"/>
          <p14:tracePt t="53566" x="3178175" y="2438400"/>
          <p14:tracePt t="53574" x="3232150" y="2465388"/>
          <p14:tracePt t="53582" x="3251200" y="2474913"/>
          <p14:tracePt t="53590" x="3314700" y="2492375"/>
          <p14:tracePt t="53598" x="3387725" y="2520950"/>
          <p14:tracePt t="53606" x="3452813" y="2538413"/>
          <p14:tracePt t="53614" x="3525838" y="2557463"/>
          <p14:tracePt t="53622" x="3625850" y="2584450"/>
          <p14:tracePt t="53630" x="3679825" y="2601913"/>
          <p14:tracePt t="53640" x="3762375" y="2611438"/>
          <p14:tracePt t="53646" x="3835400" y="2630488"/>
          <p14:tracePt t="53652" x="3935413" y="2638425"/>
          <p14:tracePt t="53660" x="4027488" y="2638425"/>
          <p14:tracePt t="53668" x="4119563" y="2647950"/>
          <p14:tracePt t="53676" x="4246563" y="2667000"/>
          <p14:tracePt t="53684" x="4356100" y="2667000"/>
          <p14:tracePt t="53692" x="4411663" y="2667000"/>
          <p14:tracePt t="53700" x="4492625" y="2667000"/>
          <p14:tracePt t="53708" x="4602163" y="2667000"/>
          <p14:tracePt t="53716" x="4711700" y="2667000"/>
          <p14:tracePt t="53724" x="4803775" y="2667000"/>
          <p14:tracePt t="53734" x="4895850" y="2667000"/>
          <p14:tracePt t="53740" x="5022850" y="2667000"/>
          <p14:tracePt t="53746" x="5095875" y="2667000"/>
          <p14:tracePt t="53754" x="5151438" y="2667000"/>
          <p14:tracePt t="53762" x="5251450" y="2638425"/>
          <p14:tracePt t="53770" x="5297488" y="2620963"/>
          <p14:tracePt t="53778" x="5351463" y="2611438"/>
          <p14:tracePt t="53786" x="5397500" y="2601913"/>
          <p14:tracePt t="53794" x="5451475" y="2593975"/>
          <p14:tracePt t="53802" x="5561013" y="2574925"/>
          <p14:tracePt t="53810" x="5626100" y="2547938"/>
          <p14:tracePt t="53818" x="5708650" y="2538413"/>
          <p14:tracePt t="53828" x="5745163" y="2528888"/>
          <p14:tracePt t="53832" x="5789613" y="2520950"/>
          <p14:tracePt t="53840" x="5854700" y="2492375"/>
          <p14:tracePt t="53848" x="5908675" y="2465388"/>
          <p14:tracePt t="53856" x="5954713" y="2455863"/>
          <p14:tracePt t="53864" x="6000750" y="2447925"/>
          <p14:tracePt t="53872" x="6027738" y="2438400"/>
          <p14:tracePt t="53880" x="6073775" y="2419350"/>
          <p14:tracePt t="53892" x="6091238" y="2392363"/>
          <p14:tracePt t="53896" x="6118225" y="2374900"/>
          <p14:tracePt t="53904" x="6154738" y="2355850"/>
          <p14:tracePt t="53912" x="6173788" y="2338388"/>
          <p14:tracePt t="53922" x="6191250" y="2301875"/>
          <p14:tracePt t="53926" x="6191250" y="2282825"/>
          <p14:tracePt t="53934" x="6210300" y="2265363"/>
          <p14:tracePt t="53942" x="6219825" y="2236788"/>
          <p14:tracePt t="53950" x="6227763" y="2209800"/>
          <p14:tracePt t="53958" x="6237288" y="2192338"/>
          <p14:tracePt t="53966" x="6237288" y="2173288"/>
          <p14:tracePt t="53974" x="6256338" y="2136775"/>
          <p14:tracePt t="53984" x="6264275" y="2119313"/>
          <p14:tracePt t="53990" x="6273800" y="2100263"/>
          <p14:tracePt t="53999" x="6283325" y="2082800"/>
          <p14:tracePt t="54006" x="6292850" y="2063750"/>
          <p14:tracePt t="54014" x="6292850" y="2046288"/>
          <p14:tracePt t="54020" x="6300788" y="2017713"/>
          <p14:tracePt t="54028" x="6300788" y="1990725"/>
          <p14:tracePt t="54036" x="6310313" y="1973263"/>
          <p14:tracePt t="54044" x="6310313" y="1954213"/>
          <p14:tracePt t="54052" x="6310313" y="1927225"/>
          <p14:tracePt t="54060" x="6319838" y="1908175"/>
          <p14:tracePt t="54068" x="6319838" y="1890713"/>
          <p14:tracePt t="54078" x="6319838" y="1871663"/>
          <p14:tracePt t="54084" x="6319838" y="1844675"/>
          <p14:tracePt t="54092" x="6329363" y="1825625"/>
          <p14:tracePt t="54100" x="6329363" y="1808163"/>
          <p14:tracePt t="54106" x="6329363" y="1789113"/>
          <p14:tracePt t="54114" x="6329363" y="1781175"/>
          <p14:tracePt t="54122" x="6329363" y="1762125"/>
          <p14:tracePt t="54139" x="6329363" y="1752600"/>
          <p14:tracePt t="54154" x="6329363" y="1744663"/>
          <p14:tracePt t="54162" x="6329363" y="1735138"/>
          <p14:tracePt t="54170" x="6329363" y="1725613"/>
          <p14:tracePt t="54186" x="6319838" y="1708150"/>
          <p14:tracePt t="54194" x="6310313" y="1698625"/>
          <p14:tracePt t="54203" x="6300788" y="1689100"/>
          <p14:tracePt t="54208" x="6292850" y="1679575"/>
          <p14:tracePt t="54216" x="6292850" y="1671638"/>
          <p14:tracePt t="54224" x="6273800" y="1652588"/>
          <p14:tracePt t="54234" x="6256338" y="1635125"/>
          <p14:tracePt t="54240" x="6227763" y="1635125"/>
          <p14:tracePt t="54248" x="6200775" y="1625600"/>
          <p14:tracePt t="54256" x="6154738" y="1616075"/>
          <p14:tracePt t="54265" x="6127750" y="1598613"/>
          <p14:tracePt t="54272" x="6064250" y="1579563"/>
          <p14:tracePt t="54281" x="6037263" y="1570038"/>
          <p14:tracePt t="54288" x="5981700" y="1562100"/>
          <p14:tracePt t="54296" x="5918200" y="1533525"/>
          <p14:tracePt t="54302" x="5872163" y="1516063"/>
          <p14:tracePt t="54310" x="5818188" y="1506538"/>
          <p14:tracePt t="54318" x="5772150" y="1489075"/>
          <p14:tracePt t="54328" x="5745163" y="1470025"/>
          <p14:tracePt t="54334" x="5643563" y="1460500"/>
          <p14:tracePt t="54342" x="5580063" y="1443038"/>
          <p14:tracePt t="54350" x="5507038" y="1423988"/>
          <p14:tracePt t="54360" x="5443538" y="1406525"/>
          <p14:tracePt t="54366" x="5351463" y="1406525"/>
          <p14:tracePt t="54374" x="5287963" y="1387475"/>
          <p14:tracePt t="54383" x="5195888" y="1370013"/>
          <p14:tracePt t="54389" x="5114925" y="1360488"/>
          <p14:tracePt t="54396" x="5041900" y="1343025"/>
          <p14:tracePt t="54404" x="4986338" y="1343025"/>
          <p14:tracePt t="54412" x="4895850" y="1333500"/>
          <p14:tracePt t="54421" x="4849813" y="1333500"/>
          <p14:tracePt t="54428" x="4776788" y="1333500"/>
          <p14:tracePt t="54436" x="4721225" y="1314450"/>
          <p14:tracePt t="54444" x="4675188" y="1314450"/>
          <p14:tracePt t="54453" x="4621213" y="1314450"/>
          <p14:tracePt t="54460" x="4584700" y="1314450"/>
          <p14:tracePt t="54468" x="4548188" y="1314450"/>
          <p14:tracePt t="54476" x="4475163" y="1314450"/>
          <p14:tracePt t="54482" x="4402138" y="1314450"/>
          <p14:tracePt t="54492" x="4292600" y="1314450"/>
          <p14:tracePt t="54500" x="4219575" y="1314450"/>
          <p14:tracePt t="54506" x="4137025" y="1314450"/>
          <p14:tracePt t="54514" x="4083050" y="1323975"/>
          <p14:tracePt t="54522" x="4008438" y="1323975"/>
          <p14:tracePt t="54530" x="3963988" y="1323975"/>
          <p14:tracePt t="54538" x="3935413" y="1323975"/>
          <p14:tracePt t="54548" x="3908425" y="1323975"/>
          <p14:tracePt t="54554" x="3881438" y="1333500"/>
          <p14:tracePt t="54562" x="3844925" y="1343025"/>
          <p14:tracePt t="54568" x="3808413" y="1343025"/>
          <p14:tracePt t="54578" x="3789363" y="1350963"/>
          <p14:tracePt t="54584" x="3752850" y="1360488"/>
          <p14:tracePt t="54592" x="3744913" y="1360488"/>
          <p14:tracePt t="54600" x="3708400" y="1370013"/>
          <p14:tracePt t="54610" x="3698875" y="1387475"/>
          <p14:tracePt t="54616" x="3671888" y="1397000"/>
          <p14:tracePt t="54624" x="3643313" y="1406525"/>
          <p14:tracePt t="54632" x="3625850" y="1416050"/>
          <p14:tracePt t="54640" x="3589338" y="1433513"/>
          <p14:tracePt t="54648" x="3570288" y="1452563"/>
          <p14:tracePt t="54656" x="3552825" y="1479550"/>
          <p14:tracePt t="54664" x="3525838" y="1497013"/>
          <p14:tracePt t="54674" x="3497263" y="1516063"/>
          <p14:tracePt t="54678" x="3489325" y="1552575"/>
          <p14:tracePt t="54686" x="3470275" y="1570038"/>
          <p14:tracePt t="54694" x="3460750" y="1616075"/>
          <p14:tracePt t="54703" x="3452813" y="1643063"/>
          <p14:tracePt t="54710" x="3452813" y="1671638"/>
          <p14:tracePt t="54718" x="3443288" y="1698625"/>
          <p14:tracePt t="54726" x="3443288" y="1716088"/>
          <p14:tracePt t="54734" x="3443288" y="1735138"/>
          <p14:tracePt t="54742" x="3433763" y="1781175"/>
          <p14:tracePt t="54750" x="3433763" y="1798638"/>
          <p14:tracePt t="54758" x="3433763" y="1817688"/>
          <p14:tracePt t="54765" x="3433763" y="1825625"/>
          <p14:tracePt t="54772" x="3433763" y="1844675"/>
          <p14:tracePt t="54780" x="3433763" y="1862138"/>
          <p14:tracePt t="54788" x="3433763" y="1898650"/>
          <p14:tracePt t="54797" x="3433763" y="1917700"/>
          <p14:tracePt t="54804" x="3443288" y="1935163"/>
          <p14:tracePt t="54813" x="3452813" y="1935163"/>
          <p14:tracePt t="54820" x="3452813" y="1954213"/>
          <p14:tracePt t="54828" x="3470275" y="1973263"/>
          <p14:tracePt t="54836" x="3489325" y="2000250"/>
          <p14:tracePt t="54844" x="3497263" y="2000250"/>
          <p14:tracePt t="54852" x="3506788" y="2017713"/>
          <p14:tracePt t="54859" x="3533775" y="2054225"/>
          <p14:tracePt t="54866" x="3543300" y="2063750"/>
          <p14:tracePt t="54875" x="3552825" y="2073275"/>
          <p14:tracePt t="54892" x="3589338" y="2119313"/>
          <p14:tracePt t="54898" x="3625850" y="2146300"/>
          <p14:tracePt t="54906" x="3643313" y="2155825"/>
          <p14:tracePt t="54914" x="3662363" y="2163763"/>
          <p14:tracePt t="54923" x="3679825" y="2173288"/>
          <p14:tracePt t="54931" x="3698875" y="2182813"/>
          <p14:tracePt t="54939" x="3725863" y="2200275"/>
          <p14:tracePt t="54946" x="3771900" y="2219325"/>
          <p14:tracePt t="54953" x="3798888" y="2228850"/>
          <p14:tracePt t="54960" x="3844925" y="2228850"/>
          <p14:tracePt t="54968" x="3898900" y="2236788"/>
          <p14:tracePt t="54976" x="3954463" y="2255838"/>
          <p14:tracePt t="54984" x="4017963" y="2255838"/>
          <p14:tracePt t="54993" x="4044950" y="2273300"/>
          <p14:tracePt t="55000" x="4090988" y="2282825"/>
          <p14:tracePt t="55009" x="4146550" y="2309813"/>
          <p14:tracePt t="55016" x="4219575" y="2309813"/>
          <p14:tracePt t="55024" x="4265613" y="2328863"/>
          <p14:tracePt t="55032" x="4329113" y="2338388"/>
          <p14:tracePt t="55041" x="4375150" y="2355850"/>
          <p14:tracePt t="55046" x="4448175" y="2365375"/>
          <p14:tracePt t="55054" x="4492625" y="2374900"/>
          <p14:tracePt t="55062" x="4548188" y="2382838"/>
          <p14:tracePt t="55070" x="4630738" y="2401888"/>
          <p14:tracePt t="55078" x="4684713" y="2401888"/>
          <p14:tracePt t="55086" x="4757738" y="2401888"/>
          <p14:tracePt t="55094" x="4813300" y="2401888"/>
          <p14:tracePt t="55102" x="4867275" y="2401888"/>
          <p14:tracePt t="55110" x="4922838" y="2401888"/>
          <p14:tracePt t="55118" x="5005388" y="2401888"/>
          <p14:tracePt t="55126" x="5041900" y="2401888"/>
          <p14:tracePt t="55132" x="5086350" y="2401888"/>
          <p14:tracePt t="55142" x="5132388" y="2401888"/>
          <p14:tracePt t="55148" x="5178425" y="2401888"/>
          <p14:tracePt t="55156" x="5224463" y="2401888"/>
          <p14:tracePt t="55164" x="5278438" y="2382838"/>
          <p14:tracePt t="55174" x="5334000" y="2382838"/>
          <p14:tracePt t="55182" x="5370513" y="2374900"/>
          <p14:tracePt t="55188" x="5397500" y="2355850"/>
          <p14:tracePt t="55196" x="5451475" y="2338388"/>
          <p14:tracePt t="55204" x="5507038" y="2338388"/>
          <p14:tracePt t="55212" x="5553075" y="2309813"/>
          <p14:tracePt t="55220" x="5616575" y="2282825"/>
          <p14:tracePt t="55228" x="5662613" y="2273300"/>
          <p14:tracePt t="55235" x="5699125" y="2265363"/>
          <p14:tracePt t="55243" x="5726113" y="2246313"/>
          <p14:tracePt t="55250" x="5753100" y="2236788"/>
          <p14:tracePt t="55258" x="5799138" y="2209800"/>
          <p14:tracePt t="55266" x="5826125" y="2200275"/>
          <p14:tracePt t="55274" x="5854700" y="2192338"/>
          <p14:tracePt t="55282" x="5891213" y="2182813"/>
          <p14:tracePt t="55290" x="5918200" y="2173288"/>
          <p14:tracePt t="55298" x="5935663" y="2155825"/>
          <p14:tracePt t="55307" x="5945188" y="2146300"/>
          <p14:tracePt t="55314" x="5954713" y="2146300"/>
          <p14:tracePt t="55322" x="5964238" y="2136775"/>
          <p14:tracePt t="55328" x="5964238" y="2127250"/>
          <p14:tracePt t="55337" x="5972175" y="2127250"/>
          <p14:tracePt t="55344" x="5972175" y="2119313"/>
          <p14:tracePt t="55360" x="5981700" y="2119313"/>
          <p14:tracePt t="55384" x="5991225" y="2119313"/>
          <p14:tracePt t="55414" x="6000750" y="2119313"/>
          <p14:tracePt t="55691" x="0" y="0"/>
        </p14:tracePtLst>
        <p14:tracePtLst>
          <p14:tracePt t="59199" x="4156075" y="2090738"/>
          <p14:tracePt t="59206" x="4146550" y="2082800"/>
          <p14:tracePt t="59214" x="4137025" y="2082800"/>
          <p14:tracePt t="59230" x="4137025" y="2073275"/>
          <p14:tracePt t="59238" x="4119563" y="2063750"/>
          <p14:tracePt t="59246" x="4110038" y="2054225"/>
          <p14:tracePt t="59254" x="4100513" y="2054225"/>
          <p14:tracePt t="59260" x="4083050" y="2046288"/>
          <p14:tracePt t="59268" x="4073525" y="2036763"/>
          <p14:tracePt t="59276" x="4044950" y="2036763"/>
          <p14:tracePt t="59284" x="4027488" y="2036763"/>
          <p14:tracePt t="59292" x="3990975" y="2027238"/>
          <p14:tracePt t="59300" x="3944938" y="2017713"/>
          <p14:tracePt t="59308" x="3908425" y="2017713"/>
          <p14:tracePt t="59316" x="3854450" y="2009775"/>
          <p14:tracePt t="59324" x="3808413" y="2009775"/>
          <p14:tracePt t="59332" x="3752850" y="1990725"/>
          <p14:tracePt t="59340" x="3708400" y="1990725"/>
          <p14:tracePt t="59346" x="3652838" y="1990725"/>
          <p14:tracePt t="59354" x="3616325" y="1981200"/>
          <p14:tracePt t="59362" x="3570288" y="1981200"/>
          <p14:tracePt t="59370" x="3516313" y="1981200"/>
          <p14:tracePt t="59378" x="3443288" y="1981200"/>
          <p14:tracePt t="59386" x="3387725" y="1981200"/>
          <p14:tracePt t="59394" x="3333750" y="1981200"/>
          <p14:tracePt t="59402" x="3278188" y="1981200"/>
          <p14:tracePt t="59410" x="3232150" y="1981200"/>
          <p14:tracePt t="59418" x="3178175" y="1981200"/>
          <p14:tracePt t="59426" x="3141663" y="1981200"/>
          <p14:tracePt t="59434" x="3095625" y="1981200"/>
          <p14:tracePt t="59440" x="3059113" y="1981200"/>
          <p14:tracePt t="59448" x="3005138" y="1981200"/>
          <p14:tracePt t="59456" x="2968625" y="1981200"/>
          <p14:tracePt t="59464" x="2940050" y="1981200"/>
          <p14:tracePt t="59472" x="2886075" y="2009775"/>
          <p14:tracePt t="59480" x="2840038" y="2017713"/>
          <p14:tracePt t="59488" x="2786063" y="2027238"/>
          <p14:tracePt t="59496" x="2757488" y="2027238"/>
          <p14:tracePt t="59504" x="2720975" y="2036763"/>
          <p14:tracePt t="59512" x="2693988" y="2063750"/>
          <p14:tracePt t="59520" x="2676525" y="2063750"/>
          <p14:tracePt t="59528" x="2657475" y="2073275"/>
          <p14:tracePt t="59534" x="2630488" y="2082800"/>
          <p14:tracePt t="59542" x="2620963" y="2090738"/>
          <p14:tracePt t="59550" x="2611438" y="2090738"/>
          <p14:tracePt t="59558" x="2593975" y="2100263"/>
          <p14:tracePt t="59574" x="2574925" y="2109788"/>
          <p14:tracePt t="59582" x="2566988" y="2127250"/>
          <p14:tracePt t="59590" x="2566988" y="2136775"/>
          <p14:tracePt t="59598" x="2557463" y="2146300"/>
          <p14:tracePt t="59606" x="2557463" y="2155825"/>
          <p14:tracePt t="59614" x="2557463" y="2173288"/>
          <p14:tracePt t="59628" x="2557463" y="2182813"/>
          <p14:tracePt t="59636" x="2557463" y="2192338"/>
          <p14:tracePt t="59644" x="2557463" y="2200275"/>
          <p14:tracePt t="59652" x="2557463" y="2209800"/>
          <p14:tracePt t="59668" x="2566988" y="2219325"/>
          <p14:tracePt t="59676" x="2574925" y="2228850"/>
          <p14:tracePt t="59684" x="2574925" y="2246313"/>
          <p14:tracePt t="59692" x="2584450" y="2265363"/>
          <p14:tracePt t="59700" x="2611438" y="2282825"/>
          <p14:tracePt t="59708" x="2620963" y="2301875"/>
          <p14:tracePt t="59716" x="2647950" y="2319338"/>
          <p14:tracePt t="59724" x="2684463" y="2355850"/>
          <p14:tracePt t="59730" x="2730500" y="2374900"/>
          <p14:tracePt t="59738" x="2749550" y="2411413"/>
          <p14:tracePt t="59746" x="2794000" y="2428875"/>
          <p14:tracePt t="59754" x="2876550" y="2455863"/>
          <p14:tracePt t="59762" x="3022600" y="2484438"/>
          <p14:tracePt t="59770" x="3187700" y="2484438"/>
          <p14:tracePt t="59778" x="3278188" y="2501900"/>
          <p14:tracePt t="59786" x="3406775" y="2511425"/>
          <p14:tracePt t="59794" x="3533775" y="2528888"/>
          <p14:tracePt t="59802" x="3698875" y="2528888"/>
          <p14:tracePt t="59808" x="3808413" y="2528888"/>
          <p14:tracePt t="59816" x="3927475" y="2538413"/>
          <p14:tracePt t="59824" x="4054475" y="2557463"/>
          <p14:tracePt t="59832" x="4183063" y="2565400"/>
          <p14:tracePt t="59840" x="4256088" y="2584450"/>
          <p14:tracePt t="59849" x="4402138" y="2584450"/>
          <p14:tracePt t="59856" x="4548188" y="2611438"/>
          <p14:tracePt t="59864" x="4648200" y="2611438"/>
          <p14:tracePt t="59872" x="4740275" y="2630488"/>
          <p14:tracePt t="59880" x="4849813" y="2630488"/>
          <p14:tracePt t="59893" x="4959350" y="2630488"/>
          <p14:tracePt t="59896" x="5086350" y="2620963"/>
          <p14:tracePt t="59902" x="5305425" y="2620963"/>
          <p14:tracePt t="59912" x="5434013" y="2620963"/>
          <p14:tracePt t="59918" x="5570538" y="2601913"/>
          <p14:tracePt t="59926" x="5699125" y="2601913"/>
          <p14:tracePt t="59934" x="5808663" y="2593975"/>
          <p14:tracePt t="59942" x="5845175" y="2584450"/>
          <p14:tracePt t="59950" x="5891213" y="2557463"/>
          <p14:tracePt t="59958" x="5991225" y="2547938"/>
          <p14:tracePt t="59966" x="6045200" y="2547938"/>
          <p14:tracePt t="59974" x="6081713" y="2538413"/>
          <p14:tracePt t="59984" x="6127750" y="2538413"/>
          <p14:tracePt t="59990" x="6173788" y="2520950"/>
          <p14:tracePt t="59998" x="6183313" y="2520950"/>
          <p14:tracePt t="60004" x="6219825" y="2511425"/>
          <p14:tracePt t="60014" x="6246813" y="2501900"/>
          <p14:tracePt t="60020" x="6264275" y="2484438"/>
          <p14:tracePt t="60028" x="6264275" y="2465388"/>
          <p14:tracePt t="60036" x="6273800" y="2465388"/>
          <p14:tracePt t="60044" x="6283325" y="2455863"/>
          <p14:tracePt t="60052" x="6292850" y="2438400"/>
          <p14:tracePt t="60068" x="6292850" y="2428875"/>
          <p14:tracePt t="60078" x="6292850" y="2411413"/>
          <p14:tracePt t="60084" x="6292850" y="2392363"/>
          <p14:tracePt t="60090" x="6292850" y="2382838"/>
          <p14:tracePt t="60098" x="6292850" y="2365375"/>
          <p14:tracePt t="60106" x="6300788" y="2346325"/>
          <p14:tracePt t="60114" x="6300788" y="2328863"/>
          <p14:tracePt t="60122" x="6310313" y="2301875"/>
          <p14:tracePt t="60130" x="6319838" y="2292350"/>
          <p14:tracePt t="60139" x="6319838" y="2273300"/>
          <p14:tracePt t="60146" x="6329363" y="2255838"/>
          <p14:tracePt t="60162" x="6329363" y="2236788"/>
          <p14:tracePt t="60170" x="6329363" y="2228850"/>
          <p14:tracePt t="60178" x="6329363" y="2219325"/>
          <p14:tracePt t="60184" x="6329363" y="2209800"/>
          <p14:tracePt t="60192" x="6337300" y="2200275"/>
          <p14:tracePt t="60200" x="6337300" y="2192338"/>
          <p14:tracePt t="60224" x="6337300" y="2182813"/>
          <p14:tracePt t="60310" x="6337300" y="2173288"/>
          <p14:tracePt t="60328" x="6329363" y="2163763"/>
          <p14:tracePt t="60334" x="6310313" y="2155825"/>
          <p14:tracePt t="60343" x="6264275" y="2146300"/>
          <p14:tracePt t="60350" x="6237288" y="2136775"/>
          <p14:tracePt t="60360" x="6183313" y="2136775"/>
          <p14:tracePt t="60364" x="6137275" y="2136775"/>
          <p14:tracePt t="60375" x="6100763" y="2127250"/>
          <p14:tracePt t="60381" x="6027738" y="2127250"/>
          <p14:tracePt t="60390" x="5954713" y="2127250"/>
          <p14:tracePt t="60396" x="5891213" y="2127250"/>
          <p14:tracePt t="60404" x="5835650" y="2109788"/>
          <p14:tracePt t="60412" x="5762625" y="2109788"/>
          <p14:tracePt t="60421" x="5689600" y="2109788"/>
          <p14:tracePt t="60428" x="5653088" y="2109788"/>
          <p14:tracePt t="60436" x="5626100" y="2109788"/>
          <p14:tracePt t="60444" x="5597525" y="2109788"/>
          <p14:tracePt t="60453" x="5543550" y="2109788"/>
          <p14:tracePt t="60460" x="5524500" y="2109788"/>
          <p14:tracePt t="60466" x="5497513" y="2109788"/>
          <p14:tracePt t="60474" x="5487988" y="2119313"/>
          <p14:tracePt t="60484" x="5470525" y="2119313"/>
          <p14:tracePt t="60490" x="5451475" y="2119313"/>
          <p14:tracePt t="60498" x="5443538" y="2119313"/>
          <p14:tracePt t="60506" x="5434013" y="2119313"/>
          <p14:tracePt t="60530" x="5424488" y="2119313"/>
          <p14:tracePt t="60547" x="5407025" y="2119313"/>
          <p14:tracePt t="60562" x="5397500" y="2119313"/>
          <p14:tracePt t="60568" x="5378450" y="2119313"/>
          <p14:tracePt t="60578" x="5360988" y="2119313"/>
          <p14:tracePt t="60584" x="5351463" y="2119313"/>
          <p14:tracePt t="60592" x="5334000" y="2119313"/>
          <p14:tracePt t="60600" x="5314950" y="2119313"/>
          <p14:tracePt t="60608" x="5278438" y="2119313"/>
          <p14:tracePt t="60616" x="5251450" y="2119313"/>
          <p14:tracePt t="60624" x="5232400" y="2119313"/>
          <p14:tracePt t="60632" x="5205413" y="2119313"/>
          <p14:tracePt t="60640" x="5178425" y="2119313"/>
          <p14:tracePt t="60648" x="5159375" y="2127250"/>
          <p14:tracePt t="60655" x="5132388" y="2127250"/>
          <p14:tracePt t="60662" x="5105400" y="2127250"/>
          <p14:tracePt t="60670" x="5095875" y="2127250"/>
          <p14:tracePt t="60678" x="5078413" y="2127250"/>
          <p14:tracePt t="60686" x="5032375" y="2127250"/>
          <p14:tracePt t="60694" x="5022850" y="2127250"/>
          <p14:tracePt t="60703" x="5005388" y="2127250"/>
          <p14:tracePt t="60710" x="4986338" y="2136775"/>
          <p14:tracePt t="60718" x="4968875" y="2136775"/>
          <p14:tracePt t="60726" x="4949825" y="2146300"/>
          <p14:tracePt t="60734" x="4932363" y="2146300"/>
          <p14:tracePt t="60740" x="4895850" y="2146300"/>
          <p14:tracePt t="60748" x="4886325" y="2146300"/>
          <p14:tracePt t="60756" x="4849813" y="2146300"/>
          <p14:tracePt t="60765" x="4840288" y="2146300"/>
          <p14:tracePt t="60780" x="4830763" y="2146300"/>
          <p14:tracePt t="60788" x="4813300" y="2146300"/>
          <p14:tracePt t="60796" x="4803775" y="2146300"/>
          <p14:tracePt t="60804" x="4794250" y="2146300"/>
          <p14:tracePt t="60812" x="4776788" y="2146300"/>
          <p14:tracePt t="60820" x="4757738" y="2136775"/>
          <p14:tracePt t="60828" x="4730750" y="2136775"/>
          <p14:tracePt t="60834" x="4711700" y="2136775"/>
          <p14:tracePt t="60842" x="4694238" y="2136775"/>
          <p14:tracePt t="60860" x="4667250" y="2136775"/>
          <p14:tracePt t="60866" x="4648200" y="2136775"/>
          <p14:tracePt t="60874" x="4611688" y="2127250"/>
          <p14:tracePt t="60883" x="4584700" y="2119313"/>
          <p14:tracePt t="60893" x="4565650" y="2119313"/>
          <p14:tracePt t="60898" x="4538663" y="2119313"/>
          <p14:tracePt t="60906" x="4521200" y="2119313"/>
          <p14:tracePt t="60914" x="4492625" y="2119313"/>
          <p14:tracePt t="60920" x="4465638" y="2119313"/>
          <p14:tracePt t="60931" x="4448175" y="2119313"/>
          <p14:tracePt t="60936" x="4438650" y="2119313"/>
          <p14:tracePt t="60944" x="4419600" y="2119313"/>
          <p14:tracePt t="60953" x="4411663" y="2119313"/>
          <p14:tracePt t="60960" x="4392613" y="2119313"/>
          <p14:tracePt t="60984" x="4383088" y="2119313"/>
          <p14:tracePt t="60992" x="4375150" y="2119313"/>
          <p14:tracePt t="61016" x="4365625" y="2119313"/>
          <p14:tracePt t="61022" x="4365625" y="2127250"/>
          <p14:tracePt t="61030" x="4356100" y="2146300"/>
          <p14:tracePt t="61039" x="4346575" y="2155825"/>
          <p14:tracePt t="61046" x="4338638" y="2155825"/>
          <p14:tracePt t="61054" x="4338638" y="2163763"/>
          <p14:tracePt t="61062" x="4329113" y="2173288"/>
          <p14:tracePt t="61070" x="4329113" y="2182813"/>
          <p14:tracePt t="61078" x="4329113" y="2200275"/>
          <p14:tracePt t="61094" x="4319588" y="2219325"/>
          <p14:tracePt t="61156" x="4319588" y="2228850"/>
          <p14:tracePt t="61259" x="0" y="0"/>
        </p14:tracePtLst>
        <p14:tracePtLst>
          <p14:tracePt t="64895" x="5251450" y="1443038"/>
          <p14:tracePt t="64908" x="5251450" y="1433513"/>
          <p14:tracePt t="64933" x="5251450" y="1423988"/>
          <p14:tracePt t="64940" x="5241925" y="1416050"/>
          <p14:tracePt t="64956" x="5232400" y="1406525"/>
          <p14:tracePt t="64964" x="5224463" y="1406525"/>
          <p14:tracePt t="64970" x="5214938" y="1397000"/>
          <p14:tracePt t="64978" x="5214938" y="1387475"/>
          <p14:tracePt t="64986" x="5205413" y="1387475"/>
          <p14:tracePt t="64994" x="5195888" y="1379538"/>
          <p14:tracePt t="65002" x="5195888" y="1370013"/>
          <p14:tracePt t="65026" x="5187950" y="1360488"/>
          <p14:tracePt t="65035" x="5178425" y="1360488"/>
          <p14:tracePt t="65043" x="5168900" y="1360488"/>
          <p14:tracePt t="65050" x="5159375" y="1360488"/>
          <p14:tracePt t="65056" x="5151438" y="1360488"/>
          <p14:tracePt t="65064" x="5141913" y="1360488"/>
          <p14:tracePt t="65072" x="5132388" y="1350963"/>
          <p14:tracePt t="65080" x="5114925" y="1350963"/>
          <p14:tracePt t="65088" x="5095875" y="1350963"/>
          <p14:tracePt t="65096" x="5078413" y="1350963"/>
          <p14:tracePt t="65104" x="5068888" y="1350963"/>
          <p14:tracePt t="65112" x="5041900" y="1350963"/>
          <p14:tracePt t="65120" x="5032375" y="1350963"/>
          <p14:tracePt t="65128" x="5013325" y="1350963"/>
          <p14:tracePt t="65136" x="4995863" y="1350963"/>
          <p14:tracePt t="65144" x="4976813" y="1360488"/>
          <p14:tracePt t="65150" x="4959350" y="1370013"/>
          <p14:tracePt t="65158" x="4932363" y="1387475"/>
          <p14:tracePt t="65166" x="4913313" y="1397000"/>
          <p14:tracePt t="65174" x="4867275" y="1416050"/>
          <p14:tracePt t="65182" x="4830763" y="1423988"/>
          <p14:tracePt t="65190" x="4803775" y="1433513"/>
          <p14:tracePt t="65198" x="4776788" y="1443038"/>
          <p14:tracePt t="65206" x="4757738" y="1452563"/>
          <p14:tracePt t="65214" x="4740275" y="1460500"/>
          <p14:tracePt t="65222" x="4730750" y="1460500"/>
          <p14:tracePt t="65230" x="4721225" y="1470025"/>
          <p14:tracePt t="65238" x="4703763" y="1489075"/>
          <p14:tracePt t="65244" x="4703763" y="1497013"/>
          <p14:tracePt t="65254" x="4684713" y="1506538"/>
          <p14:tracePt t="65260" x="4675188" y="1506538"/>
          <p14:tracePt t="65268" x="4657725" y="1516063"/>
          <p14:tracePt t="65276" x="4648200" y="1525588"/>
          <p14:tracePt t="65285" x="4630738" y="1533525"/>
          <p14:tracePt t="65292" x="4621213" y="1533525"/>
          <p14:tracePt t="65300" x="4621213" y="1543050"/>
          <p14:tracePt t="65308" x="4611688" y="1562100"/>
          <p14:tracePt t="65316" x="4594225" y="1570038"/>
          <p14:tracePt t="65324" x="4565650" y="1589088"/>
          <p14:tracePt t="65330" x="4565650" y="1598613"/>
          <p14:tracePt t="65340" x="4557713" y="1616075"/>
          <p14:tracePt t="65347" x="4548188" y="1635125"/>
          <p14:tracePt t="65354" x="4538663" y="1643063"/>
          <p14:tracePt t="65362" x="4529138" y="1662113"/>
          <p14:tracePt t="65370" x="4521200" y="1679575"/>
          <p14:tracePt t="65379" x="4521200" y="1689100"/>
          <p14:tracePt t="65386" x="4521200" y="1708150"/>
          <p14:tracePt t="65394" x="4511675" y="1725613"/>
          <p14:tracePt t="65403" x="4511675" y="1752600"/>
          <p14:tracePt t="65411" x="4502150" y="1762125"/>
          <p14:tracePt t="65418" x="4502150" y="1789113"/>
          <p14:tracePt t="65426" x="4502150" y="1817688"/>
          <p14:tracePt t="65434" x="4502150" y="1844675"/>
          <p14:tracePt t="65440" x="4502150" y="1871663"/>
          <p14:tracePt t="65448" x="4502150" y="1898650"/>
          <p14:tracePt t="65456" x="4502150" y="1917700"/>
          <p14:tracePt t="65464" x="4502150" y="1963738"/>
          <p14:tracePt t="65473" x="4502150" y="1981200"/>
          <p14:tracePt t="65480" x="4502150" y="2009775"/>
          <p14:tracePt t="65489" x="4502150" y="2027238"/>
          <p14:tracePt t="65496" x="4502150" y="2054225"/>
          <p14:tracePt t="65504" x="4502150" y="2063750"/>
          <p14:tracePt t="65512" x="4511675" y="2082800"/>
          <p14:tracePt t="65520" x="4511675" y="2100263"/>
          <p14:tracePt t="65526" x="4521200" y="2119313"/>
          <p14:tracePt t="65536" x="4521200" y="2136775"/>
          <p14:tracePt t="65542" x="4521200" y="2155825"/>
          <p14:tracePt t="65550" x="4521200" y="2173288"/>
          <p14:tracePt t="65558" x="4529138" y="2192338"/>
          <p14:tracePt t="65574" x="4529138" y="2200275"/>
          <p14:tracePt t="65582" x="4529138" y="2209800"/>
          <p14:tracePt t="65598" x="4538663" y="2219325"/>
          <p14:tracePt t="65612" x="4538663" y="2228850"/>
          <p14:tracePt t="65622" x="4548188" y="2236788"/>
          <p14:tracePt t="65644" x="4557713" y="2255838"/>
          <p14:tracePt t="65661" x="4575175" y="2273300"/>
          <p14:tracePt t="65668" x="4584700" y="2282825"/>
          <p14:tracePt t="65676" x="4602163" y="2292350"/>
          <p14:tracePt t="65684" x="4621213" y="2301875"/>
          <p14:tracePt t="65692" x="4638675" y="2309813"/>
          <p14:tracePt t="65700" x="4657725" y="2319338"/>
          <p14:tracePt t="65706" x="4684713" y="2328863"/>
          <p14:tracePt t="65714" x="4711700" y="2338388"/>
          <p14:tracePt t="65723" x="4730750" y="2338388"/>
          <p14:tracePt t="65730" x="4757738" y="2338388"/>
          <p14:tracePt t="65738" x="4794250" y="2338388"/>
          <p14:tracePt t="65746" x="4830763" y="2338388"/>
          <p14:tracePt t="65754" x="4857750" y="2338388"/>
          <p14:tracePt t="65762" x="4876800" y="2338388"/>
          <p14:tracePt t="65770" x="4922838" y="2338388"/>
          <p14:tracePt t="65778" x="4940300" y="2338388"/>
          <p14:tracePt t="65786" x="4959350" y="2338388"/>
          <p14:tracePt t="65794" x="4968875" y="2338388"/>
          <p14:tracePt t="65800" x="5005388" y="2338388"/>
          <p14:tracePt t="65810" x="5022850" y="2328863"/>
          <p14:tracePt t="65816" x="5049838" y="2319338"/>
          <p14:tracePt t="65824" x="5078413" y="2301875"/>
          <p14:tracePt t="65832" x="5114925" y="2273300"/>
          <p14:tracePt t="65840" x="5141913" y="2265363"/>
          <p14:tracePt t="65849" x="5159375" y="2246313"/>
          <p14:tracePt t="65856" x="5178425" y="2228850"/>
          <p14:tracePt t="65864" x="5205413" y="2209800"/>
          <p14:tracePt t="65872" x="5224463" y="2182813"/>
          <p14:tracePt t="65892" x="5251450" y="2146300"/>
          <p14:tracePt t="65897" x="5260975" y="2136775"/>
          <p14:tracePt t="65902" x="5278438" y="2119313"/>
          <p14:tracePt t="65918" x="5287963" y="2109788"/>
          <p14:tracePt t="65926" x="5287963" y="2100263"/>
          <p14:tracePt t="65934" x="5297488" y="2082800"/>
          <p14:tracePt t="65942" x="5305425" y="2073275"/>
          <p14:tracePt t="65950" x="5314950" y="2063750"/>
          <p14:tracePt t="65958" x="5334000" y="2046288"/>
          <p14:tracePt t="65967" x="5334000" y="2027238"/>
          <p14:tracePt t="65974" x="5341938" y="2009775"/>
          <p14:tracePt t="65980" x="5351463" y="2009775"/>
          <p14:tracePt t="65990" x="5351463" y="1990725"/>
          <p14:tracePt t="65996" x="5351463" y="1973263"/>
          <p14:tracePt t="66004" x="5360988" y="1963738"/>
          <p14:tracePt t="66012" x="5370513" y="1944688"/>
          <p14:tracePt t="66020" x="5370513" y="1917700"/>
          <p14:tracePt t="66028" x="5370513" y="1908175"/>
          <p14:tracePt t="66036" x="5370513" y="1890713"/>
          <p14:tracePt t="66046" x="5370513" y="1871663"/>
          <p14:tracePt t="66052" x="5370513" y="1854200"/>
          <p14:tracePt t="66061" x="5370513" y="1825625"/>
          <p14:tracePt t="66068" x="5370513" y="1808163"/>
          <p14:tracePt t="66076" x="5370513" y="1789113"/>
          <p14:tracePt t="66082" x="5370513" y="1771650"/>
          <p14:tracePt t="66090" x="5370513" y="1744663"/>
          <p14:tracePt t="66098" x="5378450" y="1725613"/>
          <p14:tracePt t="66106" x="5378450" y="1698625"/>
          <p14:tracePt t="66114" x="5378450" y="1679575"/>
          <p14:tracePt t="66122" x="5378450" y="1662113"/>
          <p14:tracePt t="66130" x="5378450" y="1635125"/>
          <p14:tracePt t="66140" x="5387975" y="1616075"/>
          <p14:tracePt t="66146" x="5387975" y="1589088"/>
          <p14:tracePt t="66155" x="5387975" y="1579563"/>
          <p14:tracePt t="66162" x="5387975" y="1562100"/>
          <p14:tracePt t="66176" x="5387975" y="1543050"/>
          <p14:tracePt t="66184" x="5387975" y="1533525"/>
          <p14:tracePt t="66193" x="5387975" y="1525588"/>
          <p14:tracePt t="66208" x="5387975" y="1516063"/>
          <p14:tracePt t="66234" x="5387975" y="1506538"/>
          <p14:tracePt t="66240" x="5378450" y="1497013"/>
          <p14:tracePt t="66254" x="5378450" y="1489075"/>
          <p14:tracePt t="66265" x="5370513" y="1479550"/>
          <p14:tracePt t="66278" x="5370513" y="1470025"/>
          <p14:tracePt t="66286" x="5360988" y="1470025"/>
          <p14:tracePt t="66294" x="5360988" y="1460500"/>
          <p14:tracePt t="66302" x="5351463" y="1452563"/>
          <p14:tracePt t="66310" x="5341938" y="1443038"/>
          <p14:tracePt t="66318" x="5341938" y="1433513"/>
          <p14:tracePt t="66328" x="5341938" y="1423988"/>
          <p14:tracePt t="66334" x="5341938" y="1416050"/>
          <p14:tracePt t="66343" x="5334000" y="1416050"/>
          <p14:tracePt t="66396" x="5334000" y="1406525"/>
          <p14:tracePt t="66412" x="5324475" y="1406525"/>
          <p14:tracePt t="66506" x="5314950" y="1397000"/>
          <p14:tracePt t="66523" x="5314950" y="1387475"/>
          <p14:tracePt t="66530" x="5305425" y="1387475"/>
          <p14:tracePt t="66549" x="5297488" y="1387475"/>
          <p14:tracePt t="66568" x="5287963" y="1379538"/>
          <p14:tracePt t="66577" x="5268913" y="1379538"/>
          <p14:tracePt t="66584" x="5232400" y="1379538"/>
          <p14:tracePt t="66593" x="5195888" y="1370013"/>
          <p14:tracePt t="66600" x="5151438" y="1370013"/>
          <p14:tracePt t="66610" x="5114925" y="1370013"/>
          <p14:tracePt t="66616" x="5086350" y="1370013"/>
          <p14:tracePt t="66624" x="5068888" y="1370013"/>
          <p14:tracePt t="66630" x="5022850" y="1370013"/>
          <p14:tracePt t="66640" x="4995863" y="1379538"/>
          <p14:tracePt t="66646" x="4976813" y="1387475"/>
          <p14:tracePt t="66655" x="4968875" y="1387475"/>
          <p14:tracePt t="66662" x="4949825" y="1397000"/>
          <p14:tracePt t="66678" x="4940300" y="1406525"/>
          <p14:tracePt t="66694" x="4932363" y="1416050"/>
          <p14:tracePt t="66710" x="4922838" y="1423988"/>
          <p14:tracePt t="66726" x="4922838" y="1433513"/>
          <p14:tracePt t="67022" x="0" y="0"/>
        </p14:tracePtLst>
        <p14:tracePtLst>
          <p14:tracePt t="71890" x="4073525" y="2228850"/>
          <p14:tracePt t="71991" x="4083050" y="2228850"/>
          <p14:tracePt t="71999" x="4110038" y="2228850"/>
          <p14:tracePt t="72004" x="4127500" y="2228850"/>
          <p14:tracePt t="72012" x="4156075" y="2228850"/>
          <p14:tracePt t="72020" x="4192588" y="2228850"/>
          <p14:tracePt t="72028" x="4237038" y="2219325"/>
          <p14:tracePt t="72036" x="4310063" y="2219325"/>
          <p14:tracePt t="72044" x="4365625" y="2219325"/>
          <p14:tracePt t="72052" x="4429125" y="2219325"/>
          <p14:tracePt t="72060" x="4465638" y="2219325"/>
          <p14:tracePt t="72068" x="4521200" y="2219325"/>
          <p14:tracePt t="72078" x="4602163" y="2236788"/>
          <p14:tracePt t="72084" x="4675188" y="2236788"/>
          <p14:tracePt t="72093" x="4711700" y="2236788"/>
          <p14:tracePt t="72100" x="4757738" y="2246313"/>
          <p14:tracePt t="72106" x="4849813" y="2246313"/>
          <p14:tracePt t="72115" x="4876800" y="2255838"/>
          <p14:tracePt t="72122" x="4949825" y="2255838"/>
          <p14:tracePt t="72130" x="5005388" y="2255838"/>
          <p14:tracePt t="72142" x="5095875" y="2255838"/>
          <p14:tracePt t="72146" x="5178425" y="2236788"/>
          <p14:tracePt t="72155" x="5232400" y="2228850"/>
          <p14:tracePt t="72162" x="5278438" y="2219325"/>
          <p14:tracePt t="72170" x="5305425" y="2219325"/>
          <p14:tracePt t="72178" x="5341938" y="2209800"/>
          <p14:tracePt t="72186" x="5360988" y="2200275"/>
          <p14:tracePt t="72194" x="5378450" y="2200275"/>
          <p14:tracePt t="72200" x="5387975" y="2200275"/>
          <p14:tracePt t="72208" x="5397500" y="2192338"/>
          <p14:tracePt t="72217" x="5407025" y="2192338"/>
          <p14:tracePt t="72224" x="5424488" y="2192338"/>
          <p14:tracePt t="72240" x="5434013" y="2192338"/>
          <p14:tracePt t="72272" x="5443538" y="2192338"/>
          <p14:tracePt t="72342" x="5424488" y="2192338"/>
          <p14:tracePt t="72350" x="5397500" y="2192338"/>
          <p14:tracePt t="72359" x="5378450" y="2192338"/>
          <p14:tracePt t="72366" x="5334000" y="2192338"/>
          <p14:tracePt t="72374" x="5297488" y="2192338"/>
          <p14:tracePt t="72380" x="5224463" y="2192338"/>
          <p14:tracePt t="72390" x="5168900" y="2192338"/>
          <p14:tracePt t="72396" x="5141913" y="2192338"/>
          <p14:tracePt t="72405" x="5086350" y="2192338"/>
          <p14:tracePt t="72412" x="5041900" y="2200275"/>
          <p14:tracePt t="72420" x="5013325" y="2200275"/>
          <p14:tracePt t="72428" x="4986338" y="2200275"/>
          <p14:tracePt t="72436" x="4949825" y="2200275"/>
          <p14:tracePt t="72444" x="4932363" y="2209800"/>
          <p14:tracePt t="72460" x="4922838" y="2209800"/>
          <p14:tracePt t="72467" x="4913313" y="2209800"/>
          <p14:tracePt t="72562" x="4959350" y="2209800"/>
          <p14:tracePt t="72568" x="5041900" y="2209800"/>
          <p14:tracePt t="72578" x="5132388" y="2209800"/>
          <p14:tracePt t="72584" x="5297488" y="2209800"/>
          <p14:tracePt t="72592" x="5424488" y="2209800"/>
          <p14:tracePt t="72600" x="5589588" y="2200275"/>
          <p14:tracePt t="72609" x="5762625" y="2200275"/>
          <p14:tracePt t="72616" x="5872163" y="2200275"/>
          <p14:tracePt t="72624" x="5954713" y="2192338"/>
          <p14:tracePt t="72632" x="6027738" y="2192338"/>
          <p14:tracePt t="72640" x="6073775" y="2182813"/>
          <p14:tracePt t="72648" x="6091238" y="2182813"/>
          <p14:tracePt t="72656" x="6091238" y="2173288"/>
          <p14:tracePt t="72906" x="0" y="0"/>
        </p14:tracePtLst>
        <p14:tracePtLst>
          <p14:tracePt t="73369" x="5918200" y="1817688"/>
          <p14:tracePt t="73438" x="5918200" y="1808163"/>
          <p14:tracePt t="73470" x="5935663" y="1808163"/>
          <p14:tracePt t="73478" x="6008688" y="1835150"/>
          <p14:tracePt t="73486" x="6081713" y="1844675"/>
          <p14:tracePt t="73494" x="6173788" y="1862138"/>
          <p14:tracePt t="73502" x="6264275" y="1862138"/>
          <p14:tracePt t="73510" x="6346825" y="1862138"/>
          <p14:tracePt t="73516" x="6419850" y="1862138"/>
          <p14:tracePt t="73524" x="6456363" y="1862138"/>
          <p14:tracePt t="73532" x="6483350" y="1862138"/>
          <p14:tracePt t="73540" x="6521450" y="1862138"/>
          <p14:tracePt t="73548" x="6538913" y="1862138"/>
          <p14:tracePt t="73564" x="6548438" y="1862138"/>
          <p14:tracePt t="73712" x="6529388" y="1871663"/>
          <p14:tracePt t="73720" x="6511925" y="1871663"/>
          <p14:tracePt t="73728" x="6456363" y="1871663"/>
          <p14:tracePt t="73736" x="6402388" y="1881188"/>
          <p14:tracePt t="73744" x="6346825" y="1881188"/>
          <p14:tracePt t="73752" x="6264275" y="1898650"/>
          <p14:tracePt t="73760" x="6227763" y="1898650"/>
          <p14:tracePt t="73768" x="6219825" y="1898650"/>
          <p14:tracePt t="73776" x="6173788" y="1898650"/>
          <p14:tracePt t="73782" x="6154738" y="1898650"/>
          <p14:tracePt t="73790" x="6137275" y="1898650"/>
          <p14:tracePt t="73916" x="6183313" y="1898650"/>
          <p14:tracePt t="73924" x="6227763" y="1898650"/>
          <p14:tracePt t="73932" x="6292850" y="1898650"/>
          <p14:tracePt t="73940" x="6337300" y="1898650"/>
          <p14:tracePt t="73948" x="6392863" y="1898650"/>
          <p14:tracePt t="73956" x="6419850" y="1898650"/>
          <p14:tracePt t="73964" x="6456363" y="1898650"/>
          <p14:tracePt t="73973" x="6465888" y="1898650"/>
          <p14:tracePt t="73978" x="6483350" y="1898650"/>
          <p14:tracePt t="73986" x="6492875" y="1898650"/>
          <p14:tracePt t="74121" x="0" y="0"/>
        </p14:tracePtLst>
        <p14:tracePtLst>
          <p14:tracePt t="94095" x="666750" y="3433763"/>
          <p14:tracePt t="94158" x="657225" y="3433763"/>
          <p14:tracePt t="94173" x="647700" y="3433763"/>
          <p14:tracePt t="94204" x="647700" y="3443288"/>
          <p14:tracePt t="94220" x="647700" y="3451225"/>
          <p14:tracePt t="94244" x="647700" y="3460750"/>
          <p14:tracePt t="94268" x="647700" y="3470275"/>
          <p14:tracePt t="94298" x="647700" y="3479800"/>
          <p14:tracePt t="94330" x="647700" y="3487738"/>
          <p14:tracePt t="94346" x="647700" y="3506788"/>
          <p14:tracePt t="94360" x="647700" y="3516313"/>
          <p14:tracePt t="94368" x="647700" y="3524250"/>
          <p14:tracePt t="94376" x="647700" y="3543300"/>
          <p14:tracePt t="94384" x="647700" y="3552825"/>
          <p14:tracePt t="94392" x="647700" y="3579813"/>
          <p14:tracePt t="94400" x="647700" y="3597275"/>
          <p14:tracePt t="94408" x="647700" y="3606800"/>
          <p14:tracePt t="94416" x="647700" y="3625850"/>
          <p14:tracePt t="94424" x="647700" y="3633788"/>
          <p14:tracePt t="94432" x="647700" y="3652838"/>
          <p14:tracePt t="94440" x="647700" y="3662363"/>
          <p14:tracePt t="94448" x="647700" y="3670300"/>
          <p14:tracePt t="94454" x="647700" y="3679825"/>
          <p14:tracePt t="94470" x="647700" y="3689350"/>
          <p14:tracePt t="94478" x="647700" y="3706813"/>
          <p14:tracePt t="94502" x="647700" y="3716338"/>
          <p14:tracePt t="94518" x="647700" y="3725863"/>
          <p14:tracePt t="94534" x="647700" y="3735388"/>
          <p14:tracePt t="94548" x="647700" y="3743325"/>
          <p14:tracePt t="94556" x="647700" y="3762375"/>
          <p14:tracePt t="94564" x="647700" y="3771900"/>
          <p14:tracePt t="94572" x="647700" y="3779838"/>
          <p14:tracePt t="94580" x="647700" y="3808413"/>
          <p14:tracePt t="94588" x="647700" y="3816350"/>
          <p14:tracePt t="94597" x="647700" y="3825875"/>
          <p14:tracePt t="94604" x="647700" y="3844925"/>
          <p14:tracePt t="94612" x="647700" y="3852863"/>
          <p14:tracePt t="94620" x="647700" y="3862388"/>
          <p14:tracePt t="94628" x="647700" y="3871913"/>
          <p14:tracePt t="94634" x="647700" y="3889375"/>
          <p14:tracePt t="94644" x="647700" y="3908425"/>
          <p14:tracePt t="94650" x="647700" y="3927475"/>
          <p14:tracePt t="94658" x="647700" y="3935413"/>
          <p14:tracePt t="94674" x="647700" y="3944938"/>
          <p14:tracePt t="94682" x="647700" y="3954463"/>
          <p14:tracePt t="94698" x="647700" y="3971925"/>
          <p14:tracePt t="94706" x="647700" y="3981450"/>
          <p14:tracePt t="94714" x="647700" y="3990975"/>
          <p14:tracePt t="94722" x="647700" y="4008438"/>
          <p14:tracePt t="94730" x="647700" y="4017963"/>
          <p14:tracePt t="94745" x="647700" y="4027488"/>
          <p14:tracePt t="94752" x="647700" y="4044950"/>
          <p14:tracePt t="94760" x="647700" y="4054475"/>
          <p14:tracePt t="94768" x="647700" y="4064000"/>
          <p14:tracePt t="94777" x="647700" y="4081463"/>
          <p14:tracePt t="94792" x="647700" y="4090988"/>
          <p14:tracePt t="94800" x="647700" y="4100513"/>
          <p14:tracePt t="94816" x="647700" y="4110038"/>
          <p14:tracePt t="94830" x="647700" y="4117975"/>
          <p14:tracePt t="94862" x="647700" y="4127500"/>
          <p14:tracePt t="94988" x="657225" y="4127500"/>
          <p14:tracePt t="95020" x="657225" y="4110038"/>
          <p14:tracePt t="95026" x="657225" y="4090988"/>
          <p14:tracePt t="95034" x="657225" y="4073525"/>
          <p14:tracePt t="95042" x="657225" y="4064000"/>
          <p14:tracePt t="95050" x="657225" y="4054475"/>
          <p14:tracePt t="95058" x="657225" y="4037013"/>
          <p14:tracePt t="95066" x="657225" y="4017963"/>
          <p14:tracePt t="95074" x="657225" y="4008438"/>
          <p14:tracePt t="95082" x="657225" y="3981450"/>
          <p14:tracePt t="95090" x="657225" y="3963988"/>
          <p14:tracePt t="95098" x="657225" y="3954463"/>
          <p14:tracePt t="95106" x="657225" y="3944938"/>
          <p14:tracePt t="95144" x="657225" y="3935413"/>
          <p14:tracePt t="95488" x="0" y="0"/>
        </p14:tracePtLst>
        <p14:tracePtLst>
          <p14:tracePt t="97236" x="766763" y="3378200"/>
          <p14:tracePt t="97432" x="757238" y="3378200"/>
          <p14:tracePt t="97548" x="757238" y="3387725"/>
          <p14:tracePt t="97556" x="757238" y="3397250"/>
          <p14:tracePt t="97572" x="757238" y="3406775"/>
          <p14:tracePt t="97580" x="757238" y="3414713"/>
          <p14:tracePt t="97588" x="749300" y="3424238"/>
          <p14:tracePt t="97596" x="749300" y="3433763"/>
          <p14:tracePt t="97604" x="749300" y="3443288"/>
          <p14:tracePt t="97612" x="749300" y="3451225"/>
          <p14:tracePt t="97620" x="749300" y="3460750"/>
          <p14:tracePt t="97628" x="749300" y="3470275"/>
          <p14:tracePt t="97634" x="749300" y="3479800"/>
          <p14:tracePt t="97658" x="749300" y="3487738"/>
          <p14:tracePt t="97730" x="749300" y="3497263"/>
          <p14:tracePt t="97738" x="749300" y="3506788"/>
          <p14:tracePt t="97744" x="749300" y="3516313"/>
          <p14:tracePt t="97760" x="749300" y="3533775"/>
          <p14:tracePt t="97776" x="749300" y="3543300"/>
          <p14:tracePt t="97784" x="749300" y="3552825"/>
          <p14:tracePt t="97792" x="749300" y="3560763"/>
          <p14:tracePt t="97800" x="749300" y="3579813"/>
          <p14:tracePt t="97808" x="749300" y="3589338"/>
          <p14:tracePt t="97816" x="749300" y="3597275"/>
          <p14:tracePt t="97824" x="749300" y="3606800"/>
          <p14:tracePt t="97854" x="749300" y="3616325"/>
          <p14:tracePt t="97870" x="757238" y="3625850"/>
          <p14:tracePt t="97892" x="757238" y="3633788"/>
          <p14:tracePt t="97894" x="757238" y="3643313"/>
          <p14:tracePt t="97902" x="766763" y="3652838"/>
          <p14:tracePt t="97910" x="766763" y="3670300"/>
          <p14:tracePt t="97918" x="766763" y="3679825"/>
          <p14:tracePt t="97924" x="766763" y="3689350"/>
          <p14:tracePt t="97934" x="766763" y="3716338"/>
          <p14:tracePt t="97940" x="766763" y="3725863"/>
          <p14:tracePt t="97948" x="766763" y="3735388"/>
          <p14:tracePt t="97956" x="766763" y="3743325"/>
          <p14:tracePt t="97964" x="766763" y="3762375"/>
          <p14:tracePt t="97972" x="776288" y="3762375"/>
          <p14:tracePt t="97997" x="776288" y="3771900"/>
          <p14:tracePt t="98192" x="785813" y="3771900"/>
          <p14:tracePt t="98254" x="0" y="0"/>
        </p14:tracePtLst>
        <p14:tracePtLst>
          <p14:tracePt t="120753" x="3935413" y="3862388"/>
          <p14:tracePt t="120806" x="3944938" y="3862388"/>
          <p14:tracePt t="120830" x="3954463" y="3862388"/>
          <p14:tracePt t="120838" x="3971925" y="3862388"/>
          <p14:tracePt t="120846" x="4000500" y="3862388"/>
          <p14:tracePt t="120854" x="4017963" y="3862388"/>
          <p14:tracePt t="120860" x="4054475" y="3862388"/>
          <p14:tracePt t="120869" x="4090988" y="3862388"/>
          <p14:tracePt t="120876" x="4100513" y="3862388"/>
          <p14:tracePt t="120892" x="4137025" y="3871913"/>
          <p14:tracePt t="120900" x="4192588" y="3871913"/>
          <p14:tracePt t="120908" x="4210050" y="3881438"/>
          <p14:tracePt t="120916" x="4283075" y="3881438"/>
          <p14:tracePt t="120924" x="4310063" y="3898900"/>
          <p14:tracePt t="120932" x="4356100" y="3898900"/>
          <p14:tracePt t="120941" x="4392613" y="3898900"/>
          <p14:tracePt t="120946" x="4411663" y="3898900"/>
          <p14:tracePt t="120954" x="4419600" y="3898900"/>
          <p14:tracePt t="120962" x="4429125" y="3898900"/>
          <p14:tracePt t="120978" x="4448175" y="3898900"/>
          <p14:tracePt t="120986" x="4502150" y="3898900"/>
          <p14:tracePt t="120994" x="4538663" y="3898900"/>
          <p14:tracePt t="121002" x="4594225" y="3898900"/>
          <p14:tracePt t="121010" x="4621213" y="3898900"/>
          <p14:tracePt t="121018" x="4694238" y="3898900"/>
          <p14:tracePt t="121026" x="4730750" y="3898900"/>
          <p14:tracePt t="121032" x="4776788" y="3898900"/>
          <p14:tracePt t="121042" x="4830763" y="3898900"/>
          <p14:tracePt t="121048" x="4867275" y="3898900"/>
          <p14:tracePt t="121056" x="4922838" y="3898900"/>
          <p14:tracePt t="121064" x="4940300" y="3898900"/>
          <p14:tracePt t="121072" x="4968875" y="3898900"/>
          <p14:tracePt t="121080" x="5005388" y="3898900"/>
          <p14:tracePt t="121088" x="5013325" y="3898900"/>
          <p14:tracePt t="121096" x="5032375" y="3898900"/>
          <p14:tracePt t="121104" x="5049838" y="3898900"/>
          <p14:tracePt t="121120" x="5068888" y="3908425"/>
          <p14:tracePt t="121128" x="5086350" y="3908425"/>
          <p14:tracePt t="121134" x="5095875" y="3917950"/>
          <p14:tracePt t="121142" x="5114925" y="3917950"/>
          <p14:tracePt t="121150" x="5122863" y="3917950"/>
          <p14:tracePt t="121158" x="5141913" y="3927475"/>
          <p14:tracePt t="121166" x="5159375" y="3927475"/>
          <p14:tracePt t="121174" x="5178425" y="3927475"/>
          <p14:tracePt t="121182" x="5187950" y="3927475"/>
          <p14:tracePt t="121190" x="5232400" y="3935413"/>
          <p14:tracePt t="121198" x="5260975" y="3944938"/>
          <p14:tracePt t="121206" x="5278438" y="3944938"/>
          <p14:tracePt t="121214" x="5297488" y="3954463"/>
          <p14:tracePt t="121222" x="5341938" y="3971925"/>
          <p14:tracePt t="121228" x="5378450" y="3971925"/>
          <p14:tracePt t="121236" x="5424488" y="3981450"/>
          <p14:tracePt t="121244" x="5461000" y="3981450"/>
          <p14:tracePt t="121252" x="5487988" y="3990975"/>
          <p14:tracePt t="121260" x="5524500" y="3990975"/>
          <p14:tracePt t="121268" x="5553075" y="4000500"/>
          <p14:tracePt t="121276" x="5626100" y="4000500"/>
          <p14:tracePt t="121284" x="5699125" y="4008438"/>
          <p14:tracePt t="121293" x="5745163" y="4017963"/>
          <p14:tracePt t="121300" x="5799138" y="4017963"/>
          <p14:tracePt t="121308" x="5845175" y="4037013"/>
          <p14:tracePt t="121314" x="5872163" y="4037013"/>
          <p14:tracePt t="121322" x="5891213" y="4037013"/>
          <p14:tracePt t="121330" x="5899150" y="4037013"/>
          <p14:tracePt t="121338" x="5908675" y="4037013"/>
          <p14:tracePt t="121432" x="5918200" y="4037013"/>
          <p14:tracePt t="121448" x="5927725" y="4037013"/>
          <p14:tracePt t="121464" x="5935663" y="4037013"/>
          <p14:tracePt t="121480" x="5954713" y="4037013"/>
          <p14:tracePt t="121488" x="5964238" y="4037013"/>
          <p14:tracePt t="121504" x="5972175" y="4037013"/>
          <p14:tracePt t="122254" x="0" y="0"/>
        </p14:tracePtLst>
        <p14:tracePtLst>
          <p14:tracePt t="152843" x="2776538" y="5926138"/>
          <p14:tracePt t="153092" x="2786063" y="5926138"/>
          <p14:tracePt t="153132" x="2803525" y="5926138"/>
          <p14:tracePt t="153141" x="2822575" y="5926138"/>
          <p14:tracePt t="153148" x="2867025" y="5926138"/>
          <p14:tracePt t="153156" x="2886075" y="5935663"/>
          <p14:tracePt t="153164" x="2940050" y="5935663"/>
          <p14:tracePt t="153170" x="2959100" y="5935663"/>
          <p14:tracePt t="153178" x="3022600" y="5935663"/>
          <p14:tracePt t="153187" x="3105150" y="5954713"/>
          <p14:tracePt t="153194" x="3178175" y="5954713"/>
          <p14:tracePt t="153204" x="3232150" y="5954713"/>
          <p14:tracePt t="153210" x="3270250" y="5954713"/>
          <p14:tracePt t="153218" x="3324225" y="5954713"/>
          <p14:tracePt t="153226" x="3387725" y="5954713"/>
          <p14:tracePt t="153234" x="3424238" y="5954713"/>
          <p14:tracePt t="153242" x="3452813" y="5962650"/>
          <p14:tracePt t="153250" x="3489325" y="5972175"/>
          <p14:tracePt t="153256" x="3506788" y="5972175"/>
          <p14:tracePt t="153266" x="3533775" y="5972175"/>
          <p14:tracePt t="153272" x="3562350" y="5972175"/>
          <p14:tracePt t="153281" x="3570288" y="5981700"/>
          <p14:tracePt t="153288" x="3598863" y="5981700"/>
          <p14:tracePt t="153298" x="3635375" y="5991225"/>
          <p14:tracePt t="153304" x="3679825" y="5999163"/>
          <p14:tracePt t="153312" x="3698875" y="6008688"/>
          <p14:tracePt t="153320" x="3716338" y="6018213"/>
          <p14:tracePt t="153328" x="3744913" y="6018213"/>
          <p14:tracePt t="153336" x="3789363" y="6027738"/>
          <p14:tracePt t="153342" x="3844925" y="6045200"/>
          <p14:tracePt t="153352" x="3890963" y="6045200"/>
          <p14:tracePt t="153359" x="3917950" y="6054725"/>
          <p14:tracePt t="153366" x="3963988" y="6054725"/>
          <p14:tracePt t="153374" x="4000500" y="6064250"/>
          <p14:tracePt t="153382" x="4054475" y="6064250"/>
          <p14:tracePt t="153390" x="4100513" y="6072188"/>
          <p14:tracePt t="153398" x="4127500" y="6072188"/>
          <p14:tracePt t="153406" x="4173538" y="6072188"/>
          <p14:tracePt t="153414" x="4210050" y="6072188"/>
          <p14:tracePt t="153424" x="4229100" y="6072188"/>
          <p14:tracePt t="153430" x="4256088" y="6072188"/>
          <p14:tracePt t="153438" x="4292600" y="6072188"/>
          <p14:tracePt t="153446" x="4319588" y="6081713"/>
          <p14:tracePt t="153453" x="4346575" y="6081713"/>
          <p14:tracePt t="153460" x="4365625" y="6081713"/>
          <p14:tracePt t="153468" x="4383088" y="6081713"/>
          <p14:tracePt t="153476" x="4402138" y="6081713"/>
          <p14:tracePt t="153484" x="4429125" y="6081713"/>
          <p14:tracePt t="153492" x="4448175" y="6081713"/>
          <p14:tracePt t="153500" x="4465638" y="6091238"/>
          <p14:tracePt t="153508" x="4492625" y="6100763"/>
          <p14:tracePt t="153516" x="4511675" y="6100763"/>
          <p14:tracePt t="153524" x="4557713" y="6127750"/>
          <p14:tracePt t="153532" x="4602163" y="6137275"/>
          <p14:tracePt t="153538" x="4621213" y="6137275"/>
          <p14:tracePt t="153548" x="4657725" y="6137275"/>
          <p14:tracePt t="153554" x="4703763" y="6137275"/>
          <p14:tracePt t="153562" x="4740275" y="6137275"/>
          <p14:tracePt t="153570" x="4757738" y="6137275"/>
          <p14:tracePt t="153578" x="4813300" y="6137275"/>
          <p14:tracePt t="153587" x="4886325" y="6137275"/>
          <p14:tracePt t="153594" x="4949825" y="6127750"/>
          <p14:tracePt t="153602" x="5005388" y="6127750"/>
          <p14:tracePt t="153610" x="5041900" y="6118225"/>
          <p14:tracePt t="153620" x="5141913" y="6108700"/>
          <p14:tracePt t="153624" x="5195888" y="6108700"/>
          <p14:tracePt t="153632" x="5268913" y="6108700"/>
          <p14:tracePt t="153641" x="5324475" y="6108700"/>
          <p14:tracePt t="153648" x="5370513" y="6108700"/>
          <p14:tracePt t="153656" x="5387975" y="6108700"/>
          <p14:tracePt t="153664" x="5414963" y="6108700"/>
          <p14:tracePt t="153674" x="5451475" y="6108700"/>
          <p14:tracePt t="153681" x="5470525" y="6108700"/>
          <p14:tracePt t="153688" x="5497513" y="6108700"/>
          <p14:tracePt t="153696" x="5534025" y="6108700"/>
          <p14:tracePt t="153704" x="5589588" y="6108700"/>
          <p14:tracePt t="153712" x="5616575" y="6108700"/>
          <p14:tracePt t="153719" x="5634038" y="6108700"/>
          <p14:tracePt t="153728" x="5670550" y="6108700"/>
          <p14:tracePt t="153734" x="5689600" y="6108700"/>
          <p14:tracePt t="153742" x="5716588" y="6100763"/>
          <p14:tracePt t="153750" x="5735638" y="6100763"/>
          <p14:tracePt t="153758" x="5772150" y="6100763"/>
          <p14:tracePt t="153774" x="5789613" y="6100763"/>
          <p14:tracePt t="153782" x="5818188" y="6100763"/>
          <p14:tracePt t="153790" x="5835650" y="6100763"/>
          <p14:tracePt t="153798" x="5854700" y="6100763"/>
          <p14:tracePt t="153804" x="5872163" y="6091238"/>
          <p14:tracePt t="153814" x="5891213" y="6091238"/>
          <p14:tracePt t="153820" x="5927725" y="6081713"/>
          <p14:tracePt t="153828" x="5935663" y="6081713"/>
          <p14:tracePt t="153836" x="5964238" y="6072188"/>
          <p14:tracePt t="153844" x="5991225" y="6072188"/>
          <p14:tracePt t="153852" x="6008688" y="6054725"/>
          <p14:tracePt t="153860" x="6027738" y="6045200"/>
          <p14:tracePt t="153869" x="6037263" y="6045200"/>
          <p14:tracePt t="153876" x="6054725" y="6045200"/>
          <p14:tracePt t="153884" x="6073775" y="6027738"/>
          <p14:tracePt t="153893" x="6091238" y="6027738"/>
          <p14:tracePt t="153908" x="6100763" y="6027738"/>
          <p14:tracePt t="153914" x="6118225" y="6027738"/>
          <p14:tracePt t="153924" x="6146800" y="6027738"/>
          <p14:tracePt t="153931" x="6154738" y="6018213"/>
          <p14:tracePt t="153938" x="6164263" y="6018213"/>
          <p14:tracePt t="153946" x="6183313" y="6008688"/>
          <p14:tracePt t="153954" x="6191250" y="6008688"/>
          <p14:tracePt t="153962" x="6200775" y="6008688"/>
          <p14:tracePt t="153978" x="6219825" y="5999163"/>
          <p14:tracePt t="153986" x="6227763" y="5999163"/>
          <p14:tracePt t="153994" x="6264275" y="5999163"/>
          <p14:tracePt t="154000" x="6273800" y="5991225"/>
          <p14:tracePt t="154008" x="6292850" y="5991225"/>
          <p14:tracePt t="154016" x="6310313" y="5991225"/>
          <p14:tracePt t="154024" x="6329363" y="5991225"/>
          <p14:tracePt t="154032" x="6346825" y="5991225"/>
          <p14:tracePt t="154048" x="6356350" y="5991225"/>
          <p14:tracePt t="154220" x="6356350" y="5981700"/>
          <p14:tracePt t="154228" x="6346825" y="5981700"/>
          <p14:tracePt t="154236" x="6310313" y="5972175"/>
          <p14:tracePt t="154244" x="6292850" y="5972175"/>
          <p14:tracePt t="154252" x="6227763" y="5972175"/>
          <p14:tracePt t="154260" x="6200775" y="5972175"/>
          <p14:tracePt t="154268" x="6154738" y="5972175"/>
          <p14:tracePt t="154276" x="6100763" y="5972175"/>
          <p14:tracePt t="154282" x="6054725" y="5981700"/>
          <p14:tracePt t="154290" x="6000750" y="5999163"/>
          <p14:tracePt t="154299" x="5935663" y="6008688"/>
          <p14:tracePt t="154306" x="5881688" y="6008688"/>
          <p14:tracePt t="154315" x="5835650" y="6018213"/>
          <p14:tracePt t="154322" x="5799138" y="6027738"/>
          <p14:tracePt t="154330" x="5772150" y="6027738"/>
          <p14:tracePt t="154338" x="5716588" y="6027738"/>
          <p14:tracePt t="154346" x="5670550" y="6027738"/>
          <p14:tracePt t="154354" x="5634038" y="6027738"/>
          <p14:tracePt t="154362" x="5597525" y="6027738"/>
          <p14:tracePt t="154370" x="5561013" y="6027738"/>
          <p14:tracePt t="154376" x="5553075" y="6027738"/>
          <p14:tracePt t="154384" x="5524500" y="6027738"/>
          <p14:tracePt t="154392" x="5487988" y="6027738"/>
          <p14:tracePt t="154400" x="5434013" y="6027738"/>
          <p14:tracePt t="154408" x="5387975" y="6027738"/>
          <p14:tracePt t="154416" x="5351463" y="6027738"/>
          <p14:tracePt t="154424" x="5278438" y="6018213"/>
          <p14:tracePt t="154432" x="5195888" y="5999163"/>
          <p14:tracePt t="154440" x="5141913" y="5991225"/>
          <p14:tracePt t="154448" x="5059363" y="5981700"/>
          <p14:tracePt t="154456" x="5022850" y="5972175"/>
          <p14:tracePt t="154462" x="4940300" y="5954713"/>
          <p14:tracePt t="154470" x="4830763" y="5945188"/>
          <p14:tracePt t="154478" x="4721225" y="5926138"/>
          <p14:tracePt t="154486" x="4630738" y="5918200"/>
          <p14:tracePt t="154494" x="4511675" y="5881688"/>
          <p14:tracePt t="154502" x="4484688" y="5881688"/>
          <p14:tracePt t="154510" x="4429125" y="5881688"/>
          <p14:tracePt t="154518" x="4375150" y="5881688"/>
          <p14:tracePt t="154526" x="4310063" y="5872163"/>
          <p14:tracePt t="154534" x="4273550" y="5862638"/>
          <p14:tracePt t="154542" x="4229100" y="5862638"/>
          <p14:tracePt t="154550" x="4192588" y="5853113"/>
          <p14:tracePt t="154556" x="4146550" y="5853113"/>
          <p14:tracePt t="154566" x="4110038" y="5843588"/>
          <p14:tracePt t="154572" x="4090988" y="5843588"/>
          <p14:tracePt t="154580" x="4044950" y="5835650"/>
          <p14:tracePt t="154588" x="4017963" y="5835650"/>
          <p14:tracePt t="154596" x="4000500" y="5826125"/>
          <p14:tracePt t="154604" x="3981450" y="5826125"/>
          <p14:tracePt t="154612" x="3963988" y="5826125"/>
          <p14:tracePt t="154620" x="3954463" y="5826125"/>
          <p14:tracePt t="154628" x="3927475" y="5816600"/>
          <p14:tracePt t="154636" x="3908425" y="5816600"/>
          <p14:tracePt t="154644" x="3881438" y="5816600"/>
          <p14:tracePt t="154652" x="3862388" y="5816600"/>
          <p14:tracePt t="154658" x="3835400" y="5816600"/>
          <p14:tracePt t="154666" x="3825875" y="5807075"/>
          <p14:tracePt t="154674" x="3798888" y="5807075"/>
          <p14:tracePt t="154682" x="3781425" y="5807075"/>
          <p14:tracePt t="154690" x="3752850" y="5807075"/>
          <p14:tracePt t="154698" x="3735388" y="5807075"/>
          <p14:tracePt t="154706" x="3698875" y="5807075"/>
          <p14:tracePt t="154714" x="3679825" y="5807075"/>
          <p14:tracePt t="154723" x="3643313" y="5807075"/>
          <p14:tracePt t="154738" x="3625850" y="5807075"/>
          <p14:tracePt t="154744" x="3606800" y="5816600"/>
          <p14:tracePt t="154752" x="3598863" y="5816600"/>
          <p14:tracePt t="154760" x="3579813" y="5826125"/>
          <p14:tracePt t="154768" x="3570288" y="5826125"/>
          <p14:tracePt t="154776" x="3562350" y="5826125"/>
          <p14:tracePt t="154784" x="3552825" y="5826125"/>
          <p14:tracePt t="154808" x="3533775" y="5826125"/>
          <p14:tracePt t="154824" x="3516313" y="5826125"/>
          <p14:tracePt t="154830" x="3506788" y="5826125"/>
          <p14:tracePt t="154840" x="3497263" y="5826125"/>
          <p14:tracePt t="154847" x="3489325" y="5826125"/>
          <p14:tracePt t="154871" x="3479800" y="5826125"/>
          <p14:tracePt t="154988" x="3497263" y="5826125"/>
          <p14:tracePt t="154996" x="3543300" y="5826125"/>
          <p14:tracePt t="155004" x="3606800" y="5826125"/>
          <p14:tracePt t="155012" x="3671888" y="5826125"/>
          <p14:tracePt t="155020" x="3808413" y="5826125"/>
          <p14:tracePt t="155026" x="3890963" y="5826125"/>
          <p14:tracePt t="155034" x="3963988" y="5826125"/>
          <p14:tracePt t="155042" x="4054475" y="5835650"/>
          <p14:tracePt t="155050" x="4237038" y="5835650"/>
          <p14:tracePt t="155058" x="4365625" y="5853113"/>
          <p14:tracePt t="155066" x="4492625" y="5862638"/>
          <p14:tracePt t="155074" x="4621213" y="5881688"/>
          <p14:tracePt t="155082" x="4776788" y="5908675"/>
          <p14:tracePt t="155090" x="4940300" y="5908675"/>
          <p14:tracePt t="155099" x="5151438" y="5962650"/>
          <p14:tracePt t="155106" x="5387975" y="5972175"/>
          <p14:tracePt t="155114" x="5497513" y="5991225"/>
          <p14:tracePt t="155120" x="5570538" y="5999163"/>
          <p14:tracePt t="155128" x="5670550" y="6018213"/>
          <p14:tracePt t="155136" x="5745163" y="6045200"/>
          <p14:tracePt t="155144" x="5835650" y="6045200"/>
          <p14:tracePt t="155152" x="5927725" y="6045200"/>
          <p14:tracePt t="155161" x="6018213" y="6045200"/>
          <p14:tracePt t="155168" x="6064250" y="6045200"/>
          <p14:tracePt t="155176" x="6118225" y="6045200"/>
          <p14:tracePt t="155184" x="6173788" y="6045200"/>
          <p14:tracePt t="155192" x="6219825" y="6045200"/>
          <p14:tracePt t="155202" x="6237288" y="6054725"/>
          <p14:tracePt t="155206" x="6264275" y="6054725"/>
          <p14:tracePt t="155214" x="6283325" y="6054725"/>
          <p14:tracePt t="155222" x="6292850" y="6054725"/>
          <p14:tracePt t="155937" x="0" y="0"/>
        </p14:tracePtLst>
        <p14:tracePtLst>
          <p14:tracePt t="160455" x="1689100" y="4995863"/>
          <p14:tracePt t="160462" x="1671638" y="4995863"/>
          <p14:tracePt t="160470" x="1644650" y="4986338"/>
          <p14:tracePt t="160478" x="1616075" y="4986338"/>
          <p14:tracePt t="160486" x="1570038" y="4967288"/>
          <p14:tracePt t="160495" x="1533525" y="4967288"/>
          <p14:tracePt t="160502" x="1497013" y="4967288"/>
          <p14:tracePt t="160510" x="1460500" y="4967288"/>
          <p14:tracePt t="160518" x="1406525" y="4967288"/>
          <p14:tracePt t="160526" x="1350963" y="4967288"/>
          <p14:tracePt t="160532" x="1270000" y="4959350"/>
          <p14:tracePt t="160540" x="1214438" y="4959350"/>
          <p14:tracePt t="160548" x="1177925" y="4959350"/>
          <p14:tracePt t="160556" x="1123950" y="4959350"/>
          <p14:tracePt t="160564" x="1077913" y="4959350"/>
          <p14:tracePt t="160572" x="995363" y="4959350"/>
          <p14:tracePt t="160580" x="922338" y="4959350"/>
          <p14:tracePt t="160588" x="858838" y="4949825"/>
          <p14:tracePt t="160596" x="803275" y="4949825"/>
          <p14:tracePt t="160604" x="766763" y="4949825"/>
          <p14:tracePt t="160612" x="739775" y="4949825"/>
          <p14:tracePt t="160620" x="703263" y="4949825"/>
          <p14:tracePt t="160626" x="684213" y="4949825"/>
          <p14:tracePt t="160634" x="657225" y="4949825"/>
          <p14:tracePt t="160643" x="639763" y="4949825"/>
          <p14:tracePt t="160650" x="620713" y="4949825"/>
          <p14:tracePt t="160666" x="611188" y="4949825"/>
          <p14:tracePt t="160674" x="603250" y="4949825"/>
          <p14:tracePt t="160682" x="593725" y="4967288"/>
          <p14:tracePt t="160690" x="574675" y="4986338"/>
          <p14:tracePt t="160698" x="566738" y="4995863"/>
          <p14:tracePt t="160706" x="557213" y="5013325"/>
          <p14:tracePt t="160712" x="547688" y="5032375"/>
          <p14:tracePt t="160720" x="547688" y="5049838"/>
          <p14:tracePt t="160728" x="547688" y="5068888"/>
          <p14:tracePt t="160736" x="547688" y="5095875"/>
          <p14:tracePt t="160745" x="538163" y="5113338"/>
          <p14:tracePt t="160752" x="520700" y="5149850"/>
          <p14:tracePt t="160760" x="511175" y="5178425"/>
          <p14:tracePt t="160768" x="493713" y="5205413"/>
          <p14:tracePt t="160776" x="493713" y="5232400"/>
          <p14:tracePt t="160784" x="484188" y="5251450"/>
          <p14:tracePt t="160792" x="484188" y="5295900"/>
          <p14:tracePt t="160800" x="484188" y="5324475"/>
          <p14:tracePt t="160807" x="484188" y="5351463"/>
          <p14:tracePt t="160816" x="484188" y="5387975"/>
          <p14:tracePt t="160822" x="484188" y="5414963"/>
          <p14:tracePt t="160830" x="484188" y="5441950"/>
          <p14:tracePt t="160838" x="484188" y="5470525"/>
          <p14:tracePt t="160846" x="484188" y="5487988"/>
          <p14:tracePt t="160854" x="484188" y="5507038"/>
          <p14:tracePt t="160862" x="493713" y="5551488"/>
          <p14:tracePt t="160878" x="501650" y="5580063"/>
          <p14:tracePt t="160889" x="511175" y="5616575"/>
          <p14:tracePt t="160892" x="520700" y="5634038"/>
          <p14:tracePt t="160902" x="538163" y="5689600"/>
          <p14:tracePt t="160908" x="547688" y="5707063"/>
          <p14:tracePt t="160916" x="584200" y="5753100"/>
          <p14:tracePt t="160924" x="603250" y="5799138"/>
          <p14:tracePt t="160932" x="639763" y="5826125"/>
          <p14:tracePt t="160940" x="657225" y="5853113"/>
          <p14:tracePt t="160948" x="703263" y="5899150"/>
          <p14:tracePt t="160956" x="739775" y="5926138"/>
          <p14:tracePt t="160964" x="793750" y="5954713"/>
          <p14:tracePt t="160972" x="812800" y="5962650"/>
          <p14:tracePt t="160980" x="839788" y="5981700"/>
          <p14:tracePt t="160988" x="858838" y="5991225"/>
          <p14:tracePt t="160996" x="858838" y="5999163"/>
          <p14:tracePt t="161002" x="885825" y="6008688"/>
          <p14:tracePt t="161010" x="904875" y="6018213"/>
          <p14:tracePt t="161018" x="922338" y="6018213"/>
          <p14:tracePt t="161026" x="958850" y="6027738"/>
          <p14:tracePt t="161034" x="995363" y="6035675"/>
          <p14:tracePt t="161042" x="1014413" y="6035675"/>
          <p14:tracePt t="161050" x="1058863" y="6045200"/>
          <p14:tracePt t="161058" x="1095375" y="6045200"/>
          <p14:tracePt t="161066" x="1168400" y="6045200"/>
          <p14:tracePt t="161074" x="1241425" y="6045200"/>
          <p14:tracePt t="161082" x="1296988" y="6045200"/>
          <p14:tracePt t="161088" x="1350963" y="6045200"/>
          <p14:tracePt t="161097" x="1416050" y="6045200"/>
          <p14:tracePt t="161104" x="1470025" y="6045200"/>
          <p14:tracePt t="161112" x="1497013" y="6035675"/>
          <p14:tracePt t="161120" x="1516063" y="6027738"/>
          <p14:tracePt t="161128" x="1579563" y="5991225"/>
          <p14:tracePt t="161137" x="1644650" y="5954713"/>
          <p14:tracePt t="161144" x="1708150" y="5926138"/>
          <p14:tracePt t="161152" x="1754188" y="5889625"/>
          <p14:tracePt t="161161" x="1781175" y="5862638"/>
          <p14:tracePt t="161168" x="1817688" y="5826125"/>
          <p14:tracePt t="161176" x="1835150" y="5807075"/>
          <p14:tracePt t="161182" x="1854200" y="5762625"/>
          <p14:tracePt t="161190" x="1871663" y="5743575"/>
          <p14:tracePt t="161198" x="1890713" y="5716588"/>
          <p14:tracePt t="161206" x="1908175" y="5670550"/>
          <p14:tracePt t="161214" x="1927225" y="5643563"/>
          <p14:tracePt t="161222" x="1936750" y="5624513"/>
          <p14:tracePt t="161230" x="1944688" y="5580063"/>
          <p14:tracePt t="161238" x="1944688" y="5551488"/>
          <p14:tracePt t="161246" x="1973263" y="5507038"/>
          <p14:tracePt t="161254" x="1973263" y="5478463"/>
          <p14:tracePt t="161264" x="1981200" y="5434013"/>
          <p14:tracePt t="161270" x="1990725" y="5414963"/>
          <p14:tracePt t="161276" x="1990725" y="5378450"/>
          <p14:tracePt t="161287" x="2000250" y="5341938"/>
          <p14:tracePt t="161292" x="2000250" y="5305425"/>
          <p14:tracePt t="161300" x="2000250" y="5287963"/>
          <p14:tracePt t="161308" x="2000250" y="5251450"/>
          <p14:tracePt t="161316" x="2009775" y="5214938"/>
          <p14:tracePt t="161324" x="2017713" y="5186363"/>
          <p14:tracePt t="161332" x="2017713" y="5141913"/>
          <p14:tracePt t="161340" x="2017713" y="5113338"/>
          <p14:tracePt t="161349" x="2027238" y="5086350"/>
          <p14:tracePt t="161356" x="2027238" y="5059363"/>
          <p14:tracePt t="161362" x="2027238" y="5040313"/>
          <p14:tracePt t="161372" x="2027238" y="5013325"/>
          <p14:tracePt t="161378" x="2027238" y="4995863"/>
          <p14:tracePt t="161386" x="2027238" y="4986338"/>
          <p14:tracePt t="161394" x="2027238" y="4967288"/>
          <p14:tracePt t="161402" x="2027238" y="4949825"/>
          <p14:tracePt t="161410" x="2009775" y="4930775"/>
          <p14:tracePt t="161418" x="2009775" y="4922838"/>
          <p14:tracePt t="161434" x="2000250" y="4913313"/>
          <p14:tracePt t="161442" x="1990725" y="4903788"/>
          <p14:tracePt t="161458" x="1973263" y="4894263"/>
          <p14:tracePt t="161464" x="1973263" y="4884738"/>
          <p14:tracePt t="161472" x="1944688" y="4884738"/>
          <p14:tracePt t="161480" x="1917700" y="4876800"/>
          <p14:tracePt t="161488" x="1890713" y="4876800"/>
          <p14:tracePt t="161496" x="1844675" y="4876800"/>
          <p14:tracePt t="161504" x="1781175" y="4876800"/>
          <p14:tracePt t="161512" x="1698625" y="4876800"/>
          <p14:tracePt t="161520" x="1644650" y="4876800"/>
          <p14:tracePt t="161528" x="1606550" y="4876800"/>
          <p14:tracePt t="161536" x="1533525" y="4876800"/>
          <p14:tracePt t="161544" x="1460500" y="4884738"/>
          <p14:tracePt t="161552" x="1416050" y="4884738"/>
          <p14:tracePt t="161558" x="1360488" y="4884738"/>
          <p14:tracePt t="161566" x="1323975" y="4884738"/>
          <p14:tracePt t="161574" x="1277938" y="4903788"/>
          <p14:tracePt t="161582" x="1233488" y="4913313"/>
          <p14:tracePt t="161590" x="1196975" y="4922838"/>
          <p14:tracePt t="161599" x="1131888" y="4930775"/>
          <p14:tracePt t="161606" x="1095375" y="4940300"/>
          <p14:tracePt t="161614" x="1050925" y="4959350"/>
          <p14:tracePt t="161622" x="1004888" y="4976813"/>
          <p14:tracePt t="161630" x="977900" y="4995863"/>
          <p14:tracePt t="161639" x="958850" y="5013325"/>
          <p14:tracePt t="161644" x="922338" y="5040313"/>
          <p14:tracePt t="161652" x="895350" y="5059363"/>
          <p14:tracePt t="161660" x="858838" y="5086350"/>
          <p14:tracePt t="161668" x="822325" y="5141913"/>
          <p14:tracePt t="161676" x="803275" y="5159375"/>
          <p14:tracePt t="161684" x="793750" y="5186363"/>
          <p14:tracePt t="161692" x="776288" y="5214938"/>
          <p14:tracePt t="161700" x="766763" y="5259388"/>
          <p14:tracePt t="161708" x="757238" y="5287963"/>
          <p14:tracePt t="161716" x="739775" y="5324475"/>
          <p14:tracePt t="161724" x="720725" y="5360988"/>
          <p14:tracePt t="161732" x="720725" y="5414963"/>
          <p14:tracePt t="161738" x="712788" y="5461000"/>
          <p14:tracePt t="161746" x="703263" y="5507038"/>
          <p14:tracePt t="161754" x="703263" y="5543550"/>
          <p14:tracePt t="161762" x="703263" y="5588000"/>
          <p14:tracePt t="161770" x="703263" y="5616575"/>
          <p14:tracePt t="161778" x="703263" y="5670550"/>
          <p14:tracePt t="161786" x="703263" y="5707063"/>
          <p14:tracePt t="161795" x="712788" y="5753100"/>
          <p14:tracePt t="161802" x="730250" y="5780088"/>
          <p14:tracePt t="161810" x="749300" y="5853113"/>
          <p14:tracePt t="161818" x="757238" y="5889625"/>
          <p14:tracePt t="161824" x="785813" y="5918200"/>
          <p14:tracePt t="161832" x="803275" y="5945188"/>
          <p14:tracePt t="161840" x="849313" y="5972175"/>
          <p14:tracePt t="161849" x="868363" y="5999163"/>
          <p14:tracePt t="161856" x="885825" y="6018213"/>
          <p14:tracePt t="161864" x="931863" y="6045200"/>
          <p14:tracePt t="161872" x="958850" y="6072188"/>
          <p14:tracePt t="161893" x="995363" y="6091238"/>
          <p14:tracePt t="161909" x="1050925" y="6118225"/>
          <p14:tracePt t="161912" x="1077913" y="6127750"/>
          <p14:tracePt t="161918" x="1114425" y="6127750"/>
          <p14:tracePt t="161927" x="1150938" y="6145213"/>
          <p14:tracePt t="161934" x="1204913" y="6154738"/>
          <p14:tracePt t="161942" x="1277938" y="6154738"/>
          <p14:tracePt t="161950" x="1323975" y="6154738"/>
          <p14:tracePt t="161958" x="1379538" y="6154738"/>
          <p14:tracePt t="161966" x="1452563" y="6154738"/>
          <p14:tracePt t="161974" x="1506538" y="6154738"/>
          <p14:tracePt t="161984" x="1552575" y="6154738"/>
          <p14:tracePt t="161990" x="1562100" y="6154738"/>
          <p14:tracePt t="161998" x="1606550" y="6137275"/>
          <p14:tracePt t="162006" x="1662113" y="6137275"/>
          <p14:tracePt t="162015" x="1689100" y="6137275"/>
          <p14:tracePt t="162020" x="1754188" y="6127750"/>
          <p14:tracePt t="162028" x="1771650" y="6108700"/>
          <p14:tracePt t="162036" x="1790700" y="6091238"/>
          <p14:tracePt t="162045" x="1817688" y="6081713"/>
          <p14:tracePt t="162052" x="1854200" y="6045200"/>
          <p14:tracePt t="162060" x="1871663" y="6027738"/>
          <p14:tracePt t="162068" x="1890713" y="6008688"/>
          <p14:tracePt t="162078" x="1917700" y="5981700"/>
          <p14:tracePt t="162084" x="1944688" y="5945188"/>
          <p14:tracePt t="162092" x="1944688" y="5926138"/>
          <p14:tracePt t="162100" x="1954213" y="5899150"/>
          <p14:tracePt t="162109" x="1954213" y="5862638"/>
          <p14:tracePt t="162114" x="1963738" y="5843588"/>
          <p14:tracePt t="162122" x="1973263" y="5807075"/>
          <p14:tracePt t="162130" x="1981200" y="5780088"/>
          <p14:tracePt t="162140" x="1990725" y="5734050"/>
          <p14:tracePt t="162146" x="2000250" y="5707063"/>
          <p14:tracePt t="162154" x="2000250" y="5680075"/>
          <p14:tracePt t="162162" x="2000250" y="5653088"/>
          <p14:tracePt t="162170" x="2000250" y="5643563"/>
          <p14:tracePt t="162178" x="2000250" y="5607050"/>
          <p14:tracePt t="162186" x="2000250" y="5588000"/>
          <p14:tracePt t="162194" x="2000250" y="5570538"/>
          <p14:tracePt t="162200" x="2000250" y="5551488"/>
          <p14:tracePt t="162208" x="2000250" y="5534025"/>
          <p14:tracePt t="162216" x="2000250" y="5524500"/>
          <p14:tracePt t="162224" x="2000250" y="5514975"/>
          <p14:tracePt t="162234" x="1990725" y="5514975"/>
          <p14:tracePt t="162240" x="1990725" y="5497513"/>
          <p14:tracePt t="162249" x="1990725" y="5487988"/>
          <p14:tracePt t="162264" x="1973263" y="5478463"/>
          <p14:tracePt t="162272" x="1973263" y="5470525"/>
          <p14:tracePt t="162302" x="1963738" y="5461000"/>
          <p14:tracePt t="162310" x="1944688" y="5451475"/>
          <p14:tracePt t="162318" x="1936750" y="5451475"/>
          <p14:tracePt t="162334" x="1927225" y="5451475"/>
          <p14:tracePt t="162342" x="1917700" y="5441950"/>
          <p14:tracePt t="162422" x="1908175" y="5441950"/>
          <p14:tracePt t="162522" x="0" y="0"/>
        </p14:tracePtLst>
        <p14:tracePtLst>
          <p14:tracePt t="173402" x="6000750" y="5561013"/>
          <p14:tracePt t="173448" x="5991225" y="5551488"/>
          <p14:tracePt t="173502" x="5981700" y="5551488"/>
          <p14:tracePt t="173510" x="5972175" y="5551488"/>
          <p14:tracePt t="173518" x="5954713" y="5543550"/>
          <p14:tracePt t="173526" x="5935663" y="5543550"/>
          <p14:tracePt t="173534" x="5918200" y="5543550"/>
          <p14:tracePt t="173542" x="5891213" y="5543550"/>
          <p14:tracePt t="173550" x="5862638" y="5543550"/>
          <p14:tracePt t="173556" x="5854700" y="5543550"/>
          <p14:tracePt t="173566" x="5826125" y="5543550"/>
          <p14:tracePt t="173572" x="5808663" y="5543550"/>
          <p14:tracePt t="173580" x="5789613" y="5543550"/>
          <p14:tracePt t="173588" x="5772150" y="5543550"/>
          <p14:tracePt t="173596" x="5762625" y="5543550"/>
          <p14:tracePt t="173604" x="5753100" y="5543550"/>
          <p14:tracePt t="173620" x="5735638" y="5534025"/>
          <p14:tracePt t="173628" x="5726113" y="5534025"/>
          <p14:tracePt t="173722" x="5772150" y="5534025"/>
          <p14:tracePt t="173730" x="5799138" y="5534025"/>
          <p14:tracePt t="173738" x="5835650" y="5534025"/>
          <p14:tracePt t="173746" x="5854700" y="5534025"/>
          <p14:tracePt t="173752" x="5862638" y="5534025"/>
          <p14:tracePt t="173760" x="5891213" y="5534025"/>
          <p14:tracePt t="173768" x="5899150" y="5534025"/>
          <p14:tracePt t="173776" x="5908675" y="5534025"/>
          <p14:tracePt t="173902" x="5899150" y="5534025"/>
          <p14:tracePt t="173910" x="5854700" y="5534025"/>
          <p14:tracePt t="173918" x="5835650" y="5534025"/>
          <p14:tracePt t="173926" x="5808663" y="5543550"/>
          <p14:tracePt t="173934" x="5789613" y="5551488"/>
          <p14:tracePt t="173940" x="5772150" y="5551488"/>
          <p14:tracePt t="173949" x="5753100" y="5551488"/>
          <p14:tracePt t="173956" x="5726113" y="5551488"/>
          <p14:tracePt t="173964" x="5708650" y="5551488"/>
          <p14:tracePt t="173973" x="5699125" y="5551488"/>
          <p14:tracePt t="174098" x="5716588" y="5551488"/>
          <p14:tracePt t="174106" x="5781675" y="5551488"/>
          <p14:tracePt t="174114" x="5818188" y="5561013"/>
          <p14:tracePt t="174122" x="5872163" y="5561013"/>
          <p14:tracePt t="174128" x="5908675" y="5561013"/>
          <p14:tracePt t="174136" x="5964238" y="5561013"/>
          <p14:tracePt t="174144" x="6008688" y="5561013"/>
          <p14:tracePt t="174152" x="6037263" y="5561013"/>
          <p14:tracePt t="174160" x="6064250" y="5561013"/>
          <p14:tracePt t="174168" x="6091238" y="5561013"/>
          <p14:tracePt t="174176" x="6100763" y="5561013"/>
          <p14:tracePt t="174184" x="6110288" y="5561013"/>
          <p14:tracePt t="174262" x="6100763" y="5561013"/>
          <p14:tracePt t="174270" x="6081713" y="5561013"/>
          <p14:tracePt t="174278" x="6073775" y="5561013"/>
          <p14:tracePt t="174286" x="6027738" y="5580063"/>
          <p14:tracePt t="174294" x="6000750" y="5580063"/>
          <p14:tracePt t="174302" x="5981700" y="5580063"/>
          <p14:tracePt t="174308" x="5954713" y="5580063"/>
          <p14:tracePt t="174316" x="5918200" y="5580063"/>
          <p14:tracePt t="174984" x="5908675" y="5580063"/>
          <p14:tracePt t="174999" x="5908675" y="5570538"/>
          <p14:tracePt t="175006" x="5908675" y="5561013"/>
          <p14:tracePt t="175014" x="5908675" y="5551488"/>
          <p14:tracePt t="175022" x="5908675" y="5543550"/>
          <p14:tracePt t="175030" x="5908675" y="5524500"/>
          <p14:tracePt t="175046" x="5908675" y="5507038"/>
          <p14:tracePt t="175054" x="5908675" y="5487988"/>
          <p14:tracePt t="175060" x="5899150" y="5478463"/>
          <p14:tracePt t="175068" x="5899150" y="5461000"/>
          <p14:tracePt t="175078" x="5899150" y="5451475"/>
          <p14:tracePt t="175084" x="5899150" y="5441950"/>
          <p14:tracePt t="175100" x="5899150" y="5434013"/>
          <p14:tracePt t="175109" x="5891213" y="5424488"/>
          <p14:tracePt t="175116" x="5891213" y="5414963"/>
          <p14:tracePt t="175124" x="5891213" y="5405438"/>
          <p14:tracePt t="175141" x="5891213" y="5397500"/>
          <p14:tracePt t="175162" x="5891213" y="5387975"/>
          <p14:tracePt t="175194" x="5881688" y="5387975"/>
          <p14:tracePt t="175210" x="5881688" y="5378450"/>
          <p14:tracePt t="175218" x="5881688" y="5360988"/>
          <p14:tracePt t="175226" x="5881688" y="5351463"/>
          <p14:tracePt t="175234" x="5881688" y="5341938"/>
          <p14:tracePt t="175242" x="5881688" y="5324475"/>
          <p14:tracePt t="175248" x="5881688" y="5305425"/>
          <p14:tracePt t="175256" x="5881688" y="5287963"/>
          <p14:tracePt t="175265" x="5881688" y="5268913"/>
          <p14:tracePt t="175272" x="5881688" y="5259388"/>
          <p14:tracePt t="175281" x="5881688" y="5251450"/>
          <p14:tracePt t="175288" x="5881688" y="5232400"/>
          <p14:tracePt t="175296" x="5881688" y="5222875"/>
          <p14:tracePt t="175304" x="5881688" y="5214938"/>
          <p14:tracePt t="175320" x="5872163" y="5205413"/>
          <p14:tracePt t="175328" x="5872163" y="5195888"/>
          <p14:tracePt t="175344" x="5872163" y="5186363"/>
          <p14:tracePt t="175398" x="5872163" y="5178425"/>
          <p14:tracePt t="175423" x="5872163" y="5168900"/>
          <p14:tracePt t="175501" x="5872163" y="5159375"/>
          <p14:tracePt t="175812" x="5862638" y="5159375"/>
          <p14:tracePt t="175820" x="5862638" y="5178425"/>
          <p14:tracePt t="175828" x="5854700" y="5205413"/>
          <p14:tracePt t="175836" x="5854700" y="5232400"/>
          <p14:tracePt t="175844" x="5854700" y="5251450"/>
          <p14:tracePt t="175852" x="5854700" y="5287963"/>
          <p14:tracePt t="175860" x="5845175" y="5314950"/>
          <p14:tracePt t="175868" x="5835650" y="5332413"/>
          <p14:tracePt t="175876" x="5835650" y="5360988"/>
          <p14:tracePt t="175884" x="5835650" y="5368925"/>
          <p14:tracePt t="175893" x="5835650" y="5378450"/>
          <p14:tracePt t="175900" x="5835650" y="5387975"/>
          <p14:tracePt t="175931" x="5826125" y="5387975"/>
          <p14:tracePt t="176392" x="5826125" y="5368925"/>
          <p14:tracePt t="176400" x="5826125" y="5360988"/>
          <p14:tracePt t="176408" x="5826125" y="5351463"/>
          <p14:tracePt t="176416" x="5826125" y="5341938"/>
          <p14:tracePt t="176432" x="5826125" y="5324475"/>
          <p14:tracePt t="176440" x="5826125" y="5305425"/>
          <p14:tracePt t="176456" x="5826125" y="5295900"/>
          <p14:tracePt t="176462" x="5826125" y="5278438"/>
          <p14:tracePt t="176478" x="5826125" y="5268913"/>
          <p14:tracePt t="176486" x="5826125" y="5259388"/>
          <p14:tracePt t="177128" x="5826125" y="5251450"/>
          <p14:tracePt t="177160" x="5826125" y="5241925"/>
          <p14:tracePt t="177184" x="5835650" y="5232400"/>
          <p14:tracePt t="177192" x="5835650" y="5222875"/>
          <p14:tracePt t="177214" x="5835650" y="5214938"/>
          <p14:tracePt t="177222" x="5835650" y="5205413"/>
          <p14:tracePt t="177308" x="5845175" y="5205413"/>
          <p14:tracePt t="17853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1">
            <a:extLst>
              <a:ext uri="{FF2B5EF4-FFF2-40B4-BE49-F238E27FC236}">
                <a16:creationId xmlns:a16="http://schemas.microsoft.com/office/drawing/2014/main" id="{2F1CBD51-E08D-450B-8934-9ADCF430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5"/>
            <a:ext cx="12192000" cy="553998"/>
          </a:xfrm>
          <a:prstGeom prst="rect">
            <a:avLst/>
          </a:prstGeom>
          <a:solidFill>
            <a:srgbClr val="3AA6C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ea typeface="Arial" charset="0"/>
                <a:cs typeface="Arial" charset="0"/>
              </a:rPr>
              <a:t>Conclusions</a:t>
            </a:r>
            <a:endParaRPr lang="en-US" altLang="zh-CN" sz="30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C351D0-3878-4F20-B398-D8F8EC41DCFF}"/>
              </a:ext>
            </a:extLst>
          </p:cNvPr>
          <p:cNvSpPr txBox="1"/>
          <p:nvPr/>
        </p:nvSpPr>
        <p:spPr>
          <a:xfrm>
            <a:off x="650899" y="1045842"/>
            <a:ext cx="1090266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/>
              <a:t>Interfacial CO</a:t>
            </a:r>
            <a:r>
              <a:rPr lang="en-US" sz="2800" baseline="-25000" dirty="0"/>
              <a:t>2</a:t>
            </a:r>
            <a:r>
              <a:rPr lang="en-US" sz="2800" dirty="0"/>
              <a:t> can impede/enhance oil transport by 5-30% in  8-30nm-wide pores </a:t>
            </a:r>
            <a:r>
              <a:rPr lang="en-US" sz="2800" dirty="0">
                <a:sym typeface="Wingdings" panose="05000000000000000000" pitchFamily="2" charset="2"/>
              </a:rPr>
              <a:t> important in unconventional reservoirs</a:t>
            </a:r>
            <a:endParaRPr lang="en-US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/>
              <a:t>Adsorption of CO</a:t>
            </a:r>
            <a:r>
              <a:rPr lang="en-US" sz="2800" baseline="-25000" dirty="0"/>
              <a:t>2</a:t>
            </a:r>
            <a:r>
              <a:rPr lang="en-US" sz="2800" dirty="0"/>
              <a:t> on pore walls                                                                  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molecular structure of interfacial oil molecules                                        </a:t>
            </a:r>
            <a:r>
              <a:rPr lang="en-US" sz="2800" dirty="0">
                <a:sym typeface="Wingdings" panose="05000000000000000000" pitchFamily="2" charset="2"/>
              </a:rPr>
              <a:t> liquid-solid slippage and interlayer slippage                                          oil transport in nanopores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DEE38-69F0-4EF3-9ED6-8DDCECAAFD71}"/>
              </a:ext>
            </a:extLst>
          </p:cNvPr>
          <p:cNvSpPr txBox="1"/>
          <p:nvPr/>
        </p:nvSpPr>
        <p:spPr>
          <a:xfrm>
            <a:off x="1064168" y="4247845"/>
            <a:ext cx="1006366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Newsletters for pore-scale research on oil &amp; gas recovery </a:t>
            </a:r>
          </a:p>
          <a:p>
            <a:pPr marL="3086100" indent="-342900">
              <a:buFont typeface="Wingdings" panose="05000000000000000000" pitchFamily="2" charset="2"/>
              <a:buChar char="§"/>
            </a:pPr>
            <a:r>
              <a:rPr lang="en-US" sz="2800" dirty="0">
                <a:hlinkClick r:id="rId6"/>
              </a:rPr>
              <a:t>CO</a:t>
            </a:r>
            <a:r>
              <a:rPr lang="en-US" sz="2800" baseline="-25000" dirty="0">
                <a:hlinkClick r:id="rId6"/>
              </a:rPr>
              <a:t>2</a:t>
            </a:r>
            <a:r>
              <a:rPr lang="en-US" sz="2800" dirty="0">
                <a:hlinkClick r:id="rId6"/>
              </a:rPr>
              <a:t>-based enhanced oil recovery</a:t>
            </a:r>
            <a:endParaRPr lang="en-US" sz="2800" dirty="0"/>
          </a:p>
          <a:p>
            <a:pPr marL="3086100" indent="-342900">
              <a:buFont typeface="Wingdings" panose="05000000000000000000" pitchFamily="2" charset="2"/>
              <a:buChar char="§"/>
            </a:pPr>
            <a:r>
              <a:rPr lang="en-US" sz="2800" dirty="0">
                <a:hlinkClick r:id="rId7"/>
              </a:rPr>
              <a:t>Low-salinity waterflooding – 1</a:t>
            </a:r>
            <a:endParaRPr lang="en-US" sz="2800" dirty="0"/>
          </a:p>
          <a:p>
            <a:pPr marL="3086100" indent="-342900">
              <a:buFont typeface="Wingdings" panose="05000000000000000000" pitchFamily="2" charset="2"/>
              <a:buChar char="§"/>
            </a:pPr>
            <a:r>
              <a:rPr lang="en-US" sz="2800" dirty="0">
                <a:hlinkClick r:id="rId8"/>
              </a:rPr>
              <a:t>Low-salinity waterflooding – 2  </a:t>
            </a:r>
            <a:endParaRPr lang="en-US" sz="2800" dirty="0"/>
          </a:p>
          <a:p>
            <a:pPr marL="3086100" indent="-342900">
              <a:buFont typeface="Wingdings" panose="05000000000000000000" pitchFamily="2" charset="2"/>
              <a:buChar char="§"/>
            </a:pPr>
            <a:r>
              <a:rPr lang="en-US" sz="2800" dirty="0">
                <a:hlinkClick r:id="rId9"/>
              </a:rPr>
              <a:t>Machine learning </a:t>
            </a:r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63B16D-0BEF-4743-A2EC-207EE1FDF0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4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90"/>
    </mc:Choice>
    <mc:Fallback xmlns="">
      <p:transition spd="slow" advTm="9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13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0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|44.1|7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40.7|43.3|20|2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16139</TotalTime>
  <Words>504</Words>
  <Application>Microsoft Office PowerPoint</Application>
  <PresentationFormat>Widescreen</PresentationFormat>
  <Paragraphs>88</Paragraphs>
  <Slides>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맑은 고딕</vt:lpstr>
      <vt:lpstr>Arial</vt:lpstr>
      <vt:lpstr>Calibri</vt:lpstr>
      <vt:lpstr>Calibri Light</vt:lpstr>
      <vt:lpstr>Cambria Math</vt:lpstr>
      <vt:lpstr>DengXian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QR</dc:creator>
  <cp:lastModifiedBy>Denise Winn-Bower</cp:lastModifiedBy>
  <cp:revision>539</cp:revision>
  <cp:lastPrinted>2018-09-20T18:03:04Z</cp:lastPrinted>
  <dcterms:created xsi:type="dcterms:W3CDTF">2018-09-15T13:06:41Z</dcterms:created>
  <dcterms:modified xsi:type="dcterms:W3CDTF">2020-08-04T21:07:42Z</dcterms:modified>
</cp:coreProperties>
</file>