
<file path=[Content_Types].xml><?xml version="1.0" encoding="utf-8"?>
<Types xmlns="http://schemas.openxmlformats.org/package/2006/content-types">
  <Default Extension="png" ContentType="image/png"/>
  <Default Extension="tmp"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622" r:id="rId1"/>
    <p:sldMasterId id="2147484634" r:id="rId2"/>
  </p:sldMasterIdLst>
  <p:notesMasterIdLst>
    <p:notesMasterId r:id="rId24"/>
  </p:notesMasterIdLst>
  <p:handoutMasterIdLst>
    <p:handoutMasterId r:id="rId25"/>
  </p:handoutMasterIdLst>
  <p:sldIdLst>
    <p:sldId id="373" r:id="rId3"/>
    <p:sldId id="379" r:id="rId4"/>
    <p:sldId id="374" r:id="rId5"/>
    <p:sldId id="380" r:id="rId6"/>
    <p:sldId id="381" r:id="rId7"/>
    <p:sldId id="383" r:id="rId8"/>
    <p:sldId id="385" r:id="rId9"/>
    <p:sldId id="388" r:id="rId10"/>
    <p:sldId id="387" r:id="rId11"/>
    <p:sldId id="386" r:id="rId12"/>
    <p:sldId id="391" r:id="rId13"/>
    <p:sldId id="390" r:id="rId14"/>
    <p:sldId id="392" r:id="rId15"/>
    <p:sldId id="389" r:id="rId16"/>
    <p:sldId id="393" r:id="rId17"/>
    <p:sldId id="395" r:id="rId18"/>
    <p:sldId id="396" r:id="rId19"/>
    <p:sldId id="397" r:id="rId20"/>
    <p:sldId id="398" r:id="rId21"/>
    <p:sldId id="400" r:id="rId22"/>
    <p:sldId id="377" r:id="rId23"/>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1pPr>
    <a:lvl2pPr marL="4572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2pPr>
    <a:lvl3pPr marL="9144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3pPr>
    <a:lvl4pPr marL="13716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4pPr>
    <a:lvl5pPr marL="18288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5pPr>
    <a:lvl6pPr marL="2286000" algn="l" defTabSz="914400" rtl="0" eaLnBrk="1" latinLnBrk="0" hangingPunct="1">
      <a:defRPr sz="2400" kern="1200">
        <a:solidFill>
          <a:schemeClr val="bg1"/>
        </a:solidFill>
        <a:latin typeface="Arial" pitchFamily="34" charset="0"/>
        <a:ea typeface="ヒラギノ角ゴ Pro W3" pitchFamily="75" charset="-128"/>
        <a:cs typeface="+mn-cs"/>
      </a:defRPr>
    </a:lvl6pPr>
    <a:lvl7pPr marL="2743200" algn="l" defTabSz="914400" rtl="0" eaLnBrk="1" latinLnBrk="0" hangingPunct="1">
      <a:defRPr sz="2400" kern="1200">
        <a:solidFill>
          <a:schemeClr val="bg1"/>
        </a:solidFill>
        <a:latin typeface="Arial" pitchFamily="34" charset="0"/>
        <a:ea typeface="ヒラギノ角ゴ Pro W3" pitchFamily="75" charset="-128"/>
        <a:cs typeface="+mn-cs"/>
      </a:defRPr>
    </a:lvl7pPr>
    <a:lvl8pPr marL="3200400" algn="l" defTabSz="914400" rtl="0" eaLnBrk="1" latinLnBrk="0" hangingPunct="1">
      <a:defRPr sz="2400" kern="1200">
        <a:solidFill>
          <a:schemeClr val="bg1"/>
        </a:solidFill>
        <a:latin typeface="Arial" pitchFamily="34" charset="0"/>
        <a:ea typeface="ヒラギノ角ゴ Pro W3" pitchFamily="75" charset="-128"/>
        <a:cs typeface="+mn-cs"/>
      </a:defRPr>
    </a:lvl8pPr>
    <a:lvl9pPr marL="3657600" algn="l" defTabSz="914400" rtl="0" eaLnBrk="1" latinLnBrk="0" hangingPunct="1">
      <a:defRPr sz="2400" kern="1200">
        <a:solidFill>
          <a:schemeClr val="bg1"/>
        </a:solidFill>
        <a:latin typeface="Arial" pitchFamily="34" charset="0"/>
        <a:ea typeface="ヒラギノ角ゴ Pro W3" pitchFamily="7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5114"/>
    <a:srgbClr val="004300"/>
    <a:srgbClr val="50BBFF"/>
    <a:srgbClr val="CFCF00"/>
    <a:srgbClr val="989800"/>
    <a:srgbClr val="D07D20"/>
    <a:srgbClr val="4395BB"/>
    <a:srgbClr val="505191"/>
    <a:srgbClr val="599102"/>
    <a:srgbClr val="0756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25" autoAdjust="0"/>
    <p:restoredTop sz="83689" autoAdjust="0"/>
  </p:normalViewPr>
  <p:slideViewPr>
    <p:cSldViewPr snapToGrid="0">
      <p:cViewPr varScale="1">
        <p:scale>
          <a:sx n="57" d="100"/>
          <a:sy n="57" d="100"/>
        </p:scale>
        <p:origin x="132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D:\Desktop\CSoM\Research\MICROFLUDICS\TEST\03-08\03-08_correct%20RP.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Relative Permeability</a:t>
            </a:r>
          </a:p>
        </c:rich>
      </c:tx>
      <c:overlay val="0"/>
      <c:spPr>
        <a:noFill/>
        <a:ln>
          <a:noFill/>
        </a:ln>
        <a:effectLst/>
      </c:spPr>
      <c:txPr>
        <a:bodyPr rot="0" spcFirstLastPara="1" vertOverflow="ellipsis" vert="horz" wrap="square" anchor="ctr" anchorCtr="1"/>
        <a:lstStyle/>
        <a:p>
          <a:pPr>
            <a:defRPr sz="144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4060814451547468"/>
          <c:y val="0.12289390448068473"/>
          <c:w val="0.79307325998117928"/>
          <c:h val="0.69928443037341748"/>
        </c:manualLayout>
      </c:layout>
      <c:scatterChart>
        <c:scatterStyle val="lineMarker"/>
        <c:varyColors val="0"/>
        <c:ser>
          <c:idx val="0"/>
          <c:order val="0"/>
          <c:tx>
            <c:v>Oil</c:v>
          </c:tx>
          <c:spPr>
            <a:ln w="25400" cap="rnd">
              <a:noFill/>
              <a:round/>
            </a:ln>
            <a:effectLst/>
          </c:spPr>
          <c:marker>
            <c:symbol val="circle"/>
            <c:size val="5"/>
            <c:spPr>
              <a:solidFill>
                <a:srgbClr val="FFC000"/>
              </a:solidFill>
              <a:ln w="9525">
                <a:solidFill>
                  <a:schemeClr val="accent1"/>
                </a:solidFill>
              </a:ln>
              <a:effectLst/>
            </c:spPr>
          </c:marker>
          <c:xVal>
            <c:numRef>
              <c:f>('Oil Displacement'!$J$12,'Oil Displacement'!$J$17:$J$31)</c:f>
              <c:numCache>
                <c:formatCode>0.00%</c:formatCode>
                <c:ptCount val="16"/>
                <c:pt idx="0" formatCode="General">
                  <c:v>0.04</c:v>
                </c:pt>
                <c:pt idx="1">
                  <c:v>0.25821683507009652</c:v>
                </c:pt>
                <c:pt idx="2">
                  <c:v>0.30801415775216023</c:v>
                </c:pt>
                <c:pt idx="3">
                  <c:v>0.33</c:v>
                </c:pt>
                <c:pt idx="4">
                  <c:v>0.35239356969133695</c:v>
                </c:pt>
                <c:pt idx="5">
                  <c:v>0.39518320052201772</c:v>
                </c:pt>
                <c:pt idx="6">
                  <c:v>0.42854883040357494</c:v>
                </c:pt>
                <c:pt idx="7">
                  <c:v>0.45485535760188245</c:v>
                </c:pt>
                <c:pt idx="8">
                  <c:v>0.46537480473770598</c:v>
                </c:pt>
                <c:pt idx="9">
                  <c:v>0.47499999999999998</c:v>
                </c:pt>
                <c:pt idx="10">
                  <c:v>0.48</c:v>
                </c:pt>
                <c:pt idx="11">
                  <c:v>0.48499999999999999</c:v>
                </c:pt>
                <c:pt idx="12">
                  <c:v>0.49</c:v>
                </c:pt>
                <c:pt idx="13">
                  <c:v>0.49199999999999999</c:v>
                </c:pt>
                <c:pt idx="14">
                  <c:v>0.49299999999999999</c:v>
                </c:pt>
                <c:pt idx="15">
                  <c:v>0.49399999999999999</c:v>
                </c:pt>
              </c:numCache>
            </c:numRef>
          </c:xVal>
          <c:yVal>
            <c:numRef>
              <c:f>('Oil Displacement'!$X$12,'Oil Displacement'!$X$17:$X$31)</c:f>
              <c:numCache>
                <c:formatCode>General</c:formatCode>
                <c:ptCount val="16"/>
                <c:pt idx="0">
                  <c:v>0.94</c:v>
                </c:pt>
                <c:pt idx="1">
                  <c:v>0.40759147342338858</c:v>
                </c:pt>
                <c:pt idx="2">
                  <c:v>0.17766941819984364</c:v>
                </c:pt>
                <c:pt idx="3">
                  <c:v>7.1905354703530752E-2</c:v>
                </c:pt>
                <c:pt idx="4">
                  <c:v>4.6256109159961901E-2</c:v>
                </c:pt>
                <c:pt idx="5">
                  <c:v>0.10495857565391474</c:v>
                </c:pt>
                <c:pt idx="6">
                  <c:v>8.7298632437911736E-2</c:v>
                </c:pt>
                <c:pt idx="7">
                  <c:v>6.4527213054513616E-2</c:v>
                </c:pt>
                <c:pt idx="8">
                  <c:v>4.5872222015101792E-2</c:v>
                </c:pt>
                <c:pt idx="9">
                  <c:v>1.6424081222834772E-2</c:v>
                </c:pt>
                <c:pt idx="10">
                  <c:v>8.5318171607255272E-3</c:v>
                </c:pt>
                <c:pt idx="11">
                  <c:v>8.5318171607255411E-3</c:v>
                </c:pt>
                <c:pt idx="12">
                  <c:v>8.5318171607255411E-3</c:v>
                </c:pt>
                <c:pt idx="13">
                  <c:v>3.4127268642902041E-3</c:v>
                </c:pt>
                <c:pt idx="14">
                  <c:v>1.7063634321451109E-3</c:v>
                </c:pt>
                <c:pt idx="15">
                  <c:v>1.7063634321451109E-3</c:v>
                </c:pt>
              </c:numCache>
            </c:numRef>
          </c:yVal>
          <c:smooth val="0"/>
          <c:extLst>
            <c:ext xmlns:c16="http://schemas.microsoft.com/office/drawing/2014/chart" uri="{C3380CC4-5D6E-409C-BE32-E72D297353CC}">
              <c16:uniqueId val="{00000000-50FF-41B6-8AD1-92B9EE088D4C}"/>
            </c:ext>
          </c:extLst>
        </c:ser>
        <c:ser>
          <c:idx val="1"/>
          <c:order val="1"/>
          <c:tx>
            <c:v>Water</c:v>
          </c:tx>
          <c:spPr>
            <a:ln w="25400" cap="rnd">
              <a:noFill/>
              <a:round/>
            </a:ln>
            <a:effectLst/>
          </c:spPr>
          <c:marker>
            <c:symbol val="circle"/>
            <c:size val="5"/>
            <c:spPr>
              <a:solidFill>
                <a:schemeClr val="accent2"/>
              </a:solidFill>
              <a:ln w="9525">
                <a:solidFill>
                  <a:schemeClr val="accent2"/>
                </a:solidFill>
              </a:ln>
              <a:effectLst/>
            </c:spPr>
          </c:marker>
          <c:xVal>
            <c:numRef>
              <c:f>('Oil Displacement'!$J$12,'Oil Displacement'!$J$18:$J$31)</c:f>
              <c:numCache>
                <c:formatCode>0.00%</c:formatCode>
                <c:ptCount val="15"/>
                <c:pt idx="0" formatCode="General">
                  <c:v>0.04</c:v>
                </c:pt>
                <c:pt idx="1">
                  <c:v>0.30801415775216023</c:v>
                </c:pt>
                <c:pt idx="2">
                  <c:v>0.33</c:v>
                </c:pt>
                <c:pt idx="3">
                  <c:v>0.35239356969133695</c:v>
                </c:pt>
                <c:pt idx="4">
                  <c:v>0.39518320052201772</c:v>
                </c:pt>
                <c:pt idx="5">
                  <c:v>0.42854883040357494</c:v>
                </c:pt>
                <c:pt idx="6">
                  <c:v>0.45485535760188245</c:v>
                </c:pt>
                <c:pt idx="7">
                  <c:v>0.46537480473770598</c:v>
                </c:pt>
                <c:pt idx="8">
                  <c:v>0.47499999999999998</c:v>
                </c:pt>
                <c:pt idx="9">
                  <c:v>0.48</c:v>
                </c:pt>
                <c:pt idx="10">
                  <c:v>0.48499999999999999</c:v>
                </c:pt>
                <c:pt idx="11">
                  <c:v>0.49</c:v>
                </c:pt>
                <c:pt idx="12">
                  <c:v>0.49199999999999999</c:v>
                </c:pt>
                <c:pt idx="13">
                  <c:v>0.49299999999999999</c:v>
                </c:pt>
                <c:pt idx="14">
                  <c:v>0.49399999999999999</c:v>
                </c:pt>
              </c:numCache>
            </c:numRef>
          </c:xVal>
          <c:yVal>
            <c:numRef>
              <c:f>('Oil Displacement'!$Y$12,'Oil Displacement'!$Y$18:$Y$31,'Oil Displacement'!$Y$34)</c:f>
              <c:numCache>
                <c:formatCode>General</c:formatCode>
                <c:ptCount val="16"/>
                <c:pt idx="1">
                  <c:v>3.5372623880545379E-2</c:v>
                </c:pt>
                <c:pt idx="2">
                  <c:v>5.1644018264593514E-2</c:v>
                </c:pt>
                <c:pt idx="3">
                  <c:v>5.5590056040527178E-2</c:v>
                </c:pt>
                <c:pt idx="4">
                  <c:v>4.6558907349149817E-2</c:v>
                </c:pt>
                <c:pt idx="5">
                  <c:v>4.9275821690073364E-2</c:v>
                </c:pt>
                <c:pt idx="6">
                  <c:v>5.2779116979826922E-2</c:v>
                </c:pt>
                <c:pt idx="7">
                  <c:v>5.564911560127489E-2</c:v>
                </c:pt>
                <c:pt idx="8">
                  <c:v>6.0179598800085207E-2</c:v>
                </c:pt>
                <c:pt idx="9">
                  <c:v>6.1393793271178929E-2</c:v>
                </c:pt>
                <c:pt idx="10">
                  <c:v>6.1393793271178929E-2</c:v>
                </c:pt>
                <c:pt idx="11">
                  <c:v>6.1393793271178929E-2</c:v>
                </c:pt>
                <c:pt idx="12">
                  <c:v>6.2181345624476678E-2</c:v>
                </c:pt>
                <c:pt idx="13">
                  <c:v>6.2443863075575923E-2</c:v>
                </c:pt>
                <c:pt idx="14">
                  <c:v>6.2443863075575923E-2</c:v>
                </c:pt>
                <c:pt idx="15">
                  <c:v>0.38571428571428573</c:v>
                </c:pt>
              </c:numCache>
            </c:numRef>
          </c:yVal>
          <c:smooth val="0"/>
          <c:extLst>
            <c:ext xmlns:c16="http://schemas.microsoft.com/office/drawing/2014/chart" uri="{C3380CC4-5D6E-409C-BE32-E72D297353CC}">
              <c16:uniqueId val="{00000001-50FF-41B6-8AD1-92B9EE088D4C}"/>
            </c:ext>
          </c:extLst>
        </c:ser>
        <c:dLbls>
          <c:showLegendKey val="0"/>
          <c:showVal val="0"/>
          <c:showCatName val="0"/>
          <c:showSerName val="0"/>
          <c:showPercent val="0"/>
          <c:showBubbleSize val="0"/>
        </c:dLbls>
        <c:axId val="286254671"/>
        <c:axId val="544367407"/>
      </c:scatterChart>
      <c:valAx>
        <c:axId val="286254671"/>
        <c:scaling>
          <c:orientation val="minMax"/>
          <c:max val="1"/>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Sw</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544367407"/>
        <c:crosses val="autoZero"/>
        <c:crossBetween val="midCat"/>
        <c:majorUnit val="0.2"/>
      </c:valAx>
      <c:valAx>
        <c:axId val="544367407"/>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kr</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286254671"/>
        <c:crosses val="autoZero"/>
        <c:crossBetween val="midCat"/>
      </c:valAx>
      <c:spPr>
        <a:noFill/>
        <a:ln>
          <a:solidFill>
            <a:schemeClr val="tx1"/>
          </a:solidFill>
        </a:ln>
        <a:effectLst/>
      </c:spPr>
    </c:plotArea>
    <c:legend>
      <c:legendPos val="b"/>
      <c:layout>
        <c:manualLayout>
          <c:xMode val="edge"/>
          <c:yMode val="edge"/>
          <c:x val="0.68424627191203369"/>
          <c:y val="0.22667967477047296"/>
          <c:w val="0.17066018450048145"/>
          <c:h val="0.20161719278117568"/>
        </c:manualLayout>
      </c:layout>
      <c:overlay val="0"/>
      <c:spPr>
        <a:solidFill>
          <a:sysClr val="window" lastClr="FFFFFF"/>
        </a:solidFill>
        <a:ln>
          <a:solidFill>
            <a:schemeClr val="tx1"/>
          </a:solid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cap="flat" cmpd="sng" algn="ctr">
      <a:solidFill>
        <a:sysClr val="windowText" lastClr="000000"/>
      </a:solidFill>
      <a:round/>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pitchFamily="8" charset="-128"/>
              </a:defRPr>
            </a:lvl1pPr>
          </a:lstStyle>
          <a:p>
            <a:pPr>
              <a:defRPr/>
            </a:pPr>
            <a:fld id="{FD80E309-E764-4354-8476-7FCF5745C461}" type="datetime1">
              <a:rPr lang="en-US"/>
              <a:pPr>
                <a:defRPr/>
              </a:pPr>
              <a:t>8/4/2020</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ヒラギノ角ゴ Pro W3" pitchFamily="8" charset="-128"/>
              </a:defRPr>
            </a:lvl1pPr>
          </a:lstStyle>
          <a:p>
            <a:pPr>
              <a:defRPr/>
            </a:pPr>
            <a:fld id="{0403710F-BB05-48AB-9D4C-98537AC04C94}" type="slidenum">
              <a:rPr lang="en-US"/>
              <a:pPr>
                <a:defRPr/>
              </a:pPr>
              <a:t>‹#›</a:t>
            </a:fld>
            <a:endParaRPr lang="en-US"/>
          </a:p>
        </p:txBody>
      </p:sp>
    </p:spTree>
    <p:extLst>
      <p:ext uri="{BB962C8B-B14F-4D97-AF65-F5344CB8AC3E}">
        <p14:creationId xmlns:p14="http://schemas.microsoft.com/office/powerpoint/2010/main" val="2940896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pitchFamily="8" charset="-128"/>
              </a:defRPr>
            </a:lvl1pPr>
          </a:lstStyle>
          <a:p>
            <a:pPr>
              <a:defRPr/>
            </a:pPr>
            <a:fld id="{14BC84EE-AA72-4321-8E22-FC8CAFA202CD}" type="datetime1">
              <a:rPr lang="en-US"/>
              <a:pPr>
                <a:defRPr/>
              </a:pPr>
              <a:t>8/4/2020</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ヒラギノ角ゴ Pro W3" pitchFamily="8" charset="-128"/>
              </a:defRPr>
            </a:lvl1pPr>
          </a:lstStyle>
          <a:p>
            <a:pPr>
              <a:defRPr/>
            </a:pPr>
            <a:fld id="{1EE06171-AB1F-4D2C-A03C-822A58BD12A4}" type="slidenum">
              <a:rPr lang="en-US"/>
              <a:pPr>
                <a:defRPr/>
              </a:pPr>
              <a:t>‹#›</a:t>
            </a:fld>
            <a:endParaRPr lang="en-US"/>
          </a:p>
        </p:txBody>
      </p:sp>
    </p:spTree>
    <p:extLst>
      <p:ext uri="{BB962C8B-B14F-4D97-AF65-F5344CB8AC3E}">
        <p14:creationId xmlns:p14="http://schemas.microsoft.com/office/powerpoint/2010/main" val="18969845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Here is a content of my presentation . I will start with the Objective part, what were the aims of this work.  Then move on to  introduction, describing briefly theory behind conducted work.  In methodology part I will present the network pattern and materials that were used to fabricate the micromodels, show experimental set up and preparation, and data analysis workflow will be presented. Afterward, will show the experimental results and end up with preliminary conclusion and future work. </a:t>
            </a:r>
          </a:p>
          <a:p>
            <a:endParaRPr lang="LID4096"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2</a:t>
            </a:fld>
            <a:endParaRPr lang="en-US"/>
          </a:p>
        </p:txBody>
      </p:sp>
    </p:spTree>
    <p:extLst>
      <p:ext uri="{BB962C8B-B14F-4D97-AF65-F5344CB8AC3E}">
        <p14:creationId xmlns:p14="http://schemas.microsoft.com/office/powerpoint/2010/main" val="36650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In this work,  two phase flow experiments were conducted, oil and water. And the understanding of multiphase fluid flow in pore scale is challenging but very important to achieve optimum recovery. Meanwhile, microfluidic micromodel allow us to simulate multiphase fluid flow in pore scale, visualize and measure fluid flows though porous media. </a:t>
            </a:r>
            <a:endParaRPr lang="LID4096" dirty="0"/>
          </a:p>
          <a:p>
            <a:endParaRPr lang="LID4096"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4</a:t>
            </a:fld>
            <a:endParaRPr lang="en-US"/>
          </a:p>
        </p:txBody>
      </p:sp>
    </p:spTree>
    <p:extLst>
      <p:ext uri="{BB962C8B-B14F-4D97-AF65-F5344CB8AC3E}">
        <p14:creationId xmlns:p14="http://schemas.microsoft.com/office/powerpoint/2010/main" val="107776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t>Absolute permeability – property of the rock, obtained when the rock is completely saturation with single fluid. </a:t>
            </a:r>
          </a:p>
          <a:p>
            <a:pPr marL="0" indent="0" algn="just">
              <a:buNone/>
            </a:pPr>
            <a:r>
              <a:rPr lang="en-GB" sz="1200" dirty="0"/>
              <a:t>If there are two fluids (oil and water) flowing simultaneously through porous media, then each fluid has its own effective permeability </a:t>
            </a:r>
          </a:p>
          <a:p>
            <a:endParaRPr lang="LID4096"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5</a:t>
            </a:fld>
            <a:endParaRPr lang="en-US"/>
          </a:p>
        </p:txBody>
      </p:sp>
    </p:spTree>
    <p:extLst>
      <p:ext uri="{BB962C8B-B14F-4D97-AF65-F5344CB8AC3E}">
        <p14:creationId xmlns:p14="http://schemas.microsoft.com/office/powerpoint/2010/main" val="3233106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lgn="just">
                  <a:buNone/>
                </a:pPr>
                <a:r>
                  <a:rPr lang="en-GB" sz="1200" dirty="0"/>
                  <a:t>Johnson et al (1957) method was developed for calculating water-oil relative permeability from waterflood data (from core sample).</a:t>
                </a:r>
              </a:p>
              <a:p>
                <a:pPr marL="0" indent="0" algn="just">
                  <a:buNone/>
                </a:pPr>
                <a:r>
                  <a:rPr lang="en-GB" sz="1200" dirty="0"/>
                  <a:t>Theory assumes two conditions: high flow velocity (ignore capillary pressure) and constant flow rate.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Where </a:t>
                </a:r>
                <a14:m>
                  <m:oMath xmlns:m="http://schemas.openxmlformats.org/officeDocument/2006/math">
                    <m:r>
                      <a:rPr lang="en-US" sz="1200" i="1">
                        <a:latin typeface="Cambria Math" panose="02040503050406030204" pitchFamily="18" charset="0"/>
                      </a:rPr>
                      <m:t>𝑓</m:t>
                    </m:r>
                    <m:r>
                      <a:rPr lang="en-US" sz="1200" i="1">
                        <a:latin typeface="Cambria Math" panose="02040503050406030204" pitchFamily="18" charset="0"/>
                      </a:rPr>
                      <m:t>, </m:t>
                    </m:r>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i="1">
                            <a:latin typeface="Cambria Math" panose="02040503050406030204" pitchFamily="18" charset="0"/>
                          </a:rPr>
                          <m:t>𝑜</m:t>
                        </m:r>
                      </m:sub>
                    </m:sSub>
                  </m:oMath>
                </a14:m>
                <a:r>
                  <a:rPr lang="en-US" sz="1200" dirty="0"/>
                  <a:t>are fraction of displacing and displaced phase in flowing system;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𝐼</m:t>
                        </m:r>
                      </m:e>
                      <m:sub>
                        <m:r>
                          <a:rPr lang="en-US" sz="1200" i="1">
                            <a:latin typeface="Cambria Math" panose="02040503050406030204" pitchFamily="18" charset="0"/>
                          </a:rPr>
                          <m:t>𝑟</m:t>
                        </m:r>
                      </m:sub>
                    </m:sSub>
                  </m:oMath>
                </a14:m>
                <a:r>
                  <a:rPr lang="en-US" sz="1200" dirty="0"/>
                  <a:t> designated as relative injectivity, defined as the ratio of the intake capacity at any given flood stage to the intake capacity of the system at the very initiation of the flood. </a:t>
                </a:r>
              </a:p>
              <a:p>
                <a:endParaRPr lang="LID4096" dirty="0"/>
              </a:p>
            </p:txBody>
          </p:sp>
        </mc:Choice>
        <mc:Fallback xmlns="">
          <p:sp>
            <p:nvSpPr>
              <p:cNvPr id="3" name="Notes Placeholder 2"/>
              <p:cNvSpPr>
                <a:spLocks noGrp="1"/>
              </p:cNvSpPr>
              <p:nvPr>
                <p:ph type="body" idx="1"/>
              </p:nvPr>
            </p:nvSpPr>
            <p:spPr/>
            <p:txBody>
              <a:bodyPr/>
              <a:lstStyle/>
              <a:p>
                <a:pPr marL="0" indent="0" algn="just">
                  <a:buNone/>
                </a:pPr>
                <a:r>
                  <a:rPr lang="en-GB" sz="1200" dirty="0"/>
                  <a:t>Johnson et al (1957) method was developed for calculating water-oil relative permeability from waterflood data (from core sample).</a:t>
                </a:r>
              </a:p>
              <a:p>
                <a:pPr marL="0" indent="0" algn="just">
                  <a:buNone/>
                </a:pPr>
                <a:r>
                  <a:rPr lang="en-GB" sz="1200" dirty="0"/>
                  <a:t>Theory assumes two conditions: high flow velocity (ignore capillary pressure) and constant flow rate.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Where </a:t>
                </a:r>
                <a:r>
                  <a:rPr lang="en-US" sz="1200" i="0">
                    <a:latin typeface="Cambria Math" panose="02040503050406030204" pitchFamily="18" charset="0"/>
                  </a:rPr>
                  <a:t>𝑓, 𝑓_𝑜</a:t>
                </a:r>
                <a:r>
                  <a:rPr lang="en-US" sz="1200" dirty="0"/>
                  <a:t>are fraction of displacing and displaced phase in flowing system; </a:t>
                </a:r>
                <a:r>
                  <a:rPr lang="en-US" sz="1200" i="0">
                    <a:latin typeface="Cambria Math" panose="02040503050406030204" pitchFamily="18" charset="0"/>
                  </a:rPr>
                  <a:t>𝐼_𝑟</a:t>
                </a:r>
                <a:r>
                  <a:rPr lang="en-US" sz="1200" dirty="0"/>
                  <a:t> designated as relative injectivity, defined as the ratio of the intake capacity at any given flood stage to the intake capacity of the system at the very initiation of the flood. </a:t>
                </a:r>
              </a:p>
              <a:p>
                <a:endParaRPr lang="LID4096" dirty="0"/>
              </a:p>
            </p:txBody>
          </p:sp>
        </mc:Fallback>
      </mc:AlternateContent>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6</a:t>
            </a:fld>
            <a:endParaRPr lang="en-US"/>
          </a:p>
        </p:txBody>
      </p:sp>
    </p:spTree>
    <p:extLst>
      <p:ext uri="{BB962C8B-B14F-4D97-AF65-F5344CB8AC3E}">
        <p14:creationId xmlns:p14="http://schemas.microsoft.com/office/powerpoint/2010/main" val="23211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t>Image processing used MATLAB Image Processing Toolbox. Water saturation was determined by refining regions in a cropped image </a:t>
            </a:r>
            <a:r>
              <a:rPr lang="en-US" sz="1200" dirty="0"/>
              <a:t>(Figure 7 (a) and (b)), masking image in the foreground (water) and the background (“rocks and oil”) and performing background segmentation. </a:t>
            </a:r>
          </a:p>
          <a:p>
            <a:pPr marL="0" indent="0" algn="just">
              <a:buNone/>
            </a:pPr>
            <a:r>
              <a:rPr lang="en-US" sz="1200" dirty="0"/>
              <a:t> Then, the image was converted to a binary image (b) where “1” and “0” represent the white and black pixels, respectively. </a:t>
            </a:r>
            <a:endParaRPr lang="en-US" sz="1200" i="1" dirty="0">
              <a:latin typeface="Cambria Math" panose="020405030504060302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ea typeface="Calibri" panose="020F0502020204030204" pitchFamily="34" charset="0"/>
                <a:cs typeface="Times New Roman" panose="02020603050405020304" pitchFamily="18" charset="0"/>
              </a:rPr>
              <a:t>Fig. 7 – Example of data processing result. (a) reservoir micromodel fully saturated with water (</a:t>
            </a:r>
            <a:r>
              <a:rPr lang="en-US" dirty="0" err="1">
                <a:ea typeface="Calibri" panose="020F0502020204030204" pitchFamily="34" charset="0"/>
                <a:cs typeface="Times New Roman" panose="02020603050405020304" pitchFamily="18" charset="0"/>
              </a:rPr>
              <a:t>Sw</a:t>
            </a:r>
            <a:r>
              <a:rPr lang="en-US" dirty="0">
                <a:ea typeface="Calibri" panose="020F0502020204030204" pitchFamily="34" charset="0"/>
                <a:cs typeface="Times New Roman" panose="02020603050405020304" pitchFamily="18" charset="0"/>
              </a:rPr>
              <a:t> = 100%) (b) binary image with </a:t>
            </a:r>
            <a:r>
              <a:rPr lang="en-US" dirty="0" err="1">
                <a:ea typeface="Calibri" panose="020F0502020204030204" pitchFamily="34" charset="0"/>
                <a:cs typeface="Times New Roman" panose="02020603050405020304" pitchFamily="18" charset="0"/>
              </a:rPr>
              <a:t>Sw</a:t>
            </a:r>
            <a:r>
              <a:rPr lang="en-US" dirty="0">
                <a:ea typeface="Calibri" panose="020F0502020204030204" pitchFamily="34" charset="0"/>
                <a:cs typeface="Times New Roman" panose="02020603050405020304" pitchFamily="18" charset="0"/>
              </a:rPr>
              <a:t> = 100%, (c) a frame of water-oil displacement, (d) a frame of water-oil displacement binary image, and (e) phase saturation screening. Black line indicates moment of (c) and (d). </a:t>
            </a:r>
            <a:endParaRPr lang="en-US" sz="1100" dirty="0">
              <a:effectLst/>
              <a:ea typeface="Calibri" panose="020F0502020204030204" pitchFamily="34" charset="0"/>
              <a:cs typeface="Times New Roman" panose="02020603050405020304" pitchFamily="18" charset="0"/>
            </a:endParaRPr>
          </a:p>
          <a:p>
            <a:endParaRPr lang="LID4096"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12</a:t>
            </a:fld>
            <a:endParaRPr lang="en-US"/>
          </a:p>
        </p:txBody>
      </p:sp>
    </p:spTree>
    <p:extLst>
      <p:ext uri="{BB962C8B-B14F-4D97-AF65-F5344CB8AC3E}">
        <p14:creationId xmlns:p14="http://schemas.microsoft.com/office/powerpoint/2010/main" val="3394076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D1F44AC-FF31-44E2-B4A2-480C439A19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61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B1948FB-EB97-4906-997C-8C6372295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2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B848787F-3637-433B-A113-2048EEF52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46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499150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92078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80430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3447664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E69EBB-88AA-FF4D-B28A-BBBAC72B9446}" type="datetimeFigureOut">
              <a:rPr lang="en-US" smtClean="0"/>
              <a:t>8/4/2020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07507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E69EBB-88AA-FF4D-B28A-BBBAC72B9446}" type="datetimeFigureOut">
              <a:rPr lang="en-US" smtClean="0"/>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621454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E69EBB-88AA-FF4D-B28A-BBBAC72B9446}" type="datetimeFigureOut">
              <a:rPr lang="en-US" smtClean="0"/>
              <a:t>8/4/2020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604776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98320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C536313-D09D-426F-9168-BB9685A1F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263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1755874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607424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433213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E69EBB-88AA-FF4D-B28A-BBBAC72B9446}" type="datetimeFigureOut">
              <a:rPr lang="en-US" smtClean="0"/>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109891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D19E29E-F8D2-4C4E-8E2B-55C28DB713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33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340B6F0-C5A0-4E37-9B94-CC8CE845A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899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84BC040-8E91-43E6-AAB0-D2AE304F0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385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35FB0F1-B868-4019-8DBF-3AC41040F0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258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0F6B5EBD-17E3-42E7-BC06-011F46054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756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B7556CA7-C1D9-46A4-BA0A-E8C8433822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729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94049B7-D457-40B6-A048-600E1A554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3163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40738"/>
            </a:gs>
            <a:gs pos="0">
              <a:srgbClr val="000000"/>
            </a:gs>
            <a:gs pos="74001">
              <a:srgbClr val="0A128C"/>
            </a:gs>
            <a:gs pos="100000">
              <a:srgbClr val="181CC7"/>
            </a:gs>
            <a:gs pos="100000">
              <a:srgbClr val="7005D4"/>
            </a:gs>
          </a:gsLst>
          <a:lin ang="5400000" scaled="0"/>
          <a:tileRect/>
        </a:gradFill>
        <a:effectLst/>
      </p:bgPr>
    </p:bg>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a:xfrm>
            <a:off x="7020088"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fld id="{1C1468E3-C147-42ED-BB11-8D32A00DC131}" type="slidenum">
              <a:rPr lang="en-US" sz="1400" smtClean="0">
                <a:solidFill>
                  <a:srgbClr val="FFFFFF"/>
                </a:solidFill>
              </a:rPr>
              <a:pPr/>
              <a:t>‹#›</a:t>
            </a:fld>
            <a:endParaRPr lang="en-US" sz="1400" dirty="0">
              <a:solidFill>
                <a:srgbClr val="FFFFFF"/>
              </a:solidFill>
            </a:endParaRPr>
          </a:p>
        </p:txBody>
      </p:sp>
      <p:sp>
        <p:nvSpPr>
          <p:cNvPr id="9" name="Rectangle 8"/>
          <p:cNvSpPr/>
          <p:nvPr userDrawn="1"/>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0" name="TextBox 9"/>
          <p:cNvSpPr txBox="1"/>
          <p:nvPr userDrawn="1"/>
        </p:nvSpPr>
        <p:spPr>
          <a:xfrm>
            <a:off x="1040961" y="6538125"/>
            <a:ext cx="4677819" cy="307777"/>
          </a:xfrm>
          <a:prstGeom prst="rect">
            <a:avLst/>
          </a:prstGeom>
          <a:noFill/>
        </p:spPr>
        <p:txBody>
          <a:bodyPr wrap="none" rtlCol="0">
            <a:spAutoFit/>
          </a:bodyPr>
          <a:lstStyle/>
          <a:p>
            <a:r>
              <a:rPr lang="en-US" sz="1400" dirty="0">
                <a:solidFill>
                  <a:srgbClr val="000000"/>
                </a:solidFill>
              </a:rPr>
              <a:t>Kick-Off Meeting, November 16, 2012, Golden, Colorado</a:t>
            </a:r>
          </a:p>
        </p:txBody>
      </p:sp>
      <p:grpSp>
        <p:nvGrpSpPr>
          <p:cNvPr id="11" name="Group 10"/>
          <p:cNvGrpSpPr>
            <a:grpSpLocks noChangeAspect="1"/>
          </p:cNvGrpSpPr>
          <p:nvPr userDrawn="1"/>
        </p:nvGrpSpPr>
        <p:grpSpPr>
          <a:xfrm>
            <a:off x="141399" y="6146400"/>
            <a:ext cx="763435" cy="609674"/>
            <a:chOff x="-32212" y="427945"/>
            <a:chExt cx="5134907" cy="4100706"/>
          </a:xfrm>
        </p:grpSpPr>
        <p:grpSp>
          <p:nvGrpSpPr>
            <p:cNvPr id="12" name="Group 11"/>
            <p:cNvGrpSpPr/>
            <p:nvPr/>
          </p:nvGrpSpPr>
          <p:grpSpPr>
            <a:xfrm>
              <a:off x="1124624" y="1927737"/>
              <a:ext cx="3978071" cy="2600914"/>
              <a:chOff x="918033" y="1927737"/>
              <a:chExt cx="3978071" cy="2600914"/>
            </a:xfrm>
          </p:grpSpPr>
          <p:sp>
            <p:nvSpPr>
              <p:cNvPr id="14" name="Isosceles Triangle 13"/>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ight Triangle 14"/>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13" name="Arc 12"/>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grpSp>
      <p:sp>
        <p:nvSpPr>
          <p:cNvPr id="16" name="TextBox 15"/>
          <p:cNvSpPr txBox="1"/>
          <p:nvPr userDrawn="1"/>
        </p:nvSpPr>
        <p:spPr>
          <a:xfrm>
            <a:off x="1017243" y="6288204"/>
            <a:ext cx="5027338"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Tree>
    <p:extLst>
      <p:ext uri="{BB962C8B-B14F-4D97-AF65-F5344CB8AC3E}">
        <p14:creationId xmlns:p14="http://schemas.microsoft.com/office/powerpoint/2010/main" val="4286618153"/>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0"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5pPr>
      <a:lvl6pPr marL="457200" algn="ctr" rtl="0" fontAlgn="base">
        <a:spcBef>
          <a:spcPct val="0"/>
        </a:spcBef>
        <a:spcAft>
          <a:spcPct val="0"/>
        </a:spcAft>
        <a:defRPr sz="4400">
          <a:solidFill>
            <a:schemeClr val="tx2"/>
          </a:solidFill>
          <a:latin typeface="Arial" charset="0"/>
          <a:ea typeface="ヒラギノ角ゴ Pro W3" pitchFamily="8" charset="-128"/>
        </a:defRPr>
      </a:lvl6pPr>
      <a:lvl7pPr marL="914400" algn="ctr" rtl="0" fontAlgn="base">
        <a:spcBef>
          <a:spcPct val="0"/>
        </a:spcBef>
        <a:spcAft>
          <a:spcPct val="0"/>
        </a:spcAft>
        <a:defRPr sz="4400">
          <a:solidFill>
            <a:schemeClr val="tx2"/>
          </a:solidFill>
          <a:latin typeface="Arial" charset="0"/>
          <a:ea typeface="ヒラギノ角ゴ Pro W3" pitchFamily="8" charset="-128"/>
        </a:defRPr>
      </a:lvl7pPr>
      <a:lvl8pPr marL="1371600" algn="ctr" rtl="0" fontAlgn="base">
        <a:spcBef>
          <a:spcPct val="0"/>
        </a:spcBef>
        <a:spcAft>
          <a:spcPct val="0"/>
        </a:spcAft>
        <a:defRPr sz="4400">
          <a:solidFill>
            <a:schemeClr val="tx2"/>
          </a:solidFill>
          <a:latin typeface="Arial" charset="0"/>
          <a:ea typeface="ヒラギノ角ゴ Pro W3" pitchFamily="8" charset="-128"/>
        </a:defRPr>
      </a:lvl8pPr>
      <a:lvl9pPr marL="1828800" algn="ctr" rtl="0" fontAlgn="base">
        <a:spcBef>
          <a:spcPct val="0"/>
        </a:spcBef>
        <a:spcAft>
          <a:spcPct val="0"/>
        </a:spcAft>
        <a:defRPr sz="4400">
          <a:solidFill>
            <a:schemeClr val="tx2"/>
          </a:solidFill>
          <a:latin typeface="Arial" charset="0"/>
          <a:ea typeface="ヒラギノ角ゴ Pro W3"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69EBB-88AA-FF4D-B28A-BBBAC72B9446}" type="datetimeFigureOut">
              <a:rPr lang="en-US" smtClean="0"/>
              <a:t>8/4/2020</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BBDE6-E92C-0749-93DB-4C1438A3C8C1}" type="slidenum">
              <a:rPr lang="en-US" smtClean="0"/>
              <a:t>‹#›</a:t>
            </a:fld>
            <a:endParaRPr lang="en-US"/>
          </a:p>
        </p:txBody>
      </p:sp>
    </p:spTree>
    <p:extLst>
      <p:ext uri="{BB962C8B-B14F-4D97-AF65-F5344CB8AC3E}">
        <p14:creationId xmlns:p14="http://schemas.microsoft.com/office/powerpoint/2010/main" val="601919703"/>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 id="214748464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tmp"/><Relationship Id="rId5" Type="http://schemas.openxmlformats.org/officeDocument/2006/relationships/image" Target="../media/image1.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3.tmp"/><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30.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tmp"/><Relationship Id="rId5" Type="http://schemas.openxmlformats.org/officeDocument/2006/relationships/image" Target="../media/image1.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6.tmp"/><Relationship Id="rId5" Type="http://schemas.openxmlformats.org/officeDocument/2006/relationships/image" Target="../media/image15.tmp"/><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openxmlformats.org/officeDocument/2006/relationships/image" Target="../media/image17.tmp"/><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tmp"/><Relationship Id="rId5" Type="http://schemas.openxmlformats.org/officeDocument/2006/relationships/image" Target="../media/image1.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chart" Target="../charts/char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tmp"/><Relationship Id="rId5" Type="http://schemas.openxmlformats.org/officeDocument/2006/relationships/image" Target="../media/image1.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tmp"/><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8.tmp"/><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tmp"/><Relationship Id="rId5" Type="http://schemas.openxmlformats.org/officeDocument/2006/relationships/image" Target="../media/image6.tmp"/><Relationship Id="rId4" Type="http://schemas.openxmlformats.org/officeDocument/2006/relationships/image" Target="../media/image1.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tmp"/><Relationship Id="rId5" Type="http://schemas.openxmlformats.org/officeDocument/2006/relationships/image" Target="../media/image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1723721"/>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0" name="Rectangle 9"/>
          <p:cNvSpPr/>
          <p:nvPr/>
        </p:nvSpPr>
        <p:spPr bwMode="auto">
          <a:xfrm>
            <a:off x="0" y="-13510"/>
            <a:ext cx="9144000" cy="1918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6146" name="Text Box 28"/>
          <p:cNvSpPr txBox="1">
            <a:spLocks noChangeArrowheads="1"/>
          </p:cNvSpPr>
          <p:nvPr/>
        </p:nvSpPr>
        <p:spPr bwMode="auto">
          <a:xfrm>
            <a:off x="611625" y="2533594"/>
            <a:ext cx="76390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ctr"/>
            <a:r>
              <a:rPr lang="en-US" sz="2800" b="1" dirty="0">
                <a:solidFill>
                  <a:schemeClr val="bg1">
                    <a:lumMod val="95000"/>
                  </a:schemeClr>
                </a:solidFill>
                <a:cs typeface="Arial" panose="020B0604020202020204" pitchFamily="34" charset="0"/>
              </a:rPr>
              <a:t>Estimating relative permeability from two-phase flow experiments in microfluidic micromodels</a:t>
            </a:r>
            <a:endParaRPr lang="en-GB" sz="2800" b="1" dirty="0">
              <a:solidFill>
                <a:schemeClr val="bg1">
                  <a:lumMod val="95000"/>
                </a:schemeClr>
              </a:solidFill>
              <a:cs typeface="Arial" panose="020B0604020202020204" pitchFamily="34" charset="0"/>
            </a:endParaRPr>
          </a:p>
        </p:txBody>
      </p:sp>
      <p:sp>
        <p:nvSpPr>
          <p:cNvPr id="6147" name="Text Box 29"/>
          <p:cNvSpPr txBox="1">
            <a:spLocks noChangeArrowheads="1"/>
          </p:cNvSpPr>
          <p:nvPr/>
        </p:nvSpPr>
        <p:spPr bwMode="auto">
          <a:xfrm>
            <a:off x="582181" y="4921030"/>
            <a:ext cx="7181850"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nSpc>
                <a:spcPct val="60000"/>
              </a:lnSpc>
              <a:spcBef>
                <a:spcPct val="50000"/>
              </a:spcBef>
            </a:pPr>
            <a:r>
              <a:rPr lang="en-US" dirty="0">
                <a:solidFill>
                  <a:srgbClr val="FFFFFF"/>
                </a:solidFill>
                <a:latin typeface="Arial"/>
                <a:cs typeface="Arial"/>
              </a:rPr>
              <a:t>Medet Madalimov</a:t>
            </a:r>
          </a:p>
        </p:txBody>
      </p:sp>
      <p:sp>
        <p:nvSpPr>
          <p:cNvPr id="6150" name="Slide Number Placeholder 6"/>
          <p:cNvSpPr>
            <a:spLocks noGrp="1"/>
          </p:cNvSpPr>
          <p:nvPr>
            <p:ph type="sldNum" sz="quarter" idx="12"/>
          </p:nvPr>
        </p:nvSpPr>
        <p:spPr>
          <a:xfrm>
            <a:off x="7020088" y="627108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fld id="{1C1468E3-C147-42ED-BB11-8D32A00DC131}" type="slidenum">
              <a:rPr lang="en-US" sz="1400">
                <a:solidFill>
                  <a:srgbClr val="FFFFFF"/>
                </a:solidFill>
              </a:rPr>
              <a:pPr/>
              <a:t>1</a:t>
            </a:fld>
            <a:endParaRPr lang="en-US" sz="1400" dirty="0">
              <a:solidFill>
                <a:srgbClr val="FFFFFF"/>
              </a:solidFill>
            </a:endParaRPr>
          </a:p>
        </p:txBody>
      </p:sp>
      <p:pic>
        <p:nvPicPr>
          <p:cNvPr id="3" name="Picture 2"/>
          <p:cNvPicPr>
            <a:picLocks noChangeAspect="1"/>
          </p:cNvPicPr>
          <p:nvPr/>
        </p:nvPicPr>
        <p:blipFill>
          <a:blip r:embed="rId4"/>
          <a:stretch>
            <a:fillRect/>
          </a:stretch>
        </p:blipFill>
        <p:spPr>
          <a:xfrm>
            <a:off x="4559300" y="3416300"/>
            <a:ext cx="12700" cy="12700"/>
          </a:xfrm>
          <a:prstGeom prst="rect">
            <a:avLst/>
          </a:prstGeom>
        </p:spPr>
      </p:pic>
      <p:pic>
        <p:nvPicPr>
          <p:cNvPr id="4" name="Picture 3"/>
          <p:cNvPicPr>
            <a:picLocks noChangeAspect="1"/>
          </p:cNvPicPr>
          <p:nvPr/>
        </p:nvPicPr>
        <p:blipFill>
          <a:blip r:embed="rId4"/>
          <a:stretch>
            <a:fillRect/>
          </a:stretch>
        </p:blipFill>
        <p:spPr>
          <a:xfrm>
            <a:off x="4559300" y="3416300"/>
            <a:ext cx="12700" cy="12700"/>
          </a:xfrm>
          <a:prstGeom prst="rect">
            <a:avLst/>
          </a:prstGeom>
        </p:spPr>
      </p:pic>
      <p:grpSp>
        <p:nvGrpSpPr>
          <p:cNvPr id="12" name="Group 11"/>
          <p:cNvGrpSpPr>
            <a:grpSpLocks noChangeAspect="1"/>
          </p:cNvGrpSpPr>
          <p:nvPr/>
        </p:nvGrpSpPr>
        <p:grpSpPr>
          <a:xfrm>
            <a:off x="162145" y="121596"/>
            <a:ext cx="1661931" cy="1737607"/>
            <a:chOff x="-32212" y="427945"/>
            <a:chExt cx="5226747" cy="5464750"/>
          </a:xfrm>
        </p:grpSpPr>
        <p:sp>
          <p:nvSpPr>
            <p:cNvPr id="13" name="Rectangle 12"/>
            <p:cNvSpPr/>
            <p:nvPr/>
          </p:nvSpPr>
          <p:spPr>
            <a:xfrm>
              <a:off x="1032783" y="4415367"/>
              <a:ext cx="4161752" cy="1477328"/>
            </a:xfrm>
            <a:prstGeom prst="rect">
              <a:avLst/>
            </a:prstGeom>
            <a:noFill/>
          </p:spPr>
          <p:txBody>
            <a:bodyPr wrap="square" lIns="0" tIns="0" rIns="0" bIns="0">
              <a:normAutofit/>
            </a:bodyPr>
            <a:lstStyle/>
            <a:p>
              <a:pPr algn="ctr"/>
              <a:r>
                <a:rPr lang="en-US" sz="28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Britannic Bold"/>
                  <a:cs typeface="Britannic Bold"/>
                </a:rPr>
                <a:t>U R E P</a:t>
              </a:r>
            </a:p>
          </p:txBody>
        </p:sp>
        <p:grpSp>
          <p:nvGrpSpPr>
            <p:cNvPr id="14" name="Group 13"/>
            <p:cNvGrpSpPr/>
            <p:nvPr/>
          </p:nvGrpSpPr>
          <p:grpSpPr>
            <a:xfrm>
              <a:off x="-32212" y="427945"/>
              <a:ext cx="5134907" cy="4100706"/>
              <a:chOff x="-32212" y="427945"/>
              <a:chExt cx="5134907" cy="4100706"/>
            </a:xfrm>
          </p:grpSpPr>
          <p:grpSp>
            <p:nvGrpSpPr>
              <p:cNvPr id="15" name="Group 14"/>
              <p:cNvGrpSpPr/>
              <p:nvPr/>
            </p:nvGrpSpPr>
            <p:grpSpPr>
              <a:xfrm>
                <a:off x="1124624" y="1927737"/>
                <a:ext cx="3978071" cy="2600914"/>
                <a:chOff x="918033" y="1927737"/>
                <a:chExt cx="3978071" cy="2600914"/>
              </a:xfrm>
            </p:grpSpPr>
            <p:sp>
              <p:nvSpPr>
                <p:cNvPr id="17" name="Isosceles Triangle 16"/>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ight Triangle 17"/>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Arc 15"/>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6" name="TextBox 5"/>
          <p:cNvSpPr txBox="1"/>
          <p:nvPr/>
        </p:nvSpPr>
        <p:spPr>
          <a:xfrm>
            <a:off x="1759479" y="661993"/>
            <a:ext cx="6237605" cy="769441"/>
          </a:xfrm>
          <a:prstGeom prst="rect">
            <a:avLst/>
          </a:prstGeom>
          <a:noFill/>
        </p:spPr>
        <p:txBody>
          <a:bodyPr wrap="none" rtlCol="0">
            <a:spAutoFit/>
          </a:bodyPr>
          <a:lstStyle/>
          <a:p>
            <a:pPr algn="ctr"/>
            <a:r>
              <a:rPr lang="en-US" sz="2000" dirty="0">
                <a:solidFill>
                  <a:schemeClr val="tx1"/>
                </a:solidFill>
                <a:latin typeface="Britannic Bold"/>
                <a:cs typeface="Britannic Bold"/>
              </a:rPr>
              <a:t>UNCONVENTIONAL RESERVOIR ENGINEERING PROJECT</a:t>
            </a:r>
          </a:p>
          <a:p>
            <a:pPr algn="ctr"/>
            <a:r>
              <a:rPr lang="en-US" dirty="0">
                <a:solidFill>
                  <a:schemeClr val="tx1"/>
                </a:solidFill>
                <a:latin typeface="Copperplate"/>
                <a:cs typeface="Copperplate"/>
              </a:rPr>
              <a:t>Colorado School of Mines</a:t>
            </a:r>
          </a:p>
        </p:txBody>
      </p:sp>
      <p:pic>
        <p:nvPicPr>
          <p:cNvPr id="9" name="Picture 8"/>
          <p:cNvPicPr>
            <a:picLocks noChangeAspect="1"/>
          </p:cNvPicPr>
          <p:nvPr/>
        </p:nvPicPr>
        <p:blipFill>
          <a:blip r:embed="rId5"/>
          <a:stretch>
            <a:fillRect/>
          </a:stretch>
        </p:blipFill>
        <p:spPr>
          <a:xfrm>
            <a:off x="7890804" y="587600"/>
            <a:ext cx="918793" cy="936834"/>
          </a:xfrm>
          <a:prstGeom prst="rect">
            <a:avLst/>
          </a:prstGeom>
        </p:spPr>
      </p:pic>
      <p:sp>
        <p:nvSpPr>
          <p:cNvPr id="20" name="TextBox 19"/>
          <p:cNvSpPr txBox="1"/>
          <p:nvPr/>
        </p:nvSpPr>
        <p:spPr>
          <a:xfrm>
            <a:off x="7904307" y="1445573"/>
            <a:ext cx="961922" cy="461665"/>
          </a:xfrm>
          <a:prstGeom prst="rect">
            <a:avLst/>
          </a:prstGeom>
          <a:noFill/>
        </p:spPr>
        <p:txBody>
          <a:bodyPr wrap="none" rtlCol="0">
            <a:spAutoFit/>
          </a:bodyPr>
          <a:lstStyle/>
          <a:p>
            <a:r>
              <a:rPr lang="en-US" b="1" dirty="0">
                <a:solidFill>
                  <a:srgbClr val="000000"/>
                </a:solidFill>
                <a:latin typeface="Copperplate Gothic Bold"/>
                <a:cs typeface="Copperplate Gothic Bold"/>
              </a:rPr>
              <a:t>CSM</a:t>
            </a:r>
          </a:p>
        </p:txBody>
      </p:sp>
      <p:sp>
        <p:nvSpPr>
          <p:cNvPr id="31" name="Rectangle 30"/>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grpSp>
        <p:nvGrpSpPr>
          <p:cNvPr id="33" name="Group 32"/>
          <p:cNvGrpSpPr>
            <a:grpSpLocks noChangeAspect="1"/>
          </p:cNvGrpSpPr>
          <p:nvPr/>
        </p:nvGrpSpPr>
        <p:grpSpPr>
          <a:xfrm>
            <a:off x="141402" y="6146400"/>
            <a:ext cx="763435" cy="609674"/>
            <a:chOff x="-32212" y="427945"/>
            <a:chExt cx="5134907" cy="4100706"/>
          </a:xfrm>
        </p:grpSpPr>
        <p:grpSp>
          <p:nvGrpSpPr>
            <p:cNvPr id="34" name="Group 33"/>
            <p:cNvGrpSpPr/>
            <p:nvPr/>
          </p:nvGrpSpPr>
          <p:grpSpPr>
            <a:xfrm>
              <a:off x="1124624" y="1927737"/>
              <a:ext cx="3978071" cy="2600914"/>
              <a:chOff x="918033" y="1927737"/>
              <a:chExt cx="3978071" cy="2600914"/>
            </a:xfrm>
          </p:grpSpPr>
          <p:sp>
            <p:nvSpPr>
              <p:cNvPr id="36" name="Isosceles Triangle 35"/>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ight Triangle 36"/>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Arc 34"/>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8" name="TextBox 37"/>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0" name="TextBox 29">
            <a:extLst>
              <a:ext uri="{FF2B5EF4-FFF2-40B4-BE49-F238E27FC236}">
                <a16:creationId xmlns:a16="http://schemas.microsoft.com/office/drawing/2014/main" id="{2668DE8F-4B3C-8B49-A0AB-7FB95B9BF244}"/>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8" name="Audio 7">
            <a:hlinkClick r:id="" action="ppaction://media"/>
            <a:extLst>
              <a:ext uri="{FF2B5EF4-FFF2-40B4-BE49-F238E27FC236}">
                <a16:creationId xmlns:a16="http://schemas.microsoft.com/office/drawing/2014/main" id="{666B1AED-C1C2-4248-88BD-9329E7EA92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1298712595"/>
      </p:ext>
    </p:extLst>
  </p:cSld>
  <p:clrMapOvr>
    <a:masterClrMapping/>
  </p:clrMapOvr>
  <mc:AlternateContent xmlns:mc="http://schemas.openxmlformats.org/markup-compatibility/2006" xmlns:p14="http://schemas.microsoft.com/office/powerpoint/2010/main">
    <mc:Choice Requires="p14">
      <p:transition spd="slow" p14:dur="2000" advTm="15516"/>
    </mc:Choice>
    <mc:Fallback xmlns="">
      <p:transition spd="slow" advTm="15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6146" name="Text Box 28"/>
          <p:cNvSpPr txBox="1">
            <a:spLocks noChangeArrowheads="1"/>
          </p:cNvSpPr>
          <p:nvPr/>
        </p:nvSpPr>
        <p:spPr bwMode="auto">
          <a:xfrm>
            <a:off x="249861" y="1195212"/>
            <a:ext cx="8566968"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342900" indent="-342900" algn="just">
              <a:buFont typeface="Arial" panose="020B0604020202020204" pitchFamily="34" charset="0"/>
              <a:buChar char="•"/>
            </a:pPr>
            <a:r>
              <a:rPr lang="en-GB" sz="2200" dirty="0"/>
              <a:t>Water and oil were injected through a syringe (3mL) using a syringe pump. </a:t>
            </a:r>
          </a:p>
          <a:p>
            <a:pPr marL="342900" indent="-342900" algn="just">
              <a:buFont typeface="Arial" panose="020B0604020202020204" pitchFamily="34" charset="0"/>
              <a:buChar char="•"/>
            </a:pPr>
            <a:r>
              <a:rPr lang="en-GB" sz="2200" dirty="0"/>
              <a:t>Injection rate was kept constant over experiment (5mL/ min) </a:t>
            </a:r>
          </a:p>
          <a:p>
            <a:pPr marL="342900" indent="-342900" algn="just">
              <a:buFont typeface="Arial" panose="020B0604020202020204" pitchFamily="34" charset="0"/>
              <a:buChar char="•"/>
            </a:pPr>
            <a:r>
              <a:rPr lang="en-GB" sz="2200" dirty="0"/>
              <a:t>Temperature was controlled by heating stage </a:t>
            </a:r>
          </a:p>
          <a:p>
            <a:pPr marL="342900" indent="-342900" algn="just">
              <a:buFont typeface="Arial" panose="020B0604020202020204" pitchFamily="34" charset="0"/>
              <a:buChar char="•"/>
            </a:pPr>
            <a:r>
              <a:rPr lang="en-GB" sz="2200" dirty="0" err="1"/>
              <a:t>AmScope</a:t>
            </a:r>
            <a:r>
              <a:rPr lang="en-GB" sz="2200" dirty="0"/>
              <a:t> 600 digital camera was used to record all two-phase flow experiments </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10</a:t>
            </a:fld>
            <a:endParaRPr lang="en-US" sz="1400" dirty="0">
              <a:solidFill>
                <a:srgbClr val="000000"/>
              </a:solidFill>
            </a:endParaRPr>
          </a:p>
        </p:txBody>
      </p:sp>
      <p:pic>
        <p:nvPicPr>
          <p:cNvPr id="3" name="Picture 2"/>
          <p:cNvPicPr>
            <a:picLocks noChangeAspect="1"/>
          </p:cNvPicPr>
          <p:nvPr/>
        </p:nvPicPr>
        <p:blipFill>
          <a:blip r:embed="rId4"/>
          <a:stretch>
            <a:fillRect/>
          </a:stretch>
        </p:blipFill>
        <p:spPr>
          <a:xfrm>
            <a:off x="4559300" y="3416300"/>
            <a:ext cx="12700" cy="12700"/>
          </a:xfrm>
          <a:prstGeom prst="rect">
            <a:avLst/>
          </a:prstGeom>
        </p:spPr>
      </p:pic>
      <p:pic>
        <p:nvPicPr>
          <p:cNvPr id="4" name="Picture 3"/>
          <p:cNvPicPr>
            <a:picLocks noChangeAspect="1"/>
          </p:cNvPicPr>
          <p:nvPr/>
        </p:nvPicPr>
        <p:blipFill>
          <a:blip r:embed="rId4"/>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36755" y="94056"/>
            <a:ext cx="7941726" cy="461665"/>
          </a:xfrm>
          <a:prstGeom prst="rect">
            <a:avLst/>
          </a:prstGeom>
        </p:spPr>
        <p:txBody>
          <a:bodyPr wrap="none">
            <a:spAutoFit/>
          </a:bodyPr>
          <a:lstStyle/>
          <a:p>
            <a:r>
              <a:rPr lang="en-US" b="1" dirty="0">
                <a:solidFill>
                  <a:srgbClr val="000000"/>
                </a:solidFill>
                <a:latin typeface="Arial Rounded MT Bold"/>
                <a:cs typeface="Arial Rounded MT Bold"/>
              </a:rPr>
              <a:t>Methodology – Experimental preparation and set-up </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9" name="Picture 18" descr="A picture containing screenshot&#10;&#10;Description automatically generated">
            <a:extLst>
              <a:ext uri="{FF2B5EF4-FFF2-40B4-BE49-F238E27FC236}">
                <a16:creationId xmlns:a16="http://schemas.microsoft.com/office/drawing/2014/main" id="{4B3C8B46-3596-4163-95D2-FC2F1078F5B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49861" y="3327098"/>
            <a:ext cx="5362374" cy="2684521"/>
          </a:xfrm>
          <a:prstGeom prst="rect">
            <a:avLst/>
          </a:prstGeom>
        </p:spPr>
      </p:pic>
      <p:sp>
        <p:nvSpPr>
          <p:cNvPr id="6" name="Rectangle 5">
            <a:extLst>
              <a:ext uri="{FF2B5EF4-FFF2-40B4-BE49-F238E27FC236}">
                <a16:creationId xmlns:a16="http://schemas.microsoft.com/office/drawing/2014/main" id="{3B2A506E-7883-407D-AFD6-C9074E4DDB89}"/>
              </a:ext>
            </a:extLst>
          </p:cNvPr>
          <p:cNvSpPr/>
          <p:nvPr/>
        </p:nvSpPr>
        <p:spPr>
          <a:xfrm>
            <a:off x="5811816" y="4522783"/>
            <a:ext cx="2912734" cy="646331"/>
          </a:xfrm>
          <a:prstGeom prst="rect">
            <a:avLst/>
          </a:prstGeom>
        </p:spPr>
        <p:txBody>
          <a:bodyPr wrap="square">
            <a:spAutoFit/>
          </a:bodyPr>
          <a:lstStyle/>
          <a:p>
            <a:r>
              <a:rPr lang="en-US" sz="1800" dirty="0"/>
              <a:t>Fig. 6 - Schematic of experimental set-up</a:t>
            </a:r>
            <a:endParaRPr lang="LID4096" sz="1800" dirty="0"/>
          </a:p>
        </p:txBody>
      </p:sp>
      <p:pic>
        <p:nvPicPr>
          <p:cNvPr id="10" name="Audio 9">
            <a:hlinkClick r:id="" action="ppaction://media"/>
            <a:extLst>
              <a:ext uri="{FF2B5EF4-FFF2-40B4-BE49-F238E27FC236}">
                <a16:creationId xmlns:a16="http://schemas.microsoft.com/office/drawing/2014/main" id="{A3FAA65F-F128-4FA3-B2FF-E6FEC2E823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2779798398"/>
      </p:ext>
    </p:extLst>
  </p:cSld>
  <p:clrMapOvr>
    <a:masterClrMapping/>
  </p:clrMapOvr>
  <mc:AlternateContent xmlns:mc="http://schemas.openxmlformats.org/markup-compatibility/2006" xmlns:p14="http://schemas.microsoft.com/office/powerpoint/2010/main">
    <mc:Choice Requires="p14">
      <p:transition spd="slow" p14:dur="2000" advTm="39506"/>
    </mc:Choice>
    <mc:Fallback xmlns="">
      <p:transition spd="slow" advTm="3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2113" x="6407150" y="3603625"/>
          <p14:tracePt t="2125" x="6551613" y="3790950"/>
          <p14:tracePt t="2133" x="6662738" y="3935413"/>
          <p14:tracePt t="2141" x="6789738" y="4113213"/>
          <p14:tracePt t="2149" x="6908800" y="4291013"/>
          <p14:tracePt t="2158" x="7027863" y="4460875"/>
          <p14:tracePt t="2165" x="7096125" y="4579938"/>
          <p14:tracePt t="2174" x="7154863" y="4691063"/>
          <p14:tracePt t="2177" x="7197725" y="4775200"/>
          <p14:tracePt t="2185" x="7232650" y="4852988"/>
          <p14:tracePt t="2193" x="7248525" y="4911725"/>
          <p14:tracePt t="2201" x="7273925" y="4962525"/>
          <p14:tracePt t="2209" x="7291388" y="5022850"/>
          <p14:tracePt t="2217" x="7316788" y="5099050"/>
          <p14:tracePt t="2225" x="7324725" y="5175250"/>
          <p14:tracePt t="2233" x="7324725" y="5226050"/>
          <p14:tracePt t="2241" x="7324725" y="5268913"/>
          <p14:tracePt t="2249" x="7324725" y="5327650"/>
          <p14:tracePt t="2258" x="7316788" y="5353050"/>
          <p14:tracePt t="2265" x="7308850" y="5380038"/>
          <p14:tracePt t="2274" x="7283450" y="5405438"/>
          <p14:tracePt t="2281" x="7265988" y="5421313"/>
          <p14:tracePt t="2289" x="7232650" y="5472113"/>
          <p14:tracePt t="2297" x="7215188" y="5507038"/>
          <p14:tracePt t="2306" x="7189788" y="5532438"/>
          <p14:tracePt t="2313" x="7164388" y="5557838"/>
          <p14:tracePt t="2329" x="7146925" y="5575300"/>
          <p14:tracePt t="2417" x="7138988" y="5575300"/>
          <p14:tracePt t="2433" x="7138988" y="5557838"/>
          <p14:tracePt t="2449" x="7138988" y="5549900"/>
          <p14:tracePt t="2457" x="7172325" y="5514975"/>
          <p14:tracePt t="2465" x="7189788" y="5507038"/>
          <p14:tracePt t="2473" x="7240588" y="5464175"/>
          <p14:tracePt t="2481" x="7308850" y="5405438"/>
          <p14:tracePt t="2490" x="7385050" y="5327650"/>
          <p14:tracePt t="2497" x="7392988" y="5337175"/>
          <p14:tracePt t="2641" x="7410450" y="5337175"/>
          <p14:tracePt t="2649" x="7418388" y="5337175"/>
          <p14:tracePt t="2657" x="7410450" y="5337175"/>
          <p14:tracePt t="2681" x="7402513" y="5387975"/>
          <p14:tracePt t="2689" x="7392988" y="5413375"/>
          <p14:tracePt t="2697" x="7385050" y="5421313"/>
          <p14:tracePt t="2737" x="7367588" y="5421313"/>
          <p14:tracePt t="2745" x="7359650" y="5421313"/>
          <p14:tracePt t="2753" x="7350125" y="5421313"/>
          <p14:tracePt t="2769" x="7324725" y="5446713"/>
          <p14:tracePt t="2777" x="7316788" y="5464175"/>
          <p14:tracePt t="2785" x="7308850" y="5464175"/>
          <p14:tracePt t="2793" x="7291388" y="5464175"/>
          <p14:tracePt t="2801" x="7273925" y="5472113"/>
          <p14:tracePt t="2809" x="7265988" y="5472113"/>
          <p14:tracePt t="2825" x="7248525" y="5481638"/>
          <p14:tracePt t="2849" x="7232650" y="5481638"/>
          <p14:tracePt t="2858" x="7223125" y="5481638"/>
          <p14:tracePt t="2865" x="7215188" y="5489575"/>
          <p14:tracePt t="2881" x="7205663" y="5489575"/>
          <p14:tracePt t="3293" x="7223125" y="5489575"/>
          <p14:tracePt t="3305" x="7240588" y="5489575"/>
          <p14:tracePt t="3313" x="7283450" y="5489575"/>
          <p14:tracePt t="3321" x="7291388" y="5489575"/>
          <p14:tracePt t="3505" x="7291388" y="5507038"/>
          <p14:tracePt t="3513" x="7299325" y="5507038"/>
          <p14:tracePt t="3533" x="7283450" y="5507038"/>
          <p14:tracePt t="3641" x="7265988" y="5507038"/>
          <p14:tracePt t="3705" x="7273925" y="5507038"/>
          <p14:tracePt t="3713" x="7291388" y="5507038"/>
          <p14:tracePt t="3721" x="7299325" y="5507038"/>
          <p14:tracePt t="3949" x="7299325" y="5489575"/>
          <p14:tracePt t="3961" x="7248525" y="5481638"/>
          <p14:tracePt t="3969" x="7232650" y="5464175"/>
          <p14:tracePt t="4009" x="7232650" y="5456238"/>
          <p14:tracePt t="4017" x="7283450" y="5430838"/>
          <p14:tracePt t="4025" x="7299325" y="5421313"/>
          <p14:tracePt t="4033" x="7359650" y="5405438"/>
          <p14:tracePt t="4041" x="7410450" y="5370513"/>
          <p14:tracePt t="4049" x="7486650" y="5327650"/>
          <p14:tracePt t="4057" x="7546975" y="5286375"/>
          <p14:tracePt t="4065" x="7597775" y="5243513"/>
          <p14:tracePt t="4074" x="7623175" y="5226050"/>
          <p14:tracePt t="4081" x="7623175" y="5200650"/>
          <p14:tracePt t="4090" x="7623175" y="5175250"/>
          <p14:tracePt t="4097" x="7623175" y="5167313"/>
          <p14:tracePt t="4105" x="7623175" y="5124450"/>
          <p14:tracePt t="4113" x="7562850" y="5116513"/>
          <p14:tracePt t="4121" x="7537450" y="5116513"/>
          <p14:tracePt t="4129" x="7512050" y="5116513"/>
          <p14:tracePt t="4137" x="7469188" y="5116513"/>
          <p14:tracePt t="4145" x="7410450" y="5116513"/>
          <p14:tracePt t="4153" x="7342188" y="5116513"/>
          <p14:tracePt t="4161" x="7299325" y="5116513"/>
          <p14:tracePt t="4169" x="7248525" y="5116513"/>
          <p14:tracePt t="4177" x="7197725" y="5141913"/>
          <p14:tracePt t="4185" x="7189788" y="5157788"/>
          <p14:tracePt t="4193" x="7189788" y="5192713"/>
          <p14:tracePt t="4201" x="7189788" y="5208588"/>
          <p14:tracePt t="4209" x="7189788" y="5235575"/>
          <p14:tracePt t="4217" x="7189788" y="5260975"/>
          <p14:tracePt t="4225" x="7232650" y="5276850"/>
          <p14:tracePt t="4233" x="7248525" y="5276850"/>
          <p14:tracePt t="4241" x="7273925" y="5276850"/>
          <p14:tracePt t="4249" x="7308850" y="5276850"/>
          <p14:tracePt t="4257" x="7316788" y="5276850"/>
          <p14:tracePt t="4265" x="7334250" y="5276850"/>
          <p14:tracePt t="4313" x="7342188" y="5268913"/>
          <p14:tracePt t="4713" x="7324725" y="5268913"/>
          <p14:tracePt t="4721" x="7299325" y="5268913"/>
          <p14:tracePt t="4729" x="7265988" y="5268913"/>
          <p14:tracePt t="4761" x="7265988" y="5276850"/>
          <p14:tracePt t="4977" x="7265988" y="5260975"/>
          <p14:tracePt t="5029" x="7265988" y="5268913"/>
          <p14:tracePt t="5049" x="7265988" y="5276850"/>
          <p14:tracePt t="5057" x="7248525" y="5286375"/>
          <p14:tracePt t="5065" x="7223125" y="5286375"/>
          <p14:tracePt t="5073" x="7197725" y="5286375"/>
          <p14:tracePt t="5081" x="7197725" y="5294313"/>
          <p14:tracePt t="5090" x="7180263" y="5294313"/>
          <p14:tracePt t="5269" x="7172325" y="5294313"/>
          <p14:tracePt t="5277" x="7129463" y="5294313"/>
          <p14:tracePt t="5285" x="7045325" y="5294313"/>
          <p14:tracePt t="5293" x="6891338" y="5302250"/>
          <p14:tracePt t="5301" x="6696075" y="5319713"/>
          <p14:tracePt t="5309" x="6450013" y="5345113"/>
          <p14:tracePt t="5317" x="6143625" y="5380038"/>
          <p14:tracePt t="5325" x="5872163" y="5413375"/>
          <p14:tracePt t="5333" x="5565775" y="5464175"/>
          <p14:tracePt t="5341" x="5286375" y="5514975"/>
          <p14:tracePt t="5345" x="5005388" y="5565775"/>
          <p14:tracePt t="5353" x="4792663" y="5591175"/>
          <p14:tracePt t="5361" x="4572000" y="5626100"/>
          <p14:tracePt t="5369" x="4402138" y="5659438"/>
          <p14:tracePt t="5377" x="4249738" y="5710238"/>
          <p14:tracePt t="5385" x="4121150" y="5745163"/>
          <p14:tracePt t="5393" x="4019550" y="5770563"/>
          <p14:tracePt t="5401" x="3935413" y="5803900"/>
          <p14:tracePt t="5409" x="3917950" y="5803900"/>
          <p14:tracePt t="5417" x="3875088" y="5829300"/>
          <p14:tracePt t="5425" x="3867150" y="5829300"/>
          <p14:tracePt t="5433" x="3841750" y="5846763"/>
          <p14:tracePt t="5441" x="3832225" y="5854700"/>
          <p14:tracePt t="5449" x="3806825" y="5854700"/>
          <p14:tracePt t="5457" x="3798888" y="5854700"/>
          <p14:tracePt t="5506" x="3781425" y="5854700"/>
          <p14:tracePt t="5521" x="3781425" y="5864225"/>
          <p14:tracePt t="5529" x="3781425" y="5880100"/>
          <p14:tracePt t="5537" x="3824288" y="5897563"/>
          <p14:tracePt t="5545" x="3857625" y="5897563"/>
          <p14:tracePt t="5553" x="3900488" y="5897563"/>
          <p14:tracePt t="5561" x="3951288" y="5897563"/>
          <p14:tracePt t="5569" x="3951288" y="5889625"/>
          <p14:tracePt t="5725" x="3951288" y="5880100"/>
          <p14:tracePt t="5733" x="3943350" y="5889625"/>
          <p14:tracePt t="5737" x="3925888" y="5889625"/>
          <p14:tracePt t="5745" x="3908425" y="5889625"/>
          <p14:tracePt t="5753" x="3900488" y="5897563"/>
          <p14:tracePt t="5761" x="3883025" y="5897563"/>
          <p14:tracePt t="5797" x="3867150" y="5897563"/>
          <p14:tracePt t="5801" x="3832225" y="5897563"/>
          <p14:tracePt t="5809" x="3781425" y="5897563"/>
          <p14:tracePt t="5817" x="3722688" y="5897563"/>
          <p14:tracePt t="5825" x="3705225" y="5905500"/>
          <p14:tracePt t="5833" x="3662363" y="5905500"/>
          <p14:tracePt t="5841" x="3586163" y="5905500"/>
          <p14:tracePt t="5850" x="3517900" y="5905500"/>
          <p14:tracePt t="5857" x="3398838" y="5905500"/>
          <p14:tracePt t="5865" x="3279775" y="5905500"/>
          <p14:tracePt t="5874" x="3152775" y="5905500"/>
          <p14:tracePt t="5881" x="3033713" y="5905500"/>
          <p14:tracePt t="5890" x="2922588" y="5905500"/>
          <p14:tracePt t="5897" x="2813050" y="5905500"/>
          <p14:tracePt t="5905" x="2711450" y="5905500"/>
          <p14:tracePt t="5913" x="2625725" y="5905500"/>
          <p14:tracePt t="5922" x="2541588" y="5905500"/>
          <p14:tracePt t="5941" x="2473325" y="5905500"/>
          <p14:tracePt t="5945" x="2463800" y="5905500"/>
          <p14:tracePt t="5953" x="2455863" y="5905500"/>
          <p14:tracePt t="6017" x="2447925" y="5905500"/>
          <p14:tracePt t="6025" x="2422525" y="5905500"/>
          <p14:tracePt t="6033" x="2397125" y="5905500"/>
          <p14:tracePt t="6041" x="2362200" y="5889625"/>
          <p14:tracePt t="6049" x="2354263" y="5889625"/>
          <p14:tracePt t="6058" x="2328863" y="5880100"/>
          <p14:tracePt t="6065" x="2303463" y="5880100"/>
          <p14:tracePt t="6081" x="2286000" y="5880100"/>
          <p14:tracePt t="6137" x="2278063" y="5872163"/>
          <p14:tracePt t="6145" x="2278063" y="5864225"/>
          <p14:tracePt t="6161" x="2260600" y="5864225"/>
          <p14:tracePt t="6169" x="2252663" y="5864225"/>
          <p14:tracePt t="6177" x="2209800" y="5864225"/>
          <p14:tracePt t="6185" x="2174875" y="5864225"/>
          <p14:tracePt t="6193" x="2141538" y="5864225"/>
          <p14:tracePt t="6201" x="2116138" y="5864225"/>
          <p14:tracePt t="6209" x="2098675" y="5864225"/>
          <p14:tracePt t="6217" x="2073275" y="5846763"/>
          <p14:tracePt t="6225" x="2047875" y="5846763"/>
          <p14:tracePt t="6273" x="2047875" y="5838825"/>
          <p14:tracePt t="6321" x="2090738" y="5846763"/>
          <p14:tracePt t="6329" x="2149475" y="5864225"/>
          <p14:tracePt t="6337" x="2260600" y="5864225"/>
          <p14:tracePt t="6345" x="2268538" y="5872163"/>
          <p14:tracePt t="6417" x="2319338" y="5872163"/>
          <p14:tracePt t="6425" x="2303463" y="5872163"/>
          <p14:tracePt t="6433" x="2303463" y="5864225"/>
          <p14:tracePt t="6465" x="2293938" y="5864225"/>
          <p14:tracePt t="6481" x="2278063" y="5864225"/>
          <p14:tracePt t="6489" x="2252663" y="5864225"/>
          <p14:tracePt t="6497" x="2209800" y="5864225"/>
          <p14:tracePt t="6506" x="2159000" y="5880100"/>
          <p14:tracePt t="6521" x="2149475" y="5880100"/>
          <p14:tracePt t="6529" x="2133600" y="5880100"/>
          <p14:tracePt t="6537" x="2116138" y="5880100"/>
          <p14:tracePt t="6545" x="2108200" y="5880100"/>
          <p14:tracePt t="6553" x="2098675" y="5880100"/>
          <p14:tracePt t="6561" x="2090738" y="5880100"/>
          <p14:tracePt t="6569" x="2082800" y="5880100"/>
          <p14:tracePt t="6585" x="2055813" y="5880100"/>
          <p14:tracePt t="6593" x="2039938" y="5880100"/>
          <p14:tracePt t="6601" x="2014538" y="5880100"/>
          <p14:tracePt t="6609" x="1989138" y="5872163"/>
          <p14:tracePt t="6617" x="1963738" y="5864225"/>
          <p14:tracePt t="6625" x="1928813" y="5846763"/>
          <p14:tracePt t="6633" x="1911350" y="5838825"/>
          <p14:tracePt t="6641" x="1885950" y="5829300"/>
          <p14:tracePt t="6649" x="1860550" y="5829300"/>
          <p14:tracePt t="6657" x="1835150" y="5813425"/>
          <p14:tracePt t="6665" x="1809750" y="5803900"/>
          <p14:tracePt t="6674" x="1801813" y="5803900"/>
          <p14:tracePt t="6690" x="1793875" y="5803900"/>
          <p14:tracePt t="7413" x="1776413" y="5795963"/>
          <p14:tracePt t="7421" x="1758950" y="5788025"/>
          <p14:tracePt t="7437" x="1741488" y="5770563"/>
          <p14:tracePt t="7469" x="1725613" y="5753100"/>
          <p14:tracePt t="7477" x="1725613" y="5745163"/>
          <p14:tracePt t="7485" x="1690688" y="5719763"/>
          <p14:tracePt t="7490" x="1657350" y="5694363"/>
          <p14:tracePt t="7497" x="1622425" y="5694363"/>
          <p14:tracePt t="7507" x="1589088" y="5676900"/>
          <p14:tracePt t="7513" x="1538288" y="5641975"/>
          <p14:tracePt t="7521" x="1504950" y="5616575"/>
          <p14:tracePt t="7529" x="1477963" y="5608638"/>
          <p14:tracePt t="7537" x="1452563" y="5591175"/>
          <p14:tracePt t="7545" x="1436688" y="5575300"/>
          <p14:tracePt t="7553" x="1436688" y="5565775"/>
          <p14:tracePt t="7561" x="1427163" y="5565775"/>
          <p14:tracePt t="7569" x="1419225" y="5557838"/>
          <p14:tracePt t="7585" x="1411288" y="5540375"/>
          <p14:tracePt t="7617" x="1411288" y="5532438"/>
          <p14:tracePt t="7625" x="1401763" y="5524500"/>
          <p14:tracePt t="7633" x="1393825" y="5524500"/>
          <p14:tracePt t="7641" x="1385888" y="5524500"/>
          <p14:tracePt t="7649" x="1368425" y="5507038"/>
          <p14:tracePt t="7957" x="1350963" y="5489575"/>
          <p14:tracePt t="7989" x="1343025" y="5489575"/>
          <p14:tracePt t="8017" x="1333500" y="5489575"/>
          <p14:tracePt t="8081" x="1325563" y="5489575"/>
          <p14:tracePt t="8105" x="1317625" y="5481638"/>
          <p14:tracePt t="8169" x="1317625" y="5472113"/>
          <p14:tracePt t="8557" x="1317625" y="5456238"/>
          <p14:tracePt t="8577" x="1325563" y="5446713"/>
          <p14:tracePt t="8641" x="1325563" y="5438775"/>
          <p14:tracePt t="8657" x="1325563" y="5421313"/>
          <p14:tracePt t="8665" x="1325563" y="5413375"/>
          <p14:tracePt t="8673" x="1325563" y="5405438"/>
          <p14:tracePt t="8681" x="1325563" y="5395913"/>
          <p14:tracePt t="8689" x="1325563" y="5370513"/>
          <p14:tracePt t="8697" x="1317625" y="5370513"/>
          <p14:tracePt t="8706" x="1308100" y="5362575"/>
          <p14:tracePt t="8713" x="1274763" y="5337175"/>
          <p14:tracePt t="8721" x="1249363" y="5327650"/>
          <p14:tracePt t="8729" x="1231900" y="5327650"/>
          <p14:tracePt t="8737" x="1189038" y="5311775"/>
          <p14:tracePt t="8745" x="1155700" y="5302250"/>
          <p14:tracePt t="8753" x="1122363" y="5302250"/>
          <p14:tracePt t="8761" x="1096963" y="5302250"/>
          <p14:tracePt t="8769" x="1069975" y="5302250"/>
          <p14:tracePt t="8777" x="1044575" y="5286375"/>
          <p14:tracePt t="8785" x="1036638" y="5286375"/>
          <p14:tracePt t="8793" x="1028700" y="5286375"/>
          <p14:tracePt t="8801" x="1019175" y="5286375"/>
          <p14:tracePt t="8809" x="1011238" y="5286375"/>
          <p14:tracePt t="8817" x="1003300" y="5286375"/>
          <p14:tracePt t="8825" x="985838" y="5286375"/>
          <p14:tracePt t="8833" x="977900" y="5286375"/>
          <p14:tracePt t="8841" x="960438" y="5286375"/>
          <p14:tracePt t="8849" x="942975" y="5286375"/>
          <p14:tracePt t="8857" x="925513" y="5286375"/>
          <p14:tracePt t="8865" x="892175" y="5286375"/>
          <p14:tracePt t="8873" x="849313" y="5286375"/>
          <p14:tracePt t="8881" x="833438" y="5294313"/>
          <p14:tracePt t="8889" x="808038" y="5302250"/>
          <p14:tracePt t="8897" x="773113" y="5311775"/>
          <p14:tracePt t="8906" x="730250" y="5337175"/>
          <p14:tracePt t="8913" x="714375" y="5353050"/>
          <p14:tracePt t="8921" x="704850" y="5362575"/>
          <p14:tracePt t="8929" x="679450" y="5370513"/>
          <p14:tracePt t="8941" x="679450" y="5380038"/>
          <p14:tracePt t="8945" x="663575" y="5395913"/>
          <p14:tracePt t="8953" x="654050" y="5405438"/>
          <p14:tracePt t="8961" x="646113" y="5438775"/>
          <p14:tracePt t="8969" x="636588" y="5464175"/>
          <p14:tracePt t="8977" x="628650" y="5472113"/>
          <p14:tracePt t="8985" x="603250" y="5497513"/>
          <p14:tracePt t="8993" x="577850" y="5524500"/>
          <p14:tracePt t="9001" x="560388" y="5532438"/>
          <p14:tracePt t="9009" x="527050" y="5557838"/>
          <p14:tracePt t="9017" x="519113" y="5565775"/>
          <p14:tracePt t="9025" x="501650" y="5591175"/>
          <p14:tracePt t="9033" x="484188" y="5600700"/>
          <p14:tracePt t="9049" x="466725" y="5616575"/>
          <p14:tracePt t="9057" x="466725" y="5626100"/>
          <p14:tracePt t="9065" x="466725" y="5634038"/>
          <p14:tracePt t="9073" x="466725" y="5659438"/>
          <p14:tracePt t="9081" x="466725" y="5684838"/>
          <p14:tracePt t="9090" x="466725" y="5702300"/>
          <p14:tracePt t="9097" x="466725" y="5727700"/>
          <p14:tracePt t="9106" x="466725" y="5745163"/>
          <p14:tracePt t="9113" x="501650" y="5788025"/>
          <p14:tracePt t="9122" x="527050" y="5813425"/>
          <p14:tracePt t="9129" x="560388" y="5846763"/>
          <p14:tracePt t="9137" x="569913" y="5864225"/>
          <p14:tracePt t="9145" x="595313" y="5880100"/>
          <p14:tracePt t="9153" x="611188" y="5897563"/>
          <p14:tracePt t="9161" x="636588" y="5915025"/>
          <p14:tracePt t="9169" x="671513" y="5932488"/>
          <p14:tracePt t="9177" x="714375" y="5940425"/>
          <p14:tracePt t="9185" x="765175" y="5948363"/>
          <p14:tracePt t="9193" x="808038" y="5965825"/>
          <p14:tracePt t="9201" x="849313" y="5965825"/>
          <p14:tracePt t="9209" x="874713" y="5965825"/>
          <p14:tracePt t="9217" x="917575" y="5973763"/>
          <p14:tracePt t="9225" x="977900" y="5983288"/>
          <p14:tracePt t="9233" x="1028700" y="5991225"/>
          <p14:tracePt t="9241" x="1069975" y="5991225"/>
          <p14:tracePt t="9249" x="1104900" y="5991225"/>
          <p14:tracePt t="9257" x="1130300" y="5991225"/>
          <p14:tracePt t="9265" x="1147763" y="5991225"/>
          <p14:tracePt t="9273" x="1155700" y="5991225"/>
          <p14:tracePt t="9345" x="1163638" y="5991225"/>
          <p14:tracePt t="9361" x="1181100" y="5991225"/>
          <p14:tracePt t="9378" x="1216025" y="5991225"/>
          <p14:tracePt t="9385" x="1223963" y="5991225"/>
          <p14:tracePt t="9393" x="1241425" y="5991225"/>
          <p14:tracePt t="9401" x="1274763" y="5973763"/>
          <p14:tracePt t="9409" x="1292225" y="5965825"/>
          <p14:tracePt t="9425" x="1308100" y="5948363"/>
          <p14:tracePt t="9441" x="1317625" y="5932488"/>
          <p14:tracePt t="9457" x="1317625" y="5905500"/>
          <p14:tracePt t="9465" x="1325563" y="5905500"/>
          <p14:tracePt t="9473" x="1325563" y="5897563"/>
          <p14:tracePt t="9553" x="1333500" y="5889625"/>
          <p14:tracePt t="9569" x="1360488" y="5889625"/>
          <p14:tracePt t="9577" x="1411288" y="5889625"/>
          <p14:tracePt t="9585" x="1427163" y="5889625"/>
          <p14:tracePt t="9601" x="1436688" y="5872163"/>
          <p14:tracePt t="9617" x="1436688" y="5864225"/>
          <p14:tracePt t="9705" x="1452563" y="5864225"/>
          <p14:tracePt t="9713" x="1436688" y="5872163"/>
          <p14:tracePt t="9745" x="1393825" y="5864225"/>
          <p14:tracePt t="9753" x="1360488" y="5854700"/>
          <p14:tracePt t="9761" x="1343025" y="5864225"/>
          <p14:tracePt t="9769" x="1333500" y="5864225"/>
          <p14:tracePt t="9777" x="1308100" y="5880100"/>
          <p14:tracePt t="9785" x="1308100" y="5889625"/>
          <p14:tracePt t="9809" x="1317625" y="5889625"/>
          <p14:tracePt t="9817" x="1343025" y="5889625"/>
          <p14:tracePt t="9933" x="1360488" y="5889625"/>
          <p14:tracePt t="9941" x="1368425" y="5889625"/>
          <p14:tracePt t="9949" x="1385888" y="5889625"/>
          <p14:tracePt t="9961" x="1411288" y="5897563"/>
          <p14:tracePt t="10273" x="1411288" y="5905500"/>
          <p14:tracePt t="10289" x="1452563" y="5905500"/>
          <p14:tracePt t="10297" x="1538288" y="5905500"/>
          <p14:tracePt t="10301" x="1649413" y="5905500"/>
          <p14:tracePt t="10309" x="1776413" y="5905500"/>
          <p14:tracePt t="10317" x="1903413" y="5905500"/>
          <p14:tracePt t="10325" x="2030413" y="5905500"/>
          <p14:tracePt t="10333" x="2124075" y="5905500"/>
          <p14:tracePt t="10341" x="2149475" y="5905500"/>
          <p14:tracePt t="10349" x="2166938" y="5905500"/>
          <p14:tracePt t="10393" x="2192338" y="5915025"/>
          <p14:tracePt t="10401" x="2235200" y="5922963"/>
          <p14:tracePt t="10409" x="2260600" y="5922963"/>
          <p14:tracePt t="10417" x="2303463" y="5922963"/>
          <p14:tracePt t="10425" x="2354263" y="5922963"/>
          <p14:tracePt t="10433" x="2371725" y="5922963"/>
          <p14:tracePt t="10557" x="2379663" y="5922963"/>
          <p14:tracePt t="10573" x="2379663" y="5905500"/>
          <p14:tracePt t="10617" x="2371725" y="5905500"/>
          <p14:tracePt t="10633" x="2379663" y="5905500"/>
          <p14:tracePt t="10649" x="2397125" y="5897563"/>
          <p14:tracePt t="10657" x="2413000" y="5889625"/>
          <p14:tracePt t="10673" x="2422525" y="5872163"/>
          <p14:tracePt t="10697" x="2430463" y="5864225"/>
          <p14:tracePt t="10729" x="2430463" y="5854700"/>
          <p14:tracePt t="10737" x="2447925" y="5854700"/>
          <p14:tracePt t="10745" x="2447925" y="5846763"/>
          <p14:tracePt t="10761" x="2463800" y="5846763"/>
          <p14:tracePt t="10769" x="2463800" y="5838825"/>
          <p14:tracePt t="10777" x="2473325" y="5838825"/>
          <p14:tracePt t="10785" x="2481263" y="5821363"/>
          <p14:tracePt t="10801" x="2489200" y="5821363"/>
          <p14:tracePt t="10809" x="2498725" y="5821363"/>
          <p14:tracePt t="10817" x="2506663" y="5813425"/>
          <p14:tracePt t="10825" x="2524125" y="5795963"/>
          <p14:tracePt t="10841" x="2541588" y="5778500"/>
          <p14:tracePt t="10857" x="2549525" y="5761038"/>
          <p14:tracePt t="10897" x="2549525" y="5753100"/>
          <p14:tracePt t="10906" x="2549525" y="5745163"/>
          <p14:tracePt t="10929" x="2557463" y="5727700"/>
          <p14:tracePt t="17157" x="2770188" y="5684838"/>
          <p14:tracePt t="17389" x="2770188" y="5702300"/>
          <p14:tracePt t="17401" x="2752725" y="5753100"/>
          <p14:tracePt t="17409" x="2727325" y="5795963"/>
          <p14:tracePt t="17449" x="2727325" y="5803900"/>
          <p14:tracePt t="17925" x="2752725" y="5813425"/>
          <p14:tracePt t="17934" x="2770188" y="5813425"/>
          <p14:tracePt t="17941" x="2813050" y="5813425"/>
          <p14:tracePt t="17949" x="2871788" y="5813425"/>
          <p14:tracePt t="17957" x="2949575" y="5813425"/>
          <p14:tracePt t="17961" x="2965450" y="5813425"/>
          <p14:tracePt t="18173" x="2965450" y="5821363"/>
          <p14:tracePt t="18185" x="2957513" y="5821363"/>
          <p14:tracePt t="18197" x="2932113" y="5821363"/>
          <p14:tracePt t="18265" x="2932113" y="5803900"/>
          <p14:tracePt t="18349" x="2922588" y="5795963"/>
          <p14:tracePt t="18449" x="2940050" y="5795963"/>
          <p14:tracePt t="18457" x="2974975" y="5778500"/>
          <p14:tracePt t="18465" x="3008313" y="5770563"/>
          <p14:tracePt t="18473" x="3041650" y="5753100"/>
          <p14:tracePt t="18481" x="3059113" y="5745163"/>
          <p14:tracePt t="18489" x="3084513" y="5727700"/>
          <p14:tracePt t="18529" x="3084513" y="5719763"/>
          <p14:tracePt t="18537" x="3084513" y="5694363"/>
          <p14:tracePt t="18545" x="3076575" y="5694363"/>
          <p14:tracePt t="18554" x="3067050" y="5684838"/>
          <p14:tracePt t="18561" x="3059113" y="5684838"/>
          <p14:tracePt t="18569" x="3041650" y="5684838"/>
          <p14:tracePt t="18585" x="3025775" y="5684838"/>
          <p14:tracePt t="18593" x="3000375" y="5684838"/>
          <p14:tracePt t="18601" x="2982913" y="5684838"/>
          <p14:tracePt t="18609" x="2957513" y="5684838"/>
          <p14:tracePt t="18617" x="2932113" y="5684838"/>
          <p14:tracePt t="18625" x="2914650" y="5694363"/>
          <p14:tracePt t="18633" x="2914650" y="5710238"/>
          <p14:tracePt t="18641" x="2914650" y="5727700"/>
          <p14:tracePt t="18649" x="2914650" y="5753100"/>
          <p14:tracePt t="18657" x="2914650" y="5761038"/>
          <p14:tracePt t="18673" x="2940050" y="5761038"/>
          <p14:tracePt t="18681" x="2949575" y="5761038"/>
          <p14:tracePt t="18689" x="2974975" y="5761038"/>
          <p14:tracePt t="18697" x="3008313" y="5753100"/>
          <p14:tracePt t="18705" x="3016250" y="5745163"/>
          <p14:tracePt t="18713" x="3016250" y="5735638"/>
          <p14:tracePt t="18721" x="3033713" y="5727700"/>
          <p14:tracePt t="18729" x="3033713" y="5719763"/>
          <p14:tracePt t="18738" x="3033713" y="5702300"/>
          <p14:tracePt t="18745" x="3033713" y="5694363"/>
          <p14:tracePt t="18754" x="3033713" y="5676900"/>
          <p14:tracePt t="18761" x="3033713" y="5651500"/>
          <p14:tracePt t="18786" x="3033713" y="5626100"/>
          <p14:tracePt t="18801" x="3025775" y="5626100"/>
          <p14:tracePt t="18809" x="3016250" y="5616575"/>
          <p14:tracePt t="18817" x="3008313" y="5608638"/>
          <p14:tracePt t="18841" x="2982913" y="5608638"/>
          <p14:tracePt t="18857" x="2982913" y="5616575"/>
          <p14:tracePt t="18865" x="2982913" y="5634038"/>
          <p14:tracePt t="18873" x="2965450" y="5659438"/>
          <p14:tracePt t="18881" x="2957513" y="5668963"/>
          <p14:tracePt t="19073" x="2940050" y="5668963"/>
          <p14:tracePt t="19081" x="2940050" y="5684838"/>
          <p14:tracePt t="19098" x="2949575" y="5694363"/>
          <p14:tracePt t="19105" x="2957513" y="5694363"/>
          <p14:tracePt t="19113" x="2974975" y="5694363"/>
          <p14:tracePt t="19121" x="2990850" y="5694363"/>
          <p14:tracePt t="19129" x="3000375" y="5694363"/>
          <p14:tracePt t="19185" x="3000375" y="5676900"/>
          <p14:tracePt t="19193" x="3000375" y="5659438"/>
          <p14:tracePt t="19217" x="3000375" y="5651500"/>
          <p14:tracePt t="19233" x="2990850" y="5651500"/>
          <p14:tracePt t="19241" x="2982913" y="5641975"/>
          <p14:tracePt t="19249" x="2982913" y="5634038"/>
          <p14:tracePt t="19289" x="2974975" y="5626100"/>
          <p14:tracePt t="19297" x="2965450" y="5626100"/>
          <p14:tracePt t="19477" x="2974975" y="5616575"/>
          <p14:tracePt t="19485" x="2974975" y="5608638"/>
          <p14:tracePt t="19493" x="3000375" y="5608638"/>
          <p14:tracePt t="19501" x="3025775" y="5591175"/>
          <p14:tracePt t="19509" x="3041650" y="5583238"/>
          <p14:tracePt t="19517" x="3059113" y="5583238"/>
          <p14:tracePt t="19521" x="3084513" y="5575300"/>
          <p14:tracePt t="19533" x="3094038" y="5565775"/>
          <p14:tracePt t="19585" x="3094038" y="5549900"/>
          <p14:tracePt t="19593" x="3094038" y="5540375"/>
          <p14:tracePt t="19625" x="3094038" y="5532438"/>
          <p14:tracePt t="19681" x="3094038" y="5514975"/>
          <p14:tracePt t="19697" x="3101975" y="5507038"/>
          <p14:tracePt t="19721" x="3119438" y="5489575"/>
          <p14:tracePt t="19753" x="3135313" y="5481638"/>
          <p14:tracePt t="19761" x="3144838" y="5472113"/>
          <p14:tracePt t="19769" x="3144838" y="5464175"/>
          <p14:tracePt t="19785" x="3152775" y="5464175"/>
          <p14:tracePt t="19793" x="3152775" y="5456238"/>
          <p14:tracePt t="19817" x="3152775" y="5446713"/>
          <p14:tracePt t="19841" x="3152775" y="5438775"/>
          <p14:tracePt t="19857" x="3152775" y="5421313"/>
          <p14:tracePt t="19881" x="3152775" y="5405438"/>
          <p14:tracePt t="19889" x="3152775" y="5395913"/>
          <p14:tracePt t="19897" x="3152775" y="5380038"/>
          <p14:tracePt t="19913" x="3127375" y="5370513"/>
          <p14:tracePt t="19921" x="3119438" y="5370513"/>
          <p14:tracePt t="19929" x="3109913" y="5370513"/>
          <p14:tracePt t="19939" x="3094038" y="5370513"/>
          <p14:tracePt t="19945" x="3067050" y="5370513"/>
          <p14:tracePt t="19954" x="3041650" y="5370513"/>
          <p14:tracePt t="19961" x="3025775" y="5370513"/>
          <p14:tracePt t="19970" x="3000375" y="5370513"/>
          <p14:tracePt t="19977" x="2974975" y="5370513"/>
          <p14:tracePt t="19985" x="2957513" y="5370513"/>
          <p14:tracePt t="19993" x="2940050" y="5370513"/>
          <p14:tracePt t="20001" x="2932113" y="5370513"/>
          <p14:tracePt t="20009" x="2922588" y="5370513"/>
          <p14:tracePt t="20018" x="2914650" y="5370513"/>
          <p14:tracePt t="20025" x="2906713" y="5370513"/>
          <p14:tracePt t="20041" x="2897188" y="5370513"/>
          <p14:tracePt t="20049" x="2889250" y="5370513"/>
          <p14:tracePt t="20057" x="2881313" y="5370513"/>
          <p14:tracePt t="20065" x="2855913" y="5370513"/>
          <p14:tracePt t="20073" x="2846388" y="5370513"/>
          <p14:tracePt t="20081" x="2838450" y="5370513"/>
          <p14:tracePt t="20097" x="2820988" y="5370513"/>
          <p14:tracePt t="20145" x="2805113" y="5370513"/>
          <p14:tracePt t="20153" x="2795588" y="5370513"/>
          <p14:tracePt t="20161" x="2787650" y="5370513"/>
          <p14:tracePt t="20169" x="2778125" y="5370513"/>
          <p14:tracePt t="20177" x="2770188" y="5370513"/>
          <p14:tracePt t="20185" x="2762250" y="5370513"/>
          <p14:tracePt t="20193" x="2736850" y="5380038"/>
          <p14:tracePt t="20201" x="2727325" y="5380038"/>
          <p14:tracePt t="20209" x="2711450" y="5380038"/>
          <p14:tracePt t="20217" x="2693988" y="5387975"/>
          <p14:tracePt t="20225" x="2686050" y="5387975"/>
          <p14:tracePt t="20233" x="2676525" y="5395913"/>
          <p14:tracePt t="20241" x="2668588" y="5395913"/>
          <p14:tracePt t="20249" x="2660650" y="5395913"/>
          <p14:tracePt t="20257" x="2633663" y="5405438"/>
          <p14:tracePt t="20265" x="2625725" y="5413375"/>
          <p14:tracePt t="20273" x="2617788" y="5413375"/>
          <p14:tracePt t="20289" x="2608263" y="5413375"/>
          <p14:tracePt t="20345" x="2600325" y="5413375"/>
          <p14:tracePt t="20361" x="2600325" y="5430838"/>
          <p14:tracePt t="20369" x="2600325" y="5446713"/>
          <p14:tracePt t="20385" x="2600325" y="5464175"/>
          <p14:tracePt t="20401" x="2600325" y="5481638"/>
          <p14:tracePt t="20417" x="2617788" y="5507038"/>
          <p14:tracePt t="20425" x="2617788" y="5514975"/>
          <p14:tracePt t="20433" x="2633663" y="5524500"/>
          <p14:tracePt t="20441" x="2651125" y="5532438"/>
          <p14:tracePt t="20449" x="2686050" y="5557838"/>
          <p14:tracePt t="20465" x="2711450" y="5565775"/>
          <p14:tracePt t="20481" x="2711450" y="5575300"/>
          <p14:tracePt t="20489" x="2719388" y="5575300"/>
          <p14:tracePt t="20553" x="2727325" y="5575300"/>
          <p14:tracePt t="20601" x="2736850" y="5575300"/>
          <p14:tracePt t="20609" x="2762250" y="5575300"/>
          <p14:tracePt t="20625" x="2787650" y="5575300"/>
          <p14:tracePt t="20633" x="2830513" y="5575300"/>
          <p14:tracePt t="20641" x="2846388" y="5583238"/>
          <p14:tracePt t="20649" x="2855913" y="5583238"/>
          <p14:tracePt t="20657" x="2871788" y="5600700"/>
          <p14:tracePt t="20665" x="2871788" y="5608638"/>
          <p14:tracePt t="20673" x="2906713" y="5616575"/>
          <p14:tracePt t="20681" x="2914650" y="5616575"/>
          <p14:tracePt t="20689" x="2940050" y="5616575"/>
          <p14:tracePt t="20697" x="2965450" y="5616575"/>
          <p14:tracePt t="20705" x="2990850" y="5616575"/>
          <p14:tracePt t="20713" x="3016250" y="5616575"/>
          <p14:tracePt t="20721" x="3051175" y="5616575"/>
          <p14:tracePt t="20729" x="3084513" y="5616575"/>
          <p14:tracePt t="20738" x="3101975" y="5616575"/>
          <p14:tracePt t="20745" x="3127375" y="5616575"/>
          <p14:tracePt t="20754" x="3144838" y="5616575"/>
          <p14:tracePt t="20761" x="3160713" y="5616575"/>
          <p14:tracePt t="20770" x="3178175" y="5616575"/>
          <p14:tracePt t="20777" x="3203575" y="5608638"/>
          <p14:tracePt t="20786" x="3211513" y="5608638"/>
          <p14:tracePt t="20793" x="3211513" y="5600700"/>
          <p14:tracePt t="20801" x="3211513" y="5591175"/>
          <p14:tracePt t="20809" x="3221038" y="5583238"/>
          <p14:tracePt t="20849" x="3221038" y="5575300"/>
          <p14:tracePt t="20857" x="3228975" y="5565775"/>
          <p14:tracePt t="20881" x="3254375" y="5557838"/>
          <p14:tracePt t="20889" x="3263900" y="5557838"/>
          <p14:tracePt t="20897" x="3271838" y="5540375"/>
          <p14:tracePt t="20905" x="3289300" y="5532438"/>
          <p14:tracePt t="20913" x="3314700" y="5524500"/>
          <p14:tracePt t="20929" x="3322638" y="5524500"/>
          <p14:tracePt t="20937" x="3340100" y="5524500"/>
          <p14:tracePt t="20955" x="3340100" y="5507038"/>
          <p14:tracePt t="20985" x="3340100" y="5497513"/>
          <p14:tracePt t="20993" x="3340100" y="5489575"/>
          <p14:tracePt t="21001" x="3330575" y="5489575"/>
          <p14:tracePt t="21009" x="3297238" y="5472113"/>
          <p14:tracePt t="21017" x="3271838" y="5472113"/>
          <p14:tracePt t="21025" x="3246438" y="5464175"/>
          <p14:tracePt t="21033" x="3211513" y="5464175"/>
          <p14:tracePt t="21041" x="3186113" y="5464175"/>
          <p14:tracePt t="21049" x="3160713" y="5464175"/>
          <p14:tracePt t="21057" x="3135313" y="5464175"/>
          <p14:tracePt t="21065" x="3109913" y="5464175"/>
          <p14:tracePt t="21073" x="3101975" y="5464175"/>
          <p14:tracePt t="21177" x="3094038" y="5446713"/>
          <p14:tracePt t="21185" x="3094038" y="5430838"/>
          <p14:tracePt t="21193" x="3094038" y="5387975"/>
          <p14:tracePt t="21201" x="3094038" y="5362575"/>
          <p14:tracePt t="21209" x="3094038" y="5327650"/>
          <p14:tracePt t="21217" x="3094038" y="5311775"/>
          <p14:tracePt t="21225" x="3094038" y="5251450"/>
          <p14:tracePt t="21233" x="3094038" y="5208588"/>
          <p14:tracePt t="21241" x="3119438" y="5149850"/>
          <p14:tracePt t="21249" x="3119438" y="5124450"/>
          <p14:tracePt t="21257" x="3119438" y="5091113"/>
          <p14:tracePt t="21265" x="3119438" y="5038725"/>
          <p14:tracePt t="21273" x="3109913" y="4979988"/>
          <p14:tracePt t="21281" x="3101975" y="4919663"/>
          <p14:tracePt t="21289" x="3084513" y="4843463"/>
          <p14:tracePt t="21297" x="3059113" y="4784725"/>
          <p14:tracePt t="21305" x="3041650" y="4724400"/>
          <p14:tracePt t="21313" x="3033713" y="4673600"/>
          <p14:tracePt t="21322" x="3025775" y="4630738"/>
          <p14:tracePt t="21329" x="3016250" y="4579938"/>
          <p14:tracePt t="21338" x="3016250" y="4564063"/>
          <p14:tracePt t="21345" x="3016250" y="4521200"/>
          <p14:tracePt t="21354" x="3016250" y="4495800"/>
          <p14:tracePt t="21361" x="3016250" y="4460875"/>
          <p14:tracePt t="21370" x="3016250" y="4452938"/>
          <p14:tracePt t="21377" x="3016250" y="4427538"/>
          <p14:tracePt t="21385" x="3016250" y="4419600"/>
          <p14:tracePt t="21393" x="3016250" y="4410075"/>
          <p14:tracePt t="21401" x="3016250" y="4394200"/>
          <p14:tracePt t="21409" x="3025775" y="4376738"/>
          <p14:tracePt t="21417" x="3025775" y="4359275"/>
          <p14:tracePt t="21425" x="3033713" y="4333875"/>
          <p14:tracePt t="21433" x="3033713" y="4308475"/>
          <p14:tracePt t="21441" x="3033713" y="4300538"/>
          <p14:tracePt t="21449" x="3033713" y="4275138"/>
          <p14:tracePt t="21457" x="3051175" y="4257675"/>
          <p14:tracePt t="21465" x="3051175" y="4249738"/>
          <p14:tracePt t="21481" x="3067050" y="4224338"/>
          <p14:tracePt t="21497" x="3101975" y="4224338"/>
          <p14:tracePt t="21505" x="3144838" y="4214813"/>
          <p14:tracePt t="21513" x="3203575" y="4214813"/>
          <p14:tracePt t="21521" x="3221038" y="4206875"/>
          <p14:tracePt t="21529" x="3238500" y="4206875"/>
          <p14:tracePt t="21665" x="3246438" y="4189413"/>
          <p14:tracePt t="21673" x="3246438" y="4206875"/>
          <p14:tracePt t="21681" x="3221038" y="4189413"/>
          <p14:tracePt t="21689" x="3195638" y="4181475"/>
          <p14:tracePt t="21713" x="3178175" y="4181475"/>
          <p14:tracePt t="21729" x="3160713" y="4181475"/>
          <p14:tracePt t="21754" x="3160713" y="4171950"/>
          <p14:tracePt t="21793" x="3152775" y="4171950"/>
          <p14:tracePt t="21802" x="3144838" y="4171950"/>
          <p14:tracePt t="21809" x="3135313" y="4171950"/>
          <p14:tracePt t="21817" x="3119438" y="4171950"/>
          <p14:tracePt t="21825" x="3101975" y="4171950"/>
          <p14:tracePt t="23150" x="3094038" y="4171950"/>
          <p14:tracePt t="23161" x="3094038" y="4189413"/>
          <p14:tracePt t="23170" x="3094038" y="4181475"/>
          <p14:tracePt t="23177" x="3101975" y="4138613"/>
          <p14:tracePt t="23185" x="3101975" y="4130675"/>
          <p14:tracePt t="23441" x="3119438" y="4138613"/>
          <p14:tracePt t="23449" x="3170238" y="4181475"/>
          <p14:tracePt t="23457" x="3195638" y="4181475"/>
          <p14:tracePt t="23465" x="3195638" y="4171950"/>
          <p14:tracePt t="23505" x="3178175" y="4171950"/>
          <p14:tracePt t="23513" x="3160713" y="4171950"/>
          <p14:tracePt t="23521" x="3152775" y="4171950"/>
          <p14:tracePt t="23529" x="3135313" y="4171950"/>
          <p14:tracePt t="23537" x="3109913" y="4171950"/>
          <p14:tracePt t="23553" x="3101975" y="4171950"/>
          <p14:tracePt t="23609" x="3094038" y="4171950"/>
          <p14:tracePt t="24067" x="3084513" y="4181475"/>
          <p14:tracePt t="24074" x="3084513" y="4232275"/>
          <p14:tracePt t="24082" x="3101975" y="4249738"/>
          <p14:tracePt t="24089" x="3109913" y="4249738"/>
          <p14:tracePt t="24098" x="3127375" y="4257675"/>
          <p14:tracePt t="24406" x="3119438" y="4265613"/>
          <p14:tracePt t="24414" x="3109913" y="4265613"/>
          <p14:tracePt t="24422" x="3101975" y="4265613"/>
          <p14:tracePt t="24429" x="3084513" y="4265613"/>
          <p14:tracePt t="24446" x="3076575" y="4265613"/>
          <p14:tracePt t="24450" x="3067050" y="4265613"/>
          <p14:tracePt t="24498" x="3059113" y="4275138"/>
          <p14:tracePt t="24514" x="3051175" y="4275138"/>
          <p14:tracePt t="24522" x="3041650" y="4283075"/>
          <p14:tracePt t="24545" x="3025775" y="4291013"/>
          <p14:tracePt t="24553" x="3016250" y="4300538"/>
          <p14:tracePt t="24562" x="3008313" y="4308475"/>
          <p14:tracePt t="24570" x="3008313" y="4316413"/>
          <p14:tracePt t="24593" x="3008313" y="4325938"/>
          <p14:tracePt t="24601" x="3000375" y="4341813"/>
          <p14:tracePt t="24610" x="3000375" y="4351338"/>
          <p14:tracePt t="24618" x="3000375" y="4359275"/>
          <p14:tracePt t="24625" x="2990850" y="4359275"/>
          <p14:tracePt t="24633" x="2982913" y="4376738"/>
          <p14:tracePt t="24649" x="2965450" y="4394200"/>
          <p14:tracePt t="24665" x="2965450" y="4410075"/>
          <p14:tracePt t="24673" x="2957513" y="4419600"/>
          <p14:tracePt t="24689" x="2957513" y="4427538"/>
          <p14:tracePt t="24705" x="2949575" y="4445000"/>
          <p14:tracePt t="24785" x="2949575" y="4452938"/>
          <p14:tracePt t="24794" x="2949575" y="4470400"/>
          <p14:tracePt t="24810" x="2949575" y="4486275"/>
          <p14:tracePt t="24825" x="2949575" y="4495800"/>
          <p14:tracePt t="24833" x="2949575" y="4503738"/>
          <p14:tracePt t="24841" x="2949575" y="4513263"/>
          <p14:tracePt t="24850" x="2940050" y="4521200"/>
          <p14:tracePt t="24858" x="2940050" y="4529138"/>
          <p14:tracePt t="24865" x="2940050" y="4546600"/>
          <p14:tracePt t="24881" x="2940050" y="4572000"/>
          <p14:tracePt t="24889" x="2940050" y="4579938"/>
          <p14:tracePt t="24898" x="2922588" y="4597400"/>
          <p14:tracePt t="24913" x="2922588" y="4605338"/>
          <p14:tracePt t="24953" x="2922588" y="4614863"/>
          <p14:tracePt t="24970" x="2922588" y="4622800"/>
          <p14:tracePt t="24985" x="2932113" y="4630738"/>
          <p14:tracePt t="25001" x="2965450" y="4648200"/>
          <p14:tracePt t="25009" x="2974975" y="4648200"/>
          <p14:tracePt t="25018" x="3000375" y="4648200"/>
          <p14:tracePt t="25026" x="3025775" y="4648200"/>
          <p14:tracePt t="25034" x="3041650" y="4648200"/>
          <p14:tracePt t="25041" x="3059113" y="4648200"/>
          <p14:tracePt t="25050" x="3067050" y="4648200"/>
          <p14:tracePt t="25106" x="3067050" y="4630738"/>
          <p14:tracePt t="25114" x="3067050" y="4622800"/>
          <p14:tracePt t="25122" x="3067050" y="4614863"/>
          <p14:tracePt t="25130" x="3067050" y="4597400"/>
          <p14:tracePt t="25170" x="3067050" y="4589463"/>
          <p14:tracePt t="25185" x="3051175" y="4589463"/>
          <p14:tracePt t="25194" x="3008313" y="4589463"/>
          <p14:tracePt t="25201" x="2982913" y="4614863"/>
          <p14:tracePt t="25209" x="2982913" y="4640263"/>
          <p14:tracePt t="25218" x="2982913" y="4657725"/>
          <p14:tracePt t="25234" x="2957513" y="4691063"/>
          <p14:tracePt t="25315" x="2932113" y="4716463"/>
          <p14:tracePt t="25338" x="2957513" y="4691063"/>
          <p14:tracePt t="25345" x="3000375" y="4622800"/>
          <p14:tracePt t="25353" x="3025775" y="4597400"/>
          <p14:tracePt t="25362" x="3076575" y="4546600"/>
          <p14:tracePt t="25370" x="3101975" y="4513263"/>
          <p14:tracePt t="25378" x="3109913" y="4478338"/>
          <p14:tracePt t="25386" x="3109913" y="4460875"/>
          <p14:tracePt t="25394" x="3109913" y="4435475"/>
          <p14:tracePt t="25401" x="3109913" y="4419600"/>
          <p14:tracePt t="25410" x="3109913" y="4402138"/>
          <p14:tracePt t="25418" x="3109913" y="4384675"/>
          <p14:tracePt t="25450" x="3109913" y="4376738"/>
          <p14:tracePt t="25482" x="3101975" y="4368800"/>
          <p14:tracePt t="25489" x="3084513" y="4368800"/>
          <p14:tracePt t="25498" x="3025775" y="4376738"/>
          <p14:tracePt t="25505" x="2906713" y="4427538"/>
          <p14:tracePt t="25514" x="2805113" y="4486275"/>
          <p14:tracePt t="25521" x="2711450" y="4554538"/>
          <p14:tracePt t="25529" x="2660650" y="4614863"/>
          <p14:tracePt t="25537" x="2651125" y="4640263"/>
          <p14:tracePt t="25561" x="2693988" y="4640263"/>
          <p14:tracePt t="25570" x="2770188" y="4640263"/>
          <p14:tracePt t="25578" x="2855913" y="4630738"/>
          <p14:tracePt t="25587" x="2940050" y="4597400"/>
          <p14:tracePt t="25594" x="3033713" y="4546600"/>
          <p14:tracePt t="25601" x="3059113" y="4529138"/>
          <p14:tracePt t="25609" x="3084513" y="4521200"/>
          <p14:tracePt t="25618" x="3084513" y="4513263"/>
          <p14:tracePt t="25682" x="3084513" y="4503738"/>
          <p14:tracePt t="25689" x="3076575" y="4503738"/>
          <p14:tracePt t="25910" x="3076575" y="4513263"/>
          <p14:tracePt t="25943" x="3084513" y="4513263"/>
          <p14:tracePt t="25974" x="3094038" y="4513263"/>
          <p14:tracePt t="26323" x="3084513" y="4513263"/>
          <p14:tracePt t="26362" x="3084513" y="4529138"/>
          <p14:tracePt t="26370" x="3094038" y="4546600"/>
          <p14:tracePt t="26378" x="3135313" y="4572000"/>
          <p14:tracePt t="26386" x="3195638" y="4614863"/>
          <p14:tracePt t="26394" x="3263900" y="4657725"/>
          <p14:tracePt t="26401" x="3297238" y="4691063"/>
          <p14:tracePt t="26410" x="3340100" y="4733925"/>
          <p14:tracePt t="26418" x="3355975" y="4759325"/>
          <p14:tracePt t="26426" x="3365500" y="4784725"/>
          <p14:tracePt t="26434" x="3382963" y="4802188"/>
          <p14:tracePt t="26442" x="3408363" y="4827588"/>
          <p14:tracePt t="26450" x="3416300" y="4852988"/>
          <p14:tracePt t="26457" x="3433763" y="4878388"/>
          <p14:tracePt t="26474" x="3441700" y="4894263"/>
          <p14:tracePt t="26482" x="3441700" y="4919663"/>
          <p14:tracePt t="26489" x="3441700" y="4929188"/>
          <p14:tracePt t="26498" x="3441700" y="4962525"/>
          <p14:tracePt t="26505" x="3441700" y="4997450"/>
          <p14:tracePt t="26514" x="3441700" y="5013325"/>
          <p14:tracePt t="26521" x="3441700" y="5056188"/>
          <p14:tracePt t="26530" x="3441700" y="5073650"/>
          <p14:tracePt t="26538" x="3441700" y="5091113"/>
          <p14:tracePt t="26594" x="3441700" y="5099050"/>
          <p14:tracePt t="26601" x="3441700" y="5124450"/>
          <p14:tracePt t="26610" x="3441700" y="5149850"/>
          <p14:tracePt t="26618" x="3441700" y="5167313"/>
          <p14:tracePt t="26626" x="3441700" y="5183188"/>
          <p14:tracePt t="26634" x="3459163" y="5218113"/>
          <p14:tracePt t="26642" x="3484563" y="5268913"/>
          <p14:tracePt t="26650" x="3492500" y="5276850"/>
          <p14:tracePt t="26658" x="3502025" y="5302250"/>
          <p14:tracePt t="26722" x="3509963" y="5311775"/>
          <p14:tracePt t="26730" x="3509963" y="5319713"/>
          <p14:tracePt t="26738" x="3517900" y="5345113"/>
          <p14:tracePt t="26746" x="3543300" y="5387975"/>
          <p14:tracePt t="26755" x="3560763" y="5405438"/>
          <p14:tracePt t="26762" x="3560763" y="5421313"/>
          <p14:tracePt t="26778" x="3568700" y="5446713"/>
          <p14:tracePt t="27004" x="3560763" y="5438775"/>
          <p14:tracePt t="27010" x="3543300" y="5430838"/>
          <p14:tracePt t="27015" x="3543300" y="5421313"/>
          <p14:tracePt t="27026" x="3543300" y="5413375"/>
          <p14:tracePt t="27050" x="3535363" y="5405438"/>
          <p14:tracePt t="27057" x="3527425" y="5405438"/>
          <p14:tracePt t="27077" x="3527425" y="5395913"/>
          <p14:tracePt t="27094" x="3527425" y="5380038"/>
          <p14:tracePt t="27154" x="3535363" y="5353050"/>
          <p14:tracePt t="27178" x="3568700" y="5345113"/>
          <p14:tracePt t="27186" x="3611563" y="5345113"/>
          <p14:tracePt t="27194" x="3671888" y="5345113"/>
          <p14:tracePt t="27202" x="3697288" y="5345113"/>
          <p14:tracePt t="27210" x="3730625" y="5345113"/>
          <p14:tracePt t="27218" x="3763963" y="5345113"/>
          <p14:tracePt t="27226" x="3773488" y="5345113"/>
          <p14:tracePt t="27339" x="3756025" y="5345113"/>
          <p14:tracePt t="27347" x="3705225" y="5345113"/>
          <p14:tracePt t="27355" x="3679825" y="5345113"/>
          <p14:tracePt t="27362" x="3654425" y="5345113"/>
          <p14:tracePt t="27371" x="3636963" y="5345113"/>
          <p14:tracePt t="27378" x="3619500" y="5345113"/>
          <p14:tracePt t="27512" x="3646488" y="5345113"/>
          <p14:tracePt t="27520" x="3671888" y="5345113"/>
          <p14:tracePt t="27527" x="3697288" y="5345113"/>
          <p14:tracePt t="27536" x="3738563" y="5345113"/>
          <p14:tracePt t="27542" x="3790950" y="5345113"/>
          <p14:tracePt t="27550" x="3816350" y="5345113"/>
          <p14:tracePt t="27558" x="3857625" y="5345113"/>
          <p14:tracePt t="27566" x="3883025" y="5345113"/>
          <p14:tracePt t="27570" x="3908425" y="5337175"/>
          <p14:tracePt t="27642" x="3875088" y="5337175"/>
          <p14:tracePt t="27650" x="3841750" y="5337175"/>
          <p14:tracePt t="27658" x="3781425" y="5353050"/>
          <p14:tracePt t="27666" x="3763963" y="5353050"/>
          <p14:tracePt t="27673" x="3705225" y="5353050"/>
          <p14:tracePt t="27682" x="3654425" y="5353050"/>
          <p14:tracePt t="27690" x="3594100" y="5353050"/>
          <p14:tracePt t="27698" x="3568700" y="5353050"/>
          <p14:tracePt t="27778" x="3603625" y="5353050"/>
          <p14:tracePt t="27786" x="3629025" y="5353050"/>
          <p14:tracePt t="27794" x="3671888" y="5353050"/>
          <p14:tracePt t="27802" x="3705225" y="5353050"/>
          <p14:tracePt t="27809" x="3756025" y="5337175"/>
          <p14:tracePt t="27817" x="3806825" y="5327650"/>
          <p14:tracePt t="27825" x="3832225" y="5327650"/>
          <p14:tracePt t="27833" x="3849688" y="5327650"/>
          <p14:tracePt t="27939" x="3832225" y="5327650"/>
          <p14:tracePt t="27946" x="3798888" y="5327650"/>
          <p14:tracePt t="27953" x="3781425" y="5327650"/>
          <p14:tracePt t="27958" x="3756025" y="5327650"/>
          <p14:tracePt t="27962" x="3738563" y="5327650"/>
          <p14:tracePt t="28060" x="3738563" y="5319713"/>
          <p14:tracePt t="28067" x="3738563" y="5311775"/>
          <p14:tracePt t="28074" x="3763963" y="5302250"/>
          <p14:tracePt t="28082" x="3790950" y="5294313"/>
          <p14:tracePt t="28089" x="3832225" y="5294313"/>
          <p14:tracePt t="28098" x="3908425" y="5276850"/>
          <p14:tracePt t="28106" x="3994150" y="5268913"/>
          <p14:tracePt t="28114" x="4062413" y="5251450"/>
          <p14:tracePt t="28121" x="4121150" y="5243513"/>
          <p14:tracePt t="28130" x="4130675" y="5243513"/>
          <p14:tracePt t="28177" x="4113213" y="5243513"/>
          <p14:tracePt t="28185" x="4070350" y="5243513"/>
          <p14:tracePt t="28194" x="4011613" y="5243513"/>
          <p14:tracePt t="28202" x="3935413" y="5260975"/>
          <p14:tracePt t="28209" x="3849688" y="5268913"/>
          <p14:tracePt t="28217" x="3781425" y="5276850"/>
          <p14:tracePt t="28225" x="3756025" y="5276850"/>
          <p14:tracePt t="28234" x="3748088" y="5276850"/>
          <p14:tracePt t="28315" x="3773488" y="5276850"/>
          <p14:tracePt t="28323" x="3790950" y="5276850"/>
          <p14:tracePt t="28331" x="3832225" y="5276850"/>
          <p14:tracePt t="28339" x="3849688" y="5276850"/>
          <p14:tracePt t="28346" x="3892550" y="5276850"/>
          <p14:tracePt t="28354" x="3968750" y="5276850"/>
          <p14:tracePt t="28361" x="4037013" y="5276850"/>
          <p14:tracePt t="28369" x="4095750" y="5276850"/>
          <p14:tracePt t="28377" x="4138613" y="5276850"/>
          <p14:tracePt t="28387" x="4156075" y="5276850"/>
          <p14:tracePt t="28451" x="4171950" y="5276850"/>
          <p14:tracePt t="28458" x="4214813" y="5276850"/>
          <p14:tracePt t="28466" x="4257675" y="5276850"/>
          <p14:tracePt t="28474" x="4300538" y="5276850"/>
          <p14:tracePt t="28482" x="4359275" y="5276850"/>
          <p14:tracePt t="28490" x="4419600" y="5276850"/>
          <p14:tracePt t="28498" x="4452938" y="5276850"/>
          <p14:tracePt t="28506" x="4470400" y="5276850"/>
          <p14:tracePt t="28514" x="4495800" y="5276850"/>
          <p14:tracePt t="28538" x="4503738" y="5276850"/>
          <p14:tracePt t="28570" x="4513263" y="5276850"/>
          <p14:tracePt t="28578" x="4538663" y="5276850"/>
          <p14:tracePt t="28586" x="4597400" y="5276850"/>
          <p14:tracePt t="28594" x="4640263" y="5276850"/>
          <p14:tracePt t="28601" x="4673600" y="5276850"/>
          <p14:tracePt t="28610" x="4716463" y="5276850"/>
          <p14:tracePt t="28617" x="4733925" y="5276850"/>
          <p14:tracePt t="28626" x="4775200" y="5276850"/>
          <p14:tracePt t="28634" x="4784725" y="5276850"/>
          <p14:tracePt t="28658" x="4792663" y="5276850"/>
          <p14:tracePt t="28682" x="4827588" y="5276850"/>
          <p14:tracePt t="28690" x="4843463" y="5276850"/>
          <p14:tracePt t="28698" x="4852988" y="5276850"/>
          <p14:tracePt t="28705" x="4878388" y="5276850"/>
          <p14:tracePt t="28714" x="4911725" y="5276850"/>
          <p14:tracePt t="28721" x="4929188" y="5268913"/>
          <p14:tracePt t="28730" x="4929188" y="5260975"/>
          <p14:tracePt t="28737" x="4937125" y="5260975"/>
          <p14:tracePt t="28754" x="4954588" y="5243513"/>
          <p14:tracePt t="28762" x="4954588" y="5235575"/>
          <p14:tracePt t="28778" x="4954588" y="5218113"/>
          <p14:tracePt t="28786" x="4962525" y="5208588"/>
          <p14:tracePt t="28794" x="4972050" y="5183188"/>
          <p14:tracePt t="28801" x="4987925" y="5167313"/>
          <p14:tracePt t="28818" x="5005388" y="5141913"/>
          <p14:tracePt t="28826" x="5013325" y="5132388"/>
          <p14:tracePt t="28834" x="5013325" y="5116513"/>
          <p14:tracePt t="28842" x="5022850" y="5099050"/>
          <p14:tracePt t="28850" x="5030788" y="5073650"/>
          <p14:tracePt t="28866" x="5048250" y="5038725"/>
          <p14:tracePt t="28874" x="5056188" y="5022850"/>
          <p14:tracePt t="28882" x="5056188" y="5013325"/>
          <p14:tracePt t="28890" x="5073650" y="4987925"/>
          <p14:tracePt t="28897" x="5073650" y="4962525"/>
          <p14:tracePt t="28905" x="5081588" y="4954588"/>
          <p14:tracePt t="28913" x="5099050" y="4919663"/>
          <p14:tracePt t="28921" x="5099050" y="4894263"/>
          <p14:tracePt t="28929" x="5099050" y="4868863"/>
          <p14:tracePt t="28938" x="5099050" y="4860925"/>
          <p14:tracePt t="28946" x="5099050" y="4827588"/>
          <p14:tracePt t="28953" x="5099050" y="4802188"/>
          <p14:tracePt t="28961" x="5099050" y="4784725"/>
          <p14:tracePt t="28969" x="5099050" y="4767263"/>
          <p14:tracePt t="28978" x="5099050" y="4749800"/>
          <p14:tracePt t="28986" x="5099050" y="4733925"/>
          <p14:tracePt t="28993" x="5099050" y="4716463"/>
          <p14:tracePt t="29002" x="5099050" y="4708525"/>
          <p14:tracePt t="29009" x="5116513" y="4691063"/>
          <p14:tracePt t="29017" x="5116513" y="4683125"/>
          <p14:tracePt t="29025" x="5116513" y="4673600"/>
          <p14:tracePt t="29034" x="5124450" y="4657725"/>
          <p14:tracePt t="29041" x="5124450" y="4648200"/>
          <p14:tracePt t="29049" x="5141913" y="4640263"/>
          <p14:tracePt t="29057" x="5141913" y="4622800"/>
          <p14:tracePt t="29065" x="5141913" y="4614863"/>
          <p14:tracePt t="29081" x="5149850" y="4589463"/>
          <p14:tracePt t="29089" x="5157788" y="4579938"/>
          <p14:tracePt t="29222" x="5167313" y="4579938"/>
          <p14:tracePt t="29230" x="5175250" y="4579938"/>
          <p14:tracePt t="29241" x="5200650" y="4579938"/>
          <p14:tracePt t="29254" x="5218113" y="4589463"/>
          <p14:tracePt t="29262" x="5226050" y="4597400"/>
          <p14:tracePt t="29270" x="5235575" y="4605338"/>
          <p14:tracePt t="29278" x="5235575" y="4614863"/>
          <p14:tracePt t="29290" x="5243513" y="4630738"/>
          <p14:tracePt t="29298" x="5243513" y="4648200"/>
          <p14:tracePt t="29306" x="5243513" y="4657725"/>
          <p14:tracePt t="29314" x="5260975" y="4665663"/>
          <p14:tracePt t="29321" x="5260975" y="4673600"/>
          <p14:tracePt t="29337" x="5260975" y="4683125"/>
          <p14:tracePt t="29369" x="5260975" y="4691063"/>
          <p14:tracePt t="29387" x="5260975" y="4699000"/>
          <p14:tracePt t="29410" x="5260975" y="4708525"/>
          <p14:tracePt t="29426" x="5276850" y="4724400"/>
          <p14:tracePt t="29434" x="5276850" y="4733925"/>
          <p14:tracePt t="29458" x="5276850" y="4741863"/>
          <p14:tracePt t="29474" x="5276850" y="4749800"/>
          <p14:tracePt t="29680" x="5286375" y="4759325"/>
          <p14:tracePt t="29687" x="5294313" y="4767263"/>
          <p14:tracePt t="29698" x="5311775" y="4767263"/>
          <p14:tracePt t="29706" x="5337175" y="4767263"/>
          <p14:tracePt t="29714" x="5353050" y="4767263"/>
          <p14:tracePt t="29721" x="5380038" y="4767263"/>
          <p14:tracePt t="29730" x="5405438" y="4767263"/>
          <p14:tracePt t="29746" x="5405438" y="4759325"/>
          <p14:tracePt t="30091" x="5395913" y="4759325"/>
          <p14:tracePt t="30115" x="5387975" y="4759325"/>
          <p14:tracePt t="32756" x="5380038" y="4759325"/>
          <p14:tracePt t="32763" x="5362575" y="4759325"/>
          <p14:tracePt t="32765" x="5362575" y="4775200"/>
          <p14:tracePt t="32773" x="5395913" y="4784725"/>
          <p14:tracePt t="32967" x="5387975" y="4792663"/>
          <p14:tracePt t="32974" x="5345113" y="4818063"/>
          <p14:tracePt t="32981" x="5319713" y="4818063"/>
          <p14:tracePt t="32987" x="5268913" y="4852988"/>
          <p14:tracePt t="33034" x="5226050" y="4868863"/>
          <p14:tracePt t="33042" x="5192713" y="4886325"/>
          <p14:tracePt t="33050" x="5167313" y="4886325"/>
          <p14:tracePt t="33058" x="5132388" y="4894263"/>
          <p14:tracePt t="33066" x="5116513" y="4911725"/>
          <p14:tracePt t="33074" x="5081588" y="4919663"/>
          <p14:tracePt t="33081" x="5056188" y="4937125"/>
          <p14:tracePt t="33089" x="5030788" y="4954588"/>
          <p14:tracePt t="33097" x="4997450" y="4987925"/>
          <p14:tracePt t="33105" x="4979988" y="4997450"/>
          <p14:tracePt t="33113" x="4962525" y="5005388"/>
          <p14:tracePt t="33121" x="4946650" y="5013325"/>
          <p14:tracePt t="33130" x="4919663" y="5038725"/>
          <p14:tracePt t="33137" x="4894263" y="5064125"/>
          <p14:tracePt t="33146" x="4860925" y="5091113"/>
          <p14:tracePt t="33153" x="4810125" y="5149850"/>
          <p14:tracePt t="33162" x="4759325" y="5175250"/>
          <p14:tracePt t="33170" x="4691063" y="5208588"/>
          <p14:tracePt t="33178" x="4640263" y="5235575"/>
          <p14:tracePt t="33185" x="4579938" y="5243513"/>
          <p14:tracePt t="33193" x="4538663" y="5276850"/>
          <p14:tracePt t="33202" x="4486275" y="5294313"/>
          <p14:tracePt t="33210" x="4445000" y="5302250"/>
          <p14:tracePt t="33218" x="4376738" y="5327650"/>
          <p14:tracePt t="33226" x="4333875" y="5337175"/>
          <p14:tracePt t="33233" x="4300538" y="5337175"/>
          <p14:tracePt t="33241" x="4275138" y="5353050"/>
          <p14:tracePt t="33249" x="4257675" y="5353050"/>
          <p14:tracePt t="33258" x="4240213" y="5353050"/>
          <p14:tracePt t="33265" x="4232275" y="5353050"/>
          <p14:tracePt t="33314" x="4224338" y="5353050"/>
          <p14:tracePt t="33322" x="4197350" y="5362575"/>
          <p14:tracePt t="33330" x="4156075" y="5380038"/>
          <p14:tracePt t="33338" x="4105275" y="5387975"/>
          <p14:tracePt t="33346" x="4044950" y="5405438"/>
          <p14:tracePt t="33354" x="4002088" y="5413375"/>
          <p14:tracePt t="33362" x="3968750" y="5430838"/>
          <p14:tracePt t="33370" x="3943350" y="5438775"/>
          <p14:tracePt t="33378" x="3917950" y="5456238"/>
          <p14:tracePt t="33387" x="3883025" y="5472113"/>
          <p14:tracePt t="33403" x="3875088" y="5472113"/>
          <p14:tracePt t="33410" x="3875088" y="5481638"/>
          <p14:tracePt t="33442" x="3867150" y="5481638"/>
          <p14:tracePt t="33450" x="3824288" y="5514975"/>
          <p14:tracePt t="33458" x="3773488" y="5565775"/>
          <p14:tracePt t="33467" x="3722688" y="5616575"/>
          <p14:tracePt t="33474" x="3654425" y="5659438"/>
          <p14:tracePt t="33482" x="3594100" y="5710238"/>
          <p14:tracePt t="33489" x="3568700" y="5727700"/>
          <p14:tracePt t="33498" x="3527425" y="5753100"/>
          <p14:tracePt t="33506" x="3441700" y="5803900"/>
          <p14:tracePt t="33514" x="3382963" y="5829300"/>
          <p14:tracePt t="33522" x="3289300" y="5880100"/>
          <p14:tracePt t="33530" x="3228975" y="5905500"/>
          <p14:tracePt t="33538" x="3203575" y="5922963"/>
          <p14:tracePt t="33546" x="3203575" y="5948363"/>
          <p14:tracePt t="33562" x="3254375" y="5948363"/>
          <p14:tracePt t="33783" x="3238500" y="5973763"/>
          <p14:tracePt t="33791" x="3170238" y="6042025"/>
          <p14:tracePt t="33799" x="3109913" y="6076950"/>
          <p14:tracePt t="33807" x="3084513" y="6076950"/>
          <p14:tracePt t="33814" x="3041650" y="6076950"/>
          <p14:tracePt t="33818" x="3000375" y="6092825"/>
          <p14:tracePt t="33826" x="2949575" y="6102350"/>
          <p14:tracePt t="33833" x="2914650" y="6102350"/>
          <p14:tracePt t="33842" x="2871788" y="6110288"/>
          <p14:tracePt t="33850" x="2820988" y="6110288"/>
          <p14:tracePt t="33857" x="2762250" y="6110288"/>
          <p14:tracePt t="33866" x="2719388" y="6110288"/>
          <p14:tracePt t="33873" x="2668588" y="6110288"/>
          <p14:tracePt t="33882" x="2643188" y="6110288"/>
          <p14:tracePt t="33890" x="2600325" y="6110288"/>
          <p14:tracePt t="33898" x="2574925" y="6110288"/>
          <p14:tracePt t="33906" x="2524125" y="6110288"/>
          <p14:tracePt t="33914" x="2463800" y="6110288"/>
          <p14:tracePt t="33921" x="2422525" y="6110288"/>
          <p14:tracePt t="33929" x="2362200" y="6110288"/>
          <p14:tracePt t="33952" x="2311400" y="6110288"/>
          <p14:tracePt t="33953" x="2286000" y="6110288"/>
          <p14:tracePt t="33962" x="2268538" y="6110288"/>
          <p14:tracePt t="33985" x="2260600" y="6110288"/>
          <p14:tracePt t="34002" x="2243138" y="6084888"/>
          <p14:tracePt t="34010" x="2243138" y="6076950"/>
          <p14:tracePt t="34018" x="2243138" y="6067425"/>
          <p14:tracePt t="34026" x="2243138" y="6034088"/>
          <p14:tracePt t="34033" x="2235200" y="6008688"/>
          <p14:tracePt t="34042" x="2235200" y="5991225"/>
          <p14:tracePt t="34050" x="2235200" y="5965825"/>
          <p14:tracePt t="34058" x="2217738" y="5948363"/>
          <p14:tracePt t="34066" x="2217738" y="5915025"/>
          <p14:tracePt t="34073" x="2209800" y="5905500"/>
          <p14:tracePt t="34082" x="2200275" y="5872163"/>
          <p14:tracePt t="34089" x="2200275" y="5854700"/>
          <p14:tracePt t="34098" x="2192338" y="5846763"/>
          <p14:tracePt t="34106" x="2192338" y="5838825"/>
          <p14:tracePt t="34114" x="2192338" y="5829300"/>
          <p14:tracePt t="34121" x="2192338" y="5813425"/>
          <p14:tracePt t="34129" x="2184400" y="5803900"/>
          <p14:tracePt t="34137" x="2174875" y="5788025"/>
          <p14:tracePt t="34145" x="2174875" y="5778500"/>
          <p14:tracePt t="34161" x="2174875" y="5770563"/>
          <p14:tracePt t="34185" x="2174875" y="5761038"/>
          <p14:tracePt t="34299" x="2174875" y="5753100"/>
          <p14:tracePt t="34306" x="2235200" y="5735638"/>
          <p14:tracePt t="34314" x="2268538" y="5719763"/>
          <p14:tracePt t="34323" x="2278063" y="5719763"/>
          <p14:tracePt t="34607" x="2260600" y="5710238"/>
          <p14:tracePt t="34614" x="2252663" y="5710238"/>
          <p14:tracePt t="34622" x="2243138" y="5710238"/>
          <p14:tracePt t="34638" x="2227263" y="5710238"/>
          <p14:tracePt t="34674" x="2217738" y="5710238"/>
          <p14:tracePt t="34690" x="2217738" y="5702300"/>
          <p14:tracePt t="34746" x="2217738" y="5694363"/>
          <p14:tracePt t="34754" x="2217738" y="5684838"/>
          <p14:tracePt t="34762" x="2217738" y="5668963"/>
          <p14:tracePt t="34786" x="2217738" y="5651500"/>
          <p14:tracePt t="34794" x="2217738" y="5641975"/>
          <p14:tracePt t="34809" x="2209800" y="5641975"/>
          <p14:tracePt t="34825" x="2200275" y="5634038"/>
          <p14:tracePt t="34834" x="2200275" y="5626100"/>
          <p14:tracePt t="34857" x="2200275" y="5616575"/>
          <p14:tracePt t="34866" x="2200275" y="5608638"/>
          <p14:tracePt t="34899" x="2200275" y="5600700"/>
          <p14:tracePt t="34907" x="2200275" y="5591175"/>
          <p14:tracePt t="34914" x="2200275" y="5575300"/>
          <p14:tracePt t="35011" x="2200275" y="5549900"/>
          <p14:tracePt t="35018" x="2200275" y="5532438"/>
          <p14:tracePt t="35058" x="2200275" y="5514975"/>
          <p14:tracePt t="35067" x="2200275" y="5489575"/>
          <p14:tracePt t="35098" x="2200275" y="5472113"/>
          <p14:tracePt t="35106" x="2200275" y="5446713"/>
          <p14:tracePt t="35154" x="2200275" y="5421313"/>
          <p14:tracePt t="35234" x="2184400" y="5421313"/>
          <p14:tracePt t="35242" x="2174875" y="5446713"/>
          <p14:tracePt t="35250" x="2174875" y="5464175"/>
          <p14:tracePt t="35258" x="2174875" y="5472113"/>
          <p14:tracePt t="35266" x="2174875" y="5489575"/>
          <p14:tracePt t="35274" x="2174875" y="5507038"/>
          <p14:tracePt t="35298" x="2174875" y="5514975"/>
          <p14:tracePt t="35306" x="2174875" y="5524500"/>
          <p14:tracePt t="35330" x="2184400" y="5524500"/>
          <p14:tracePt t="35779" x="2192338" y="5524500"/>
          <p14:tracePt t="35995" x="2192338" y="5489575"/>
          <p14:tracePt t="36003" x="2174875" y="5464175"/>
          <p14:tracePt t="36006" x="2166938" y="5456238"/>
          <p14:tracePt t="36018" x="2159000" y="5456238"/>
          <p14:tracePt t="36026" x="2141538" y="5438775"/>
          <p14:tracePt t="36062" x="2141538" y="5430838"/>
          <p14:tracePt t="36070" x="2116138" y="5413375"/>
          <p14:tracePt t="36077" x="2098675" y="5413375"/>
          <p14:tracePt t="36085" x="2090738" y="5413375"/>
          <p14:tracePt t="36094" x="2082800" y="5413375"/>
          <p14:tracePt t="36195" x="2090738" y="5413375"/>
          <p14:tracePt t="36306" x="2098675" y="5395913"/>
          <p14:tracePt t="36314" x="2098675" y="5387975"/>
          <p14:tracePt t="36322" x="2098675" y="5380038"/>
          <p14:tracePt t="36330" x="2098675" y="5345113"/>
          <p14:tracePt t="36338" x="2133600" y="5345113"/>
          <p14:tracePt t="36346" x="2149475" y="5345113"/>
          <p14:tracePt t="36575" x="2159000" y="5345113"/>
          <p14:tracePt t="36587" x="2166938" y="5327650"/>
          <p14:tracePt t="36603" x="2166938" y="5319713"/>
          <p14:tracePt t="36610" x="2166938" y="5311775"/>
          <p14:tracePt t="36634" x="2141538" y="5311775"/>
          <p14:tracePt t="36649" x="2133600" y="5311775"/>
          <p14:tracePt t="36666" x="2124075" y="5311775"/>
          <p14:tracePt t="36681" x="2108200" y="5311775"/>
          <p14:tracePt t="36698" x="2098675" y="5311775"/>
          <p14:tracePt t="36714" x="2098675" y="5327650"/>
          <p14:tracePt t="36722" x="2098675" y="5353050"/>
          <p14:tracePt t="36730" x="2098675" y="5387975"/>
          <p14:tracePt t="36737" x="2098675" y="5413375"/>
          <p14:tracePt t="36753" x="2098675" y="5446713"/>
          <p14:tracePt t="36762" x="2098675" y="5472113"/>
          <p14:tracePt t="36769" x="2098675" y="5481638"/>
          <p14:tracePt t="36778" x="2098675" y="5507038"/>
          <p14:tracePt t="36785" x="2098675" y="5514975"/>
          <p14:tracePt t="36794" x="2098675" y="5532438"/>
          <p14:tracePt t="36802" x="2124075" y="5557838"/>
          <p14:tracePt t="36810" x="2141538" y="5565775"/>
          <p14:tracePt t="36818" x="2166938" y="5583238"/>
          <p14:tracePt t="36826" x="2192338" y="5600700"/>
          <p14:tracePt t="36834" x="2243138" y="5634038"/>
          <p14:tracePt t="36842" x="2278063" y="5659438"/>
          <p14:tracePt t="36849" x="2311400" y="5668963"/>
          <p14:tracePt t="36858" x="2362200" y="5684838"/>
          <p14:tracePt t="36866" x="2481263" y="5735638"/>
          <p14:tracePt t="36873" x="2608263" y="5761038"/>
          <p14:tracePt t="36882" x="2744788" y="5778500"/>
          <p14:tracePt t="36889" x="2914650" y="5821363"/>
          <p14:tracePt t="36898" x="3067050" y="5829300"/>
          <p14:tracePt t="36906" x="3195638" y="5846763"/>
          <p14:tracePt t="36914" x="3297238" y="5864225"/>
          <p14:tracePt t="36922" x="3398838" y="5880100"/>
          <p14:tracePt t="36930" x="3484563" y="5889625"/>
          <p14:tracePt t="36937" x="3560763" y="5897563"/>
          <p14:tracePt t="36945" x="3603625" y="5905500"/>
          <p14:tracePt t="36953" x="3646488" y="5905500"/>
          <p14:tracePt t="36962" x="3662363" y="5905500"/>
          <p14:tracePt t="36969" x="3679825" y="5905500"/>
          <p14:tracePt t="36977" x="3697288" y="5905500"/>
          <p14:tracePt t="36985" x="3722688" y="5905500"/>
          <p14:tracePt t="36994" x="3730625" y="5905500"/>
          <p14:tracePt t="37002" x="3748088" y="5905500"/>
          <p14:tracePt t="37010" x="3763963" y="5905500"/>
          <p14:tracePt t="37019" x="3763963" y="5897563"/>
          <p14:tracePt t="37026" x="3763963" y="5872163"/>
          <p14:tracePt t="37034" x="3763963" y="5864225"/>
          <p14:tracePt t="37042" x="3763963" y="5838825"/>
          <p14:tracePt t="37050" x="3763963" y="5829300"/>
          <p14:tracePt t="37058" x="3763963" y="5813425"/>
          <p14:tracePt t="37066" x="3763963" y="5795963"/>
          <p14:tracePt t="37082" x="3763963" y="5770563"/>
          <p14:tracePt t="37090" x="3763963" y="5753100"/>
          <p14:tracePt t="37098" x="3738563" y="5710238"/>
          <p14:tracePt t="37106" x="3738563" y="5702300"/>
          <p14:tracePt t="37114" x="3705225" y="5668963"/>
          <p14:tracePt t="37122" x="3697288" y="5641975"/>
          <p14:tracePt t="37130" x="3687763" y="5626100"/>
          <p14:tracePt t="37137" x="3662363" y="5600700"/>
          <p14:tracePt t="37146" x="3646488" y="5575300"/>
          <p14:tracePt t="37162" x="3646488" y="5565775"/>
          <p14:tracePt t="37178" x="3636963" y="5557838"/>
          <p14:tracePt t="38128" x="3636963" y="5540375"/>
          <p14:tracePt t="38134" x="3586163" y="5456238"/>
          <p14:tracePt t="38143" x="3467100" y="5235575"/>
          <p14:tracePt t="38150" x="3365500" y="5048250"/>
          <p14:tracePt t="38158" x="3271838" y="4852988"/>
          <p14:tracePt t="38166" x="3203575" y="4733925"/>
          <p14:tracePt t="38174" x="3135313" y="4648200"/>
          <p14:tracePt t="38182" x="3067050" y="4579938"/>
          <p14:tracePt t="38190" x="3016250" y="4529138"/>
          <p14:tracePt t="38198" x="2965450" y="4486275"/>
          <p14:tracePt t="38206" x="2914650" y="4445000"/>
          <p14:tracePt t="38214" x="2881313" y="4419600"/>
          <p14:tracePt t="38221" x="2830513" y="4376738"/>
          <p14:tracePt t="38230" x="2762250" y="4333875"/>
          <p14:tracePt t="38238" x="2686050" y="4275138"/>
          <p14:tracePt t="38249" x="2608263" y="4224338"/>
          <p14:tracePt t="38258" x="2455863" y="4156075"/>
          <p14:tracePt t="38266" x="2268538" y="4087813"/>
          <p14:tracePt t="38274" x="2082800" y="4002088"/>
          <p14:tracePt t="38282" x="1870075" y="3908425"/>
          <p14:tracePt t="38290" x="1597025" y="3790950"/>
          <p14:tracePt t="38298" x="1333500" y="3705225"/>
          <p14:tracePt t="38306" x="1069975" y="3629025"/>
          <p14:tracePt t="38314" x="798513" y="3527425"/>
          <p14:tracePt t="38321" x="552450" y="3408363"/>
          <p14:tracePt t="38330" x="296863" y="3254375"/>
          <p14:tracePt t="38337" x="68263" y="310991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mc:AlternateContent xmlns:mc="http://schemas.openxmlformats.org/markup-compatibility/2006" xmlns:a14="http://schemas.microsoft.com/office/drawing/2010/main">
        <mc:Choice Requires="a14">
          <p:sp>
            <p:nvSpPr>
              <p:cNvPr id="6146" name="Text Box 28"/>
              <p:cNvSpPr txBox="1">
                <a:spLocks noChangeArrowheads="1"/>
              </p:cNvSpPr>
              <p:nvPr/>
            </p:nvSpPr>
            <p:spPr bwMode="auto">
              <a:xfrm>
                <a:off x="101382" y="1113278"/>
                <a:ext cx="8666732" cy="207909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342900" indent="-342900">
                  <a:buFont typeface="Arial" panose="020B0604020202020204" pitchFamily="34" charset="0"/>
                  <a:buChar char="•"/>
                </a:pPr>
                <a:r>
                  <a:rPr lang="en-GB" sz="2200" dirty="0"/>
                  <a:t>Absolute permeability of NOA81 micromodel </a:t>
                </a:r>
              </a:p>
              <a:p>
                <a:pPr marL="342900" indent="-342900">
                  <a:buFont typeface="Arial" panose="020B0604020202020204" pitchFamily="34" charset="0"/>
                  <a:buChar char="•"/>
                </a:pPr>
                <a:r>
                  <a:rPr lang="en-GB" sz="2200" dirty="0"/>
                  <a:t>Before test, micromodel was flooded with brine (2% </a:t>
                </a:r>
                <a:r>
                  <a:rPr lang="en-GB" sz="2200" dirty="0" err="1"/>
                  <a:t>KCl</a:t>
                </a:r>
                <a:r>
                  <a:rPr lang="en-GB" sz="2200" dirty="0"/>
                  <a:t>) to fully displace the air inside. </a:t>
                </a:r>
              </a:p>
              <a:p>
                <a:pPr marL="342900" indent="-342900">
                  <a:buFont typeface="Arial" panose="020B0604020202020204" pitchFamily="34" charset="0"/>
                  <a:buChar char="•"/>
                </a:pPr>
                <a:r>
                  <a:rPr lang="en-GB" sz="2200" dirty="0"/>
                  <a:t>Calculate absolute permeability using Darcy’s Law</a:t>
                </a:r>
              </a:p>
              <a:p>
                <a:pPr marL="0" indent="0">
                  <a:buNone/>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𝑄</m:t>
                      </m:r>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𝑘𝐴</m:t>
                          </m:r>
                        </m:num>
                        <m:den>
                          <m:r>
                            <a:rPr lang="en-US" sz="2000" i="1">
                              <a:latin typeface="Cambria Math" panose="02040503050406030204" pitchFamily="18" charset="0"/>
                              <a:ea typeface="Cambria Math" panose="02040503050406030204" pitchFamily="18" charset="0"/>
                            </a:rPr>
                            <m:t>𝜇</m:t>
                          </m:r>
                        </m:den>
                      </m:f>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num>
                        <m:den>
                          <m:r>
                            <a:rPr lang="en-US" sz="2000" i="1">
                              <a:latin typeface="Cambria Math" panose="02040503050406030204" pitchFamily="18" charset="0"/>
                            </a:rPr>
                            <m:t>𝐿</m:t>
                          </m:r>
                        </m:den>
                      </m:f>
                    </m:oMath>
                  </m:oMathPara>
                </a14:m>
                <a:endParaRPr lang="en-GB" sz="2000" dirty="0"/>
              </a:p>
            </p:txBody>
          </p:sp>
        </mc:Choice>
        <mc:Fallback xmlns="">
          <p:sp>
            <p:nvSpPr>
              <p:cNvPr id="6146" name="Text Box 28"/>
              <p:cNvSpPr txBox="1">
                <a:spLocks noRot="1" noChangeAspect="1" noMove="1" noResize="1" noEditPoints="1" noAdjustHandles="1" noChangeArrowheads="1" noChangeShapeType="1" noTextEdit="1"/>
              </p:cNvSpPr>
              <p:nvPr/>
            </p:nvSpPr>
            <p:spPr bwMode="auto">
              <a:xfrm>
                <a:off x="101382" y="1113278"/>
                <a:ext cx="8666732" cy="2079095"/>
              </a:xfrm>
              <a:prstGeom prst="rect">
                <a:avLst/>
              </a:prstGeom>
              <a:blipFill>
                <a:blip r:embed="rId4"/>
                <a:stretch>
                  <a:fillRect l="-844" t="-176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LID4096">
                    <a:noFill/>
                  </a:rPr>
                  <a:t> </a:t>
                </a:r>
              </a:p>
            </p:txBody>
          </p:sp>
        </mc:Fallback>
      </mc:AlternateContent>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11</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36755" y="94056"/>
            <a:ext cx="5246116" cy="523220"/>
          </a:xfrm>
          <a:prstGeom prst="rect">
            <a:avLst/>
          </a:prstGeom>
        </p:spPr>
        <p:txBody>
          <a:bodyPr wrap="none">
            <a:spAutoFit/>
          </a:bodyPr>
          <a:lstStyle/>
          <a:p>
            <a:r>
              <a:rPr lang="en-US" sz="2800" b="1" dirty="0">
                <a:solidFill>
                  <a:srgbClr val="000000"/>
                </a:solidFill>
                <a:latin typeface="Arial Rounded MT Bold"/>
                <a:cs typeface="Arial Rounded MT Bold"/>
              </a:rPr>
              <a:t>Methodology – Data Analysis </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9" name="Picture 18" descr="A picture containing clock&#10;&#10;Description automatically generated">
            <a:extLst>
              <a:ext uri="{FF2B5EF4-FFF2-40B4-BE49-F238E27FC236}">
                <a16:creationId xmlns:a16="http://schemas.microsoft.com/office/drawing/2014/main" id="{7FC8831F-088D-49B6-984C-912AA7965B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3549" y="3665628"/>
            <a:ext cx="5175351" cy="1930978"/>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0949073-D210-472B-807C-AB5379AAEE41}"/>
                  </a:ext>
                </a:extLst>
              </p:cNvPr>
              <p:cNvSpPr/>
              <p:nvPr/>
            </p:nvSpPr>
            <p:spPr>
              <a:xfrm>
                <a:off x="313395" y="3685672"/>
                <a:ext cx="3346493" cy="1940981"/>
              </a:xfrm>
              <a:prstGeom prst="rect">
                <a:avLst/>
              </a:prstGeom>
            </p:spPr>
            <p:txBody>
              <a:bodyPr wrap="square">
                <a:spAutoFit/>
              </a:bodyPr>
              <a:lstStyle/>
              <a:p>
                <a:r>
                  <a:rPr lang="en-GB" sz="2000" dirty="0"/>
                  <a:t>Flow rate is measure by</a:t>
                </a:r>
              </a:p>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𝑄</m:t>
                      </m:r>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𝜋</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𝑑</m:t>
                              </m:r>
                            </m:e>
                            <m:sup>
                              <m:r>
                                <a:rPr lang="en-US" sz="2000" i="1">
                                  <a:latin typeface="Cambria Math" panose="02040503050406030204" pitchFamily="18" charset="0"/>
                                  <a:ea typeface="Cambria Math" panose="02040503050406030204" pitchFamily="18" charset="0"/>
                                </a:rPr>
                                <m:t>2</m:t>
                              </m:r>
                            </m:sup>
                          </m:sSup>
                        </m:num>
                        <m:den>
                          <m:r>
                            <a:rPr lang="en-US" sz="2000" i="1">
                              <a:latin typeface="Cambria Math" panose="02040503050406030204" pitchFamily="18" charset="0"/>
                            </a:rPr>
                            <m:t>4</m:t>
                          </m:r>
                        </m:den>
                      </m:f>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𝑙</m:t>
                          </m:r>
                        </m:num>
                        <m:den>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𝑡</m:t>
                          </m:r>
                        </m:den>
                      </m:f>
                    </m:oMath>
                  </m:oMathPara>
                </a14:m>
                <a:endParaRPr lang="en-GB" sz="2000" dirty="0"/>
              </a:p>
              <a:p>
                <a:r>
                  <a:rPr lang="en-GB" sz="2000" dirty="0"/>
                  <a:t>where </a:t>
                </a:r>
                <a14:m>
                  <m:oMath xmlns:m="http://schemas.openxmlformats.org/officeDocument/2006/math">
                    <m:r>
                      <a:rPr lang="en-US" sz="2000" i="1">
                        <a:latin typeface="Cambria Math" panose="02040503050406030204" pitchFamily="18" charset="0"/>
                      </a:rPr>
                      <m:t>𝑑</m:t>
                    </m:r>
                  </m:oMath>
                </a14:m>
                <a:r>
                  <a:rPr lang="en-GB" sz="2000" dirty="0"/>
                  <a:t> and </a:t>
                </a:r>
                <a14:m>
                  <m:oMath xmlns:m="http://schemas.openxmlformats.org/officeDocument/2006/math">
                    <m:r>
                      <a:rPr lang="en-US" sz="2000" i="1">
                        <a:latin typeface="Cambria Math" panose="02040503050406030204" pitchFamily="18" charset="0"/>
                      </a:rPr>
                      <m:t>𝑙</m:t>
                    </m:r>
                  </m:oMath>
                </a14:m>
                <a:r>
                  <a:rPr lang="en-GB" sz="2000" dirty="0"/>
                  <a:t> are diameter and marked scale of the measuring tube, </a:t>
                </a:r>
              </a:p>
            </p:txBody>
          </p:sp>
        </mc:Choice>
        <mc:Fallback xmlns="">
          <p:sp>
            <p:nvSpPr>
              <p:cNvPr id="6" name="Rectangle 5">
                <a:extLst>
                  <a:ext uri="{FF2B5EF4-FFF2-40B4-BE49-F238E27FC236}">
                    <a16:creationId xmlns:a16="http://schemas.microsoft.com/office/drawing/2014/main" id="{A0949073-D210-472B-807C-AB5379AAEE41}"/>
                  </a:ext>
                </a:extLst>
              </p:cNvPr>
              <p:cNvSpPr>
                <a:spLocks noRot="1" noChangeAspect="1" noMove="1" noResize="1" noEditPoints="1" noAdjustHandles="1" noChangeArrowheads="1" noChangeShapeType="1" noTextEdit="1"/>
              </p:cNvSpPr>
              <p:nvPr/>
            </p:nvSpPr>
            <p:spPr>
              <a:xfrm>
                <a:off x="313395" y="3685672"/>
                <a:ext cx="3346493" cy="1940981"/>
              </a:xfrm>
              <a:prstGeom prst="rect">
                <a:avLst/>
              </a:prstGeom>
              <a:blipFill>
                <a:blip r:embed="rId7"/>
                <a:stretch>
                  <a:fillRect l="-1821" t="-1572" r="-1275" b="-5031"/>
                </a:stretch>
              </a:blipFill>
            </p:spPr>
            <p:txBody>
              <a:bodyPr/>
              <a:lstStyle/>
              <a:p>
                <a:r>
                  <a:rPr lang="LID4096">
                    <a:noFill/>
                  </a:rPr>
                  <a:t> </a:t>
                </a:r>
              </a:p>
            </p:txBody>
          </p:sp>
        </mc:Fallback>
      </mc:AlternateContent>
      <p:sp>
        <p:nvSpPr>
          <p:cNvPr id="7" name="Rectangle 6">
            <a:extLst>
              <a:ext uri="{FF2B5EF4-FFF2-40B4-BE49-F238E27FC236}">
                <a16:creationId xmlns:a16="http://schemas.microsoft.com/office/drawing/2014/main" id="{9DB95B88-D462-481F-AFA1-D0FCB80C31BF}"/>
              </a:ext>
            </a:extLst>
          </p:cNvPr>
          <p:cNvSpPr/>
          <p:nvPr/>
        </p:nvSpPr>
        <p:spPr>
          <a:xfrm>
            <a:off x="3732955" y="5525768"/>
            <a:ext cx="5326246" cy="456535"/>
          </a:xfrm>
          <a:prstGeom prst="rect">
            <a:avLst/>
          </a:prstGeom>
        </p:spPr>
        <p:txBody>
          <a:bodyPr wrap="square">
            <a:spAutoFit/>
          </a:bodyPr>
          <a:lstStyle/>
          <a:p>
            <a:pPr algn="ctr">
              <a:lnSpc>
                <a:spcPct val="150000"/>
              </a:lnSpc>
              <a:spcAft>
                <a:spcPts val="800"/>
              </a:spcAft>
            </a:pPr>
            <a:r>
              <a:rPr lang="en-US" sz="1800" dirty="0">
                <a:ea typeface="Calibri" panose="020F0502020204030204" pitchFamily="34" charset="0"/>
                <a:cs typeface="Times New Roman" panose="02020603050405020304" pitchFamily="18" charset="0"/>
              </a:rPr>
              <a:t>Table 4.1 – Absolute permeability measurements</a:t>
            </a:r>
            <a:endParaRPr lang="en-US" sz="1600" dirty="0">
              <a:ea typeface="Calibri" panose="020F0502020204030204" pitchFamily="34" charset="0"/>
              <a:cs typeface="Times New Roman" panose="02020603050405020304" pitchFamily="18" charset="0"/>
            </a:endParaRPr>
          </a:p>
        </p:txBody>
      </p:sp>
      <p:pic>
        <p:nvPicPr>
          <p:cNvPr id="14" name="Audio 13">
            <a:hlinkClick r:id="" action="ppaction://media"/>
            <a:extLst>
              <a:ext uri="{FF2B5EF4-FFF2-40B4-BE49-F238E27FC236}">
                <a16:creationId xmlns:a16="http://schemas.microsoft.com/office/drawing/2014/main" id="{7D0DA22C-CC9D-45A2-9102-8A8C78411C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4036206731"/>
      </p:ext>
    </p:extLst>
  </p:cSld>
  <p:clrMapOvr>
    <a:masterClrMapping/>
  </p:clrMapOvr>
  <mc:AlternateContent xmlns:mc="http://schemas.openxmlformats.org/markup-compatibility/2006" xmlns:p14="http://schemas.microsoft.com/office/powerpoint/2010/main">
    <mc:Choice Requires="p14">
      <p:transition spd="slow" p14:dur="2000" advTm="34293"/>
    </mc:Choice>
    <mc:Fallback xmlns="">
      <p:transition spd="slow" advTm="34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mc:AlternateContent xmlns:mc="http://schemas.openxmlformats.org/markup-compatibility/2006" xmlns:a14="http://schemas.microsoft.com/office/drawing/2010/main">
        <mc:Choice Requires="a14">
          <p:sp>
            <p:nvSpPr>
              <p:cNvPr id="6146" name="Text Box 28"/>
              <p:cNvSpPr txBox="1">
                <a:spLocks noChangeArrowheads="1"/>
              </p:cNvSpPr>
              <p:nvPr/>
            </p:nvSpPr>
            <p:spPr bwMode="auto">
              <a:xfrm>
                <a:off x="176169" y="1017325"/>
                <a:ext cx="8883032" cy="133786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342900" indent="-342900" algn="just">
                  <a:buFont typeface="Arial" panose="020B0604020202020204" pitchFamily="34" charset="0"/>
                  <a:buChar char="•"/>
                </a:pPr>
                <a:r>
                  <a:rPr lang="en-GB" sz="2000" dirty="0"/>
                  <a:t>Use MATLAB Image Processing Toolbox for image processing</a:t>
                </a:r>
              </a:p>
              <a:p>
                <a:pPr marL="342900" indent="-342900" algn="just">
                  <a:buFont typeface="Arial" panose="020B0604020202020204" pitchFamily="34" charset="0"/>
                  <a:buChar char="•"/>
                </a:pPr>
                <a:r>
                  <a:rPr lang="en-US" sz="2000" dirty="0"/>
                  <a:t>image was converted to a binary image</a:t>
                </a:r>
                <a:endParaRPr lang="en-US" sz="2000" i="1" dirty="0">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𝑤</m:t>
                          </m:r>
                        </m:sub>
                      </m:sSub>
                      <m:r>
                        <a:rPr lang="en-US" sz="2000" i="1">
                          <a:latin typeface="Cambria Math" panose="02040503050406030204" pitchFamily="18" charset="0"/>
                        </a:rPr>
                        <m:t>= </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𝑁</m:t>
                              </m:r>
                            </m:e>
                            <m:sub>
                              <m:r>
                                <a:rPr lang="en-US" sz="2000" i="1">
                                  <a:latin typeface="Cambria Math" panose="02040503050406030204" pitchFamily="18" charset="0"/>
                                </a:rPr>
                                <m:t>𝑊</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𝑤</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𝑁</m:t>
                              </m:r>
                            </m:e>
                            <m:sub>
                              <m:r>
                                <a:rPr lang="en-US" sz="2000" i="1">
                                  <a:latin typeface="Cambria Math" panose="02040503050406030204" pitchFamily="18" charset="0"/>
                                </a:rPr>
                                <m:t>𝑤</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𝑤</m:t>
                              </m:r>
                            </m:sub>
                          </m:sSub>
                          <m:r>
                            <a:rPr lang="en-US" sz="2000" i="1">
                              <a:latin typeface="Cambria Math" panose="02040503050406030204" pitchFamily="18" charset="0"/>
                            </a:rPr>
                            <m:t>=</m:t>
                          </m:r>
                          <m:r>
                            <a:rPr lang="en-US" sz="2000" i="1">
                              <a:latin typeface="Cambria Math" panose="02040503050406030204" pitchFamily="18" charset="0"/>
                            </a:rPr>
                            <m:t>100</m:t>
                          </m:r>
                          <m:r>
                            <a:rPr lang="en-US" sz="2000" i="1">
                              <a:latin typeface="Cambria Math" panose="02040503050406030204" pitchFamily="18" charset="0"/>
                            </a:rPr>
                            <m:t>%</m:t>
                          </m:r>
                        </m:den>
                      </m:f>
                      <m:r>
                        <a:rPr lang="en-US" sz="2000" i="1">
                          <a:latin typeface="Cambria Math" panose="02040503050406030204" pitchFamily="18" charset="0"/>
                        </a:rPr>
                        <m:t> </m:t>
                      </m:r>
                    </m:oMath>
                  </m:oMathPara>
                </a14:m>
                <a:endParaRPr lang="en-US" sz="2000" dirty="0"/>
              </a:p>
            </p:txBody>
          </p:sp>
        </mc:Choice>
        <mc:Fallback xmlns="">
          <p:sp>
            <p:nvSpPr>
              <p:cNvPr id="6146" name="Text Box 28"/>
              <p:cNvSpPr txBox="1">
                <a:spLocks noRot="1" noChangeAspect="1" noMove="1" noResize="1" noEditPoints="1" noAdjustHandles="1" noChangeArrowheads="1" noChangeShapeType="1" noTextEdit="1"/>
              </p:cNvSpPr>
              <p:nvPr/>
            </p:nvSpPr>
            <p:spPr bwMode="auto">
              <a:xfrm>
                <a:off x="176169" y="1017325"/>
                <a:ext cx="8883032" cy="1337867"/>
              </a:xfrm>
              <a:prstGeom prst="rect">
                <a:avLst/>
              </a:prstGeom>
              <a:blipFill>
                <a:blip r:embed="rId5"/>
                <a:stretch>
                  <a:fillRect l="-618" t="-22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LID4096">
                    <a:noFill/>
                  </a:rPr>
                  <a:t> </a:t>
                </a:r>
              </a:p>
            </p:txBody>
          </p:sp>
        </mc:Fallback>
      </mc:AlternateContent>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12</a:t>
            </a:fld>
            <a:endParaRPr lang="en-US" sz="1400" dirty="0">
              <a:solidFill>
                <a:srgbClr val="000000"/>
              </a:solidFill>
            </a:endParaRPr>
          </a:p>
        </p:txBody>
      </p:sp>
      <p:pic>
        <p:nvPicPr>
          <p:cNvPr id="3" name="Picture 2"/>
          <p:cNvPicPr>
            <a:picLocks noChangeAspect="1"/>
          </p:cNvPicPr>
          <p:nvPr/>
        </p:nvPicPr>
        <p:blipFill>
          <a:blip r:embed="rId6"/>
          <a:stretch>
            <a:fillRect/>
          </a:stretch>
        </p:blipFill>
        <p:spPr>
          <a:xfrm>
            <a:off x="4559300" y="3416300"/>
            <a:ext cx="12700" cy="12700"/>
          </a:xfrm>
          <a:prstGeom prst="rect">
            <a:avLst/>
          </a:prstGeom>
        </p:spPr>
      </p:pic>
      <p:pic>
        <p:nvPicPr>
          <p:cNvPr id="4" name="Picture 3"/>
          <p:cNvPicPr>
            <a:picLocks noChangeAspect="1"/>
          </p:cNvPicPr>
          <p:nvPr/>
        </p:nvPicPr>
        <p:blipFill>
          <a:blip r:embed="rId6"/>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36755" y="94056"/>
            <a:ext cx="5246116" cy="523220"/>
          </a:xfrm>
          <a:prstGeom prst="rect">
            <a:avLst/>
          </a:prstGeom>
        </p:spPr>
        <p:txBody>
          <a:bodyPr wrap="none">
            <a:spAutoFit/>
          </a:bodyPr>
          <a:lstStyle/>
          <a:p>
            <a:r>
              <a:rPr lang="en-US" sz="2800" b="1" dirty="0">
                <a:solidFill>
                  <a:srgbClr val="000000"/>
                </a:solidFill>
                <a:latin typeface="Arial Rounded MT Bold"/>
                <a:cs typeface="Arial Rounded MT Bold"/>
              </a:rPr>
              <a:t>Methodology – Data Analysis </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9" name="Picture 18" descr="A screenshot of a cell phone&#10;&#10;Description automatically generated">
            <a:extLst>
              <a:ext uri="{FF2B5EF4-FFF2-40B4-BE49-F238E27FC236}">
                <a16:creationId xmlns:a16="http://schemas.microsoft.com/office/drawing/2014/main" id="{849E462E-23F5-400E-AA75-91406C229562}"/>
              </a:ext>
            </a:extLst>
          </p:cNvPr>
          <p:cNvPicPr/>
          <p:nvPr/>
        </p:nvPicPr>
        <p:blipFill>
          <a:blip r:embed="rId7">
            <a:extLst>
              <a:ext uri="{28A0092B-C50C-407E-A947-70E740481C1C}">
                <a14:useLocalDpi xmlns:a14="http://schemas.microsoft.com/office/drawing/2010/main" val="0"/>
              </a:ext>
            </a:extLst>
          </a:blip>
          <a:stretch>
            <a:fillRect/>
          </a:stretch>
        </p:blipFill>
        <p:spPr>
          <a:xfrm>
            <a:off x="436755" y="2534973"/>
            <a:ext cx="6951471" cy="3126911"/>
          </a:xfrm>
          <a:prstGeom prst="rect">
            <a:avLst/>
          </a:prstGeom>
        </p:spPr>
      </p:pic>
      <p:sp>
        <p:nvSpPr>
          <p:cNvPr id="20" name="Rectangle 19">
            <a:extLst>
              <a:ext uri="{FF2B5EF4-FFF2-40B4-BE49-F238E27FC236}">
                <a16:creationId xmlns:a16="http://schemas.microsoft.com/office/drawing/2014/main" id="{08F075B3-1430-49A3-8CEB-D34E1C9840C3}"/>
              </a:ext>
            </a:extLst>
          </p:cNvPr>
          <p:cNvSpPr/>
          <p:nvPr/>
        </p:nvSpPr>
        <p:spPr>
          <a:xfrm>
            <a:off x="1410455" y="5661885"/>
            <a:ext cx="4528949" cy="336631"/>
          </a:xfrm>
          <a:prstGeom prst="rect">
            <a:avLst/>
          </a:prstGeom>
        </p:spPr>
        <p:txBody>
          <a:bodyPr wrap="square">
            <a:spAutoFit/>
          </a:bodyPr>
          <a:lstStyle/>
          <a:p>
            <a:pPr algn="just">
              <a:lnSpc>
                <a:spcPct val="107000"/>
              </a:lnSpc>
              <a:spcAft>
                <a:spcPts val="800"/>
              </a:spcAft>
            </a:pPr>
            <a:r>
              <a:rPr lang="en-US" sz="1600" dirty="0">
                <a:ea typeface="Calibri" panose="020F0502020204030204" pitchFamily="34" charset="0"/>
                <a:cs typeface="Times New Roman" panose="02020603050405020304" pitchFamily="18" charset="0"/>
              </a:rPr>
              <a:t>Fig. 7 – Example of data processing result. </a:t>
            </a:r>
            <a:endParaRPr lang="en-US" sz="1100" dirty="0">
              <a:effectLst/>
              <a:ea typeface="Calibri" panose="020F0502020204030204" pitchFamily="34" charset="0"/>
              <a:cs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9AE484BE-3871-403B-82E2-CAA74A2423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2859853668"/>
      </p:ext>
    </p:extLst>
  </p:cSld>
  <p:clrMapOvr>
    <a:masterClrMapping/>
  </p:clrMapOvr>
  <mc:AlternateContent xmlns:mc="http://schemas.openxmlformats.org/markup-compatibility/2006" xmlns:p14="http://schemas.microsoft.com/office/powerpoint/2010/main">
    <mc:Choice Requires="p14">
      <p:transition spd="slow" p14:dur="2000" advTm="57841"/>
    </mc:Choice>
    <mc:Fallback xmlns="">
      <p:transition spd="slow" advTm="57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3017" x="7962900" y="2549525"/>
          <p14:tracePt t="3401" x="7980363" y="2541588"/>
          <p14:tracePt t="3449" x="7970838" y="2541588"/>
          <p14:tracePt t="3457" x="7954963" y="2541588"/>
          <p14:tracePt t="3489" x="7945438" y="2541588"/>
          <p14:tracePt t="3504" x="7927975" y="2532063"/>
          <p14:tracePt t="3521" x="7927975" y="2524125"/>
          <p14:tracePt t="3553" x="7920038" y="2506663"/>
          <p14:tracePt t="3641" x="7912100" y="2506663"/>
          <p14:tracePt t="5321" x="7902575" y="2532063"/>
          <p14:tracePt t="5328" x="7902575" y="2582863"/>
          <p14:tracePt t="5332" x="7902575" y="2592388"/>
          <p14:tracePt t="5681" x="7894638" y="2592388"/>
          <p14:tracePt t="5697" x="7886700" y="2592388"/>
          <p14:tracePt t="5713" x="7869238" y="2592388"/>
          <p14:tracePt t="5728" x="7869238" y="2608263"/>
          <p14:tracePt t="5736" x="7861300" y="2608263"/>
          <p14:tracePt t="5873" x="7861300" y="2600325"/>
          <p14:tracePt t="5889" x="7861300" y="2592388"/>
          <p14:tracePt t="5905" x="7861300" y="2582863"/>
          <p14:tracePt t="5912" x="7861300" y="2574925"/>
          <p14:tracePt t="5921" x="7861300" y="2566988"/>
          <p14:tracePt t="5929" x="7861300" y="2549525"/>
          <p14:tracePt t="5936" x="7861300" y="2532063"/>
          <p14:tracePt t="5944" x="7861300" y="2516188"/>
          <p14:tracePt t="5952" x="7877175" y="2489200"/>
          <p14:tracePt t="5962" x="7894638" y="2455863"/>
          <p14:tracePt t="5969" x="7902575" y="2422525"/>
          <p14:tracePt t="5977" x="7927975" y="2371725"/>
          <p14:tracePt t="5984" x="7937500" y="2344738"/>
          <p14:tracePt t="5993" x="7954963" y="2311400"/>
          <p14:tracePt t="6000" x="7962900" y="2293938"/>
          <p14:tracePt t="6008" x="7962900" y="2260600"/>
          <p14:tracePt t="6016" x="7962900" y="2235200"/>
          <p14:tracePt t="6025" x="7962900" y="2209800"/>
          <p14:tracePt t="6032" x="7962900" y="2192338"/>
          <p14:tracePt t="6041" x="7962900" y="2174875"/>
          <p14:tracePt t="6048" x="7962900" y="2141538"/>
          <p14:tracePt t="6064" x="7962900" y="2124075"/>
          <p14:tracePt t="6153" x="7945438" y="2124075"/>
          <p14:tracePt t="6161" x="7886700" y="2149475"/>
          <p14:tracePt t="6169" x="7861300" y="2200275"/>
          <p14:tracePt t="6177" x="7861300" y="2243138"/>
          <p14:tracePt t="6184" x="7861300" y="2268538"/>
          <p14:tracePt t="6193" x="7861300" y="2303463"/>
          <p14:tracePt t="6200" x="7877175" y="2311400"/>
          <p14:tracePt t="6208" x="7886700" y="2319338"/>
          <p14:tracePt t="6216" x="7920038" y="2328863"/>
          <p14:tracePt t="6224" x="7945438" y="2328863"/>
          <p14:tracePt t="6232" x="7988300" y="2328863"/>
          <p14:tracePt t="6241" x="8056563" y="2328863"/>
          <p14:tracePt t="6248" x="8132763" y="2328863"/>
          <p14:tracePt t="6256" x="8191500" y="2293938"/>
          <p14:tracePt t="6264" x="8243888" y="2268538"/>
          <p14:tracePt t="6272" x="8269288" y="2243138"/>
          <p14:tracePt t="6280" x="8285163" y="2192338"/>
          <p14:tracePt t="6288" x="8294688" y="2159000"/>
          <p14:tracePt t="6296" x="8302625" y="2124075"/>
          <p14:tracePt t="6304" x="8302625" y="2082800"/>
          <p14:tracePt t="6312" x="8285163" y="2047875"/>
          <p14:tracePt t="6320" x="8259763" y="2047875"/>
          <p14:tracePt t="6328" x="8234363" y="2039938"/>
          <p14:tracePt t="6336" x="8201025" y="2039938"/>
          <p14:tracePt t="6344" x="8140700" y="2039938"/>
          <p14:tracePt t="6352" x="8064500" y="2039938"/>
          <p14:tracePt t="6360" x="7937500" y="2039938"/>
          <p14:tracePt t="6368" x="7826375" y="2039938"/>
          <p14:tracePt t="6378" x="7707313" y="2065338"/>
          <p14:tracePt t="6384" x="7623175" y="2098675"/>
          <p14:tracePt t="6394" x="7546975" y="2133600"/>
          <p14:tracePt t="6400" x="7521575" y="2149475"/>
          <p14:tracePt t="6408" x="7521575" y="2166938"/>
          <p14:tracePt t="6425" x="7546975" y="2174875"/>
          <p14:tracePt t="6432" x="7572375" y="2174875"/>
          <p14:tracePt t="6441" x="7623175" y="2184400"/>
          <p14:tracePt t="6448" x="7631113" y="2184400"/>
          <p14:tracePt t="6730" x="7639050" y="2184400"/>
          <p14:tracePt t="6737" x="7639050" y="2174875"/>
          <p14:tracePt t="6753" x="7631113" y="2174875"/>
          <p14:tracePt t="6756" x="7623175" y="2174875"/>
          <p14:tracePt t="6772" x="7597775" y="2149475"/>
          <p14:tracePt t="6780" x="7597775" y="2116138"/>
          <p14:tracePt t="6796" x="7597775" y="2073275"/>
          <p14:tracePt t="6804" x="7613650" y="2030413"/>
          <p14:tracePt t="6812" x="7623175" y="2014538"/>
          <p14:tracePt t="6816" x="7623175" y="1989138"/>
          <p14:tracePt t="6824" x="7623175" y="1971675"/>
          <p14:tracePt t="6832" x="7623175" y="1954213"/>
          <p14:tracePt t="6840" x="7623175" y="1928813"/>
          <p14:tracePt t="6848" x="7623175" y="1895475"/>
          <p14:tracePt t="6856" x="7597775" y="1885950"/>
          <p14:tracePt t="6864" x="7580313" y="1885950"/>
          <p14:tracePt t="6873" x="7529513" y="1870075"/>
          <p14:tracePt t="6880" x="7478713" y="1870075"/>
          <p14:tracePt t="6888" x="7443788" y="1870075"/>
          <p14:tracePt t="6896" x="7392988" y="1870075"/>
          <p14:tracePt t="6904" x="7324725" y="1895475"/>
          <p14:tracePt t="6912" x="7273925" y="1938338"/>
          <p14:tracePt t="6920" x="7248525" y="1971675"/>
          <p14:tracePt t="6928" x="7215188" y="2022475"/>
          <p14:tracePt t="6936" x="7215188" y="2055813"/>
          <p14:tracePt t="6945" x="7205663" y="2108200"/>
          <p14:tracePt t="6952" x="7205663" y="2141538"/>
          <p14:tracePt t="6960" x="7205663" y="2166938"/>
          <p14:tracePt t="6968" x="7223125" y="2217738"/>
          <p14:tracePt t="6976" x="7265988" y="2227263"/>
          <p14:tracePt t="6984" x="7299325" y="2227263"/>
          <p14:tracePt t="6993" x="7359650" y="2227263"/>
          <p14:tracePt t="7000" x="7435850" y="2227263"/>
          <p14:tracePt t="7009" x="7521575" y="2227263"/>
          <p14:tracePt t="7016" x="7623175" y="2200275"/>
          <p14:tracePt t="7024" x="7699375" y="2184400"/>
          <p14:tracePt t="7032" x="7775575" y="2149475"/>
          <p14:tracePt t="7041" x="7775575" y="2141538"/>
          <p14:tracePt t="7048" x="7775575" y="2124075"/>
          <p14:tracePt t="7056" x="7775575" y="2098675"/>
          <p14:tracePt t="7064" x="7775575" y="2082800"/>
          <p14:tracePt t="7072" x="7767638" y="2022475"/>
          <p14:tracePt t="7080" x="7716838" y="1997075"/>
          <p14:tracePt t="7088" x="7699375" y="1989138"/>
          <p14:tracePt t="7096" x="7666038" y="1971675"/>
          <p14:tracePt t="7104" x="7613650" y="1971675"/>
          <p14:tracePt t="7112" x="7572375" y="1971675"/>
          <p14:tracePt t="7120" x="7546975" y="1971675"/>
          <p14:tracePt t="7128" x="7486650" y="1971675"/>
          <p14:tracePt t="7136" x="7443788" y="1971675"/>
          <p14:tracePt t="7144" x="7418388" y="1971675"/>
          <p14:tracePt t="7152" x="7385050" y="1989138"/>
          <p14:tracePt t="7160" x="7377113" y="1997075"/>
          <p14:tracePt t="7168" x="7359650" y="2022475"/>
          <p14:tracePt t="7176" x="7324725" y="2055813"/>
          <p14:tracePt t="7184" x="7324725" y="2082800"/>
          <p14:tracePt t="7192" x="7324725" y="2116138"/>
          <p14:tracePt t="7200" x="7324725" y="2159000"/>
          <p14:tracePt t="7208" x="7350125" y="2192338"/>
          <p14:tracePt t="7216" x="7392988" y="2209800"/>
          <p14:tracePt t="7224" x="7453313" y="2209800"/>
          <p14:tracePt t="7232" x="7478713" y="2209800"/>
          <p14:tracePt t="7241" x="7529513" y="2209800"/>
          <p14:tracePt t="7248" x="7631113" y="2209800"/>
          <p14:tracePt t="7256" x="7699375" y="2209800"/>
          <p14:tracePt t="7264" x="7775575" y="2174875"/>
          <p14:tracePt t="7273" x="7843838" y="2149475"/>
          <p14:tracePt t="7280" x="7851775" y="2149475"/>
          <p14:tracePt t="7288" x="7861300" y="2133600"/>
          <p14:tracePt t="7296" x="7861300" y="2116138"/>
          <p14:tracePt t="7304" x="7861300" y="2108200"/>
          <p14:tracePt t="7312" x="7861300" y="2065338"/>
          <p14:tracePt t="7320" x="7826375" y="2055813"/>
          <p14:tracePt t="7328" x="7800975" y="2039938"/>
          <p14:tracePt t="7336" x="7750175" y="2030413"/>
          <p14:tracePt t="7344" x="7707313" y="2030413"/>
          <p14:tracePt t="7352" x="7648575" y="2030413"/>
          <p14:tracePt t="7360" x="7605713" y="2030413"/>
          <p14:tracePt t="7368" x="7562850" y="2030413"/>
          <p14:tracePt t="7376" x="7529513" y="2030413"/>
          <p14:tracePt t="7384" x="7504113" y="2030413"/>
          <p14:tracePt t="7393" x="7494588" y="2030413"/>
          <p14:tracePt t="7465" x="7512050" y="2030413"/>
          <p14:tracePt t="7473" x="7529513" y="2030413"/>
          <p14:tracePt t="7481" x="7572375" y="2030413"/>
          <p14:tracePt t="7489" x="7605713" y="2022475"/>
          <p14:tracePt t="7821" x="7623175" y="2022475"/>
          <p14:tracePt t="7841" x="7623175" y="2030413"/>
          <p14:tracePt t="7844" x="7613650" y="2030413"/>
          <p14:tracePt t="7876" x="7613650" y="2022475"/>
          <p14:tracePt t="7944" x="7597775" y="2022475"/>
          <p14:tracePt t="7952" x="7588250" y="2014538"/>
          <p14:tracePt t="8706" x="7580313" y="2005013"/>
          <p14:tracePt t="8724" x="7572375" y="1997075"/>
          <p14:tracePt t="8732" x="7554913" y="1989138"/>
          <p14:tracePt t="8740" x="7537450" y="1979613"/>
          <p14:tracePt t="8748" x="7521575" y="1979613"/>
          <p14:tracePt t="8756" x="7504113" y="1971675"/>
          <p14:tracePt t="8760" x="7504113" y="1963738"/>
          <p14:tracePt t="8772" x="7486650" y="1954213"/>
          <p14:tracePt t="8780" x="7478713" y="1954213"/>
          <p14:tracePt t="8788" x="7461250" y="1946275"/>
          <p14:tracePt t="8796" x="7453313" y="1946275"/>
          <p14:tracePt t="8812" x="7427913" y="1938338"/>
          <p14:tracePt t="8824" x="7402513" y="1920875"/>
          <p14:tracePt t="8833" x="7392988" y="1920875"/>
          <p14:tracePt t="8840" x="7385050" y="1920875"/>
          <p14:tracePt t="8848" x="7367588" y="1911350"/>
          <p14:tracePt t="8857" x="7350125" y="1911350"/>
          <p14:tracePt t="8864" x="7334250" y="1895475"/>
          <p14:tracePt t="8872" x="7324725" y="1895475"/>
          <p14:tracePt t="8880" x="7299325" y="1895475"/>
          <p14:tracePt t="8888" x="7265988" y="1885950"/>
          <p14:tracePt t="8896" x="7232650" y="1885950"/>
          <p14:tracePt t="8904" x="7180263" y="1885950"/>
          <p14:tracePt t="8912" x="7154863" y="1885950"/>
          <p14:tracePt t="8920" x="7113588" y="1885950"/>
          <p14:tracePt t="8928" x="6977063" y="1885950"/>
          <p14:tracePt t="8936" x="6850063" y="1885950"/>
          <p14:tracePt t="8944" x="6721475" y="1885950"/>
          <p14:tracePt t="8960" x="6450013" y="1895475"/>
          <p14:tracePt t="8968" x="6288088" y="1920875"/>
          <p14:tracePt t="8976" x="6076950" y="1954213"/>
          <p14:tracePt t="8985" x="5880100" y="1979613"/>
          <p14:tracePt t="8993" x="5668963" y="2005013"/>
          <p14:tracePt t="9000" x="5413375" y="2055813"/>
          <p14:tracePt t="9009" x="5192713" y="2098675"/>
          <p14:tracePt t="9016" x="4962525" y="2159000"/>
          <p14:tracePt t="9024" x="4699000" y="2227263"/>
          <p14:tracePt t="9033" x="4445000" y="2286000"/>
          <p14:tracePt t="9040" x="4206875" y="2371725"/>
          <p14:tracePt t="9048" x="4002088" y="2430463"/>
          <p14:tracePt t="9056" x="3832225" y="2481263"/>
          <p14:tracePt t="9064" x="3697288" y="2516188"/>
          <p14:tracePt t="9072" x="3586163" y="2549525"/>
          <p14:tracePt t="9081" x="3484563" y="2582863"/>
          <p14:tracePt t="9088" x="3390900" y="2608263"/>
          <p14:tracePt t="9096" x="3305175" y="2625725"/>
          <p14:tracePt t="9104" x="3228975" y="2651125"/>
          <p14:tracePt t="9112" x="3152775" y="2668588"/>
          <p14:tracePt t="9120" x="3109913" y="2693988"/>
          <p14:tracePt t="9128" x="3059113" y="2701925"/>
          <p14:tracePt t="9136" x="3016250" y="2719388"/>
          <p14:tracePt t="9144" x="2965450" y="2727325"/>
          <p14:tracePt t="9153" x="2932113" y="2744788"/>
          <p14:tracePt t="9160" x="2897188" y="2762250"/>
          <p14:tracePt t="9168" x="2863850" y="2778125"/>
          <p14:tracePt t="9176" x="2830513" y="2795588"/>
          <p14:tracePt t="9185" x="2770188" y="2820988"/>
          <p14:tracePt t="9193" x="2719388" y="2838450"/>
          <p14:tracePt t="9200" x="2668588" y="2846388"/>
          <p14:tracePt t="9209" x="2625725" y="2855913"/>
          <p14:tracePt t="9216" x="2600325" y="2855913"/>
          <p14:tracePt t="9224" x="2557463" y="2855913"/>
          <p14:tracePt t="9232" x="2532063" y="2863850"/>
          <p14:tracePt t="9240" x="2498725" y="2863850"/>
          <p14:tracePt t="9248" x="2473325" y="2871788"/>
          <p14:tracePt t="9256" x="2455863" y="2881313"/>
          <p14:tracePt t="9264" x="2430463" y="2881313"/>
          <p14:tracePt t="9273" x="2397125" y="2889250"/>
          <p14:tracePt t="9280" x="2362200" y="2889250"/>
          <p14:tracePt t="9288" x="2328863" y="2897188"/>
          <p14:tracePt t="9296" x="2286000" y="2906713"/>
          <p14:tracePt t="9304" x="2227263" y="2914650"/>
          <p14:tracePt t="9312" x="2149475" y="2922588"/>
          <p14:tracePt t="9320" x="2082800" y="2940050"/>
          <p14:tracePt t="9328" x="2005013" y="2949575"/>
          <p14:tracePt t="9336" x="1946275" y="2957513"/>
          <p14:tracePt t="9344" x="1920875" y="2957513"/>
          <p14:tracePt t="9352" x="1911350" y="2957513"/>
          <p14:tracePt t="9361" x="1885950" y="2957513"/>
          <p14:tracePt t="9368" x="1870075" y="2957513"/>
          <p14:tracePt t="9384" x="1852613" y="2957513"/>
          <p14:tracePt t="9393" x="1844675" y="2957513"/>
          <p14:tracePt t="9400" x="1835150" y="2957513"/>
          <p14:tracePt t="9409" x="1819275" y="2957513"/>
          <p14:tracePt t="9424" x="1809750" y="2949575"/>
          <p14:tracePt t="9440" x="1801813" y="2949575"/>
          <p14:tracePt t="9448" x="1793875" y="2940050"/>
          <p14:tracePt t="9457" x="1784350" y="2932113"/>
          <p14:tracePt t="9464" x="1784350" y="2922588"/>
          <p14:tracePt t="9472" x="1776413" y="2922588"/>
          <p14:tracePt t="9480" x="1766888" y="2914650"/>
          <p14:tracePt t="9488" x="1758950" y="2897188"/>
          <p14:tracePt t="9504" x="1758950" y="2881313"/>
          <p14:tracePt t="9512" x="1741488" y="2863850"/>
          <p14:tracePt t="9528" x="1741488" y="2855913"/>
          <p14:tracePt t="9536" x="1741488" y="2846388"/>
          <p14:tracePt t="9544" x="1725613" y="2830513"/>
          <p14:tracePt t="9552" x="1725613" y="2813050"/>
          <p14:tracePt t="9560" x="1725613" y="2805113"/>
          <p14:tracePt t="9576" x="1725613" y="2787650"/>
          <p14:tracePt t="9616" x="1725613" y="2770188"/>
          <p14:tracePt t="9632" x="1725613" y="2762250"/>
          <p14:tracePt t="9641" x="1716088" y="2744788"/>
          <p14:tracePt t="9648" x="1708150" y="2744788"/>
          <p14:tracePt t="9657" x="1690688" y="2744788"/>
          <p14:tracePt t="9664" x="1674813" y="2744788"/>
          <p14:tracePt t="9672" x="1622425" y="2711450"/>
          <p14:tracePt t="9680" x="1581150" y="2711450"/>
          <p14:tracePt t="9688" x="1555750" y="2711450"/>
          <p14:tracePt t="9696" x="1512888" y="2701925"/>
          <p14:tracePt t="9704" x="1444625" y="2701925"/>
          <p14:tracePt t="9712" x="1333500" y="2701925"/>
          <p14:tracePt t="9720" x="1216025" y="2701925"/>
          <p14:tracePt t="9728" x="1122363" y="2701925"/>
          <p14:tracePt t="9736" x="1019175" y="2701925"/>
          <p14:tracePt t="9744" x="935038" y="2701925"/>
          <p14:tracePt t="9752" x="849313" y="2701925"/>
          <p14:tracePt t="9760" x="790575" y="2701925"/>
          <p14:tracePt t="9768" x="730250" y="2701925"/>
          <p14:tracePt t="9776" x="722313" y="2701925"/>
          <p14:tracePt t="9881" x="714375" y="2701925"/>
          <p14:tracePt t="9913" x="704850" y="2701925"/>
          <p14:tracePt t="9921" x="688975" y="2711450"/>
          <p14:tracePt t="9928" x="636588" y="2770188"/>
          <p14:tracePt t="9936" x="611188" y="2795588"/>
          <p14:tracePt t="9945" x="569913" y="2855913"/>
          <p14:tracePt t="9952" x="552450" y="2881313"/>
          <p14:tracePt t="9960" x="527050" y="2922588"/>
          <p14:tracePt t="9968" x="501650" y="2974975"/>
          <p14:tracePt t="9976" x="466725" y="3025775"/>
          <p14:tracePt t="9984" x="441325" y="3067050"/>
          <p14:tracePt t="9993" x="433388" y="3076575"/>
          <p14:tracePt t="10000" x="433388" y="3094038"/>
          <p14:tracePt t="10017" x="433388" y="3101975"/>
          <p14:tracePt t="10032" x="433388" y="3109913"/>
          <p14:tracePt t="10048" x="433388" y="3127375"/>
          <p14:tracePt t="10064" x="433388" y="3144838"/>
          <p14:tracePt t="10072" x="433388" y="3152775"/>
          <p14:tracePt t="10080" x="433388" y="3178175"/>
          <p14:tracePt t="10088" x="433388" y="3211513"/>
          <p14:tracePt t="10096" x="476250" y="3271838"/>
          <p14:tracePt t="10104" x="509588" y="3305175"/>
          <p14:tracePt t="10112" x="534988" y="3322638"/>
          <p14:tracePt t="10120" x="595313" y="3348038"/>
          <p14:tracePt t="10128" x="654050" y="3382963"/>
          <p14:tracePt t="10136" x="798513" y="3416300"/>
          <p14:tracePt t="10144" x="925513" y="3459163"/>
          <p14:tracePt t="10153" x="1028700" y="3492500"/>
          <p14:tracePt t="10160" x="1104900" y="3502025"/>
          <p14:tracePt t="10168" x="1130300" y="3509963"/>
          <p14:tracePt t="10233" x="1173163" y="3517900"/>
          <p14:tracePt t="10240" x="1206500" y="3517900"/>
          <p14:tracePt t="10248" x="1231900" y="3517900"/>
          <p14:tracePt t="10256" x="1266825" y="3517900"/>
          <p14:tracePt t="10264" x="1292225" y="3517900"/>
          <p14:tracePt t="10272" x="1300163" y="3517900"/>
          <p14:tracePt t="10296" x="1308100" y="3527425"/>
          <p14:tracePt t="10421" x="1333500" y="3527425"/>
          <p14:tracePt t="10429" x="1376363" y="3517900"/>
          <p14:tracePt t="10437" x="1401763" y="3502025"/>
          <p14:tracePt t="10446" x="1427163" y="3492500"/>
          <p14:tracePt t="10452" x="1452563" y="3475038"/>
          <p14:tracePt t="10460" x="1504950" y="3449638"/>
          <p14:tracePt t="10468" x="1555750" y="3408363"/>
          <p14:tracePt t="10476" x="1614488" y="3365500"/>
          <p14:tracePt t="10480" x="1657350" y="3330575"/>
          <p14:tracePt t="10488" x="1690688" y="3289300"/>
          <p14:tracePt t="10496" x="1716088" y="3254375"/>
          <p14:tracePt t="10504" x="1725613" y="3238500"/>
          <p14:tracePt t="10512" x="1725613" y="3221038"/>
          <p14:tracePt t="10520" x="1725613" y="3203575"/>
          <p14:tracePt t="10528" x="1725613" y="3195638"/>
          <p14:tracePt t="10536" x="1725613" y="3170238"/>
          <p14:tracePt t="10544" x="1725613" y="3135313"/>
          <p14:tracePt t="10552" x="1725613" y="3109913"/>
          <p14:tracePt t="10568" x="1716088" y="3084513"/>
          <p14:tracePt t="10577" x="1708150" y="3059113"/>
          <p14:tracePt t="10584" x="1690688" y="3051175"/>
          <p14:tracePt t="10593" x="1674813" y="3033713"/>
          <p14:tracePt t="10600" x="1639888" y="3000375"/>
          <p14:tracePt t="10609" x="1606550" y="2974975"/>
          <p14:tracePt t="10617" x="1581150" y="2965450"/>
          <p14:tracePt t="10624" x="1555750" y="2940050"/>
          <p14:tracePt t="10632" x="1538288" y="2940050"/>
          <p14:tracePt t="10640" x="1530350" y="2922588"/>
          <p14:tracePt t="10658" x="1520825" y="2914650"/>
          <p14:tracePt t="10673" x="1512888" y="2914650"/>
          <p14:tracePt t="10680" x="1504950" y="2906713"/>
          <p14:tracePt t="10696" x="1495425" y="2889250"/>
          <p14:tracePt t="10712" x="1487488" y="2871788"/>
          <p14:tracePt t="10720" x="1477963" y="2863850"/>
          <p14:tracePt t="10728" x="1470025" y="2855913"/>
          <p14:tracePt t="10737" x="1452563" y="2838450"/>
          <p14:tracePt t="10744" x="1427163" y="2820988"/>
          <p14:tracePt t="10760" x="1401763" y="2813050"/>
          <p14:tracePt t="10768" x="1393825" y="2795588"/>
          <p14:tracePt t="10777" x="1385888" y="2795588"/>
          <p14:tracePt t="10785" x="1368425" y="2787650"/>
          <p14:tracePt t="10824" x="1360488" y="2770188"/>
          <p14:tracePt t="10832" x="1343025" y="2770188"/>
          <p14:tracePt t="10840" x="1317625" y="2770188"/>
          <p14:tracePt t="10848" x="1274763" y="2762250"/>
          <p14:tracePt t="10857" x="1266825" y="2762250"/>
          <p14:tracePt t="10864" x="1249363" y="2752725"/>
          <p14:tracePt t="10872" x="1241425" y="2752725"/>
          <p14:tracePt t="10946" x="1231900" y="2752725"/>
          <p14:tracePt t="10954" x="1206500" y="2752725"/>
          <p14:tracePt t="10961" x="1189038" y="2752725"/>
          <p14:tracePt t="10968" x="1173163" y="2752725"/>
          <p14:tracePt t="10976" x="1163638" y="2752725"/>
          <p14:tracePt t="11113" x="1155700" y="2762250"/>
          <p14:tracePt t="11121" x="1130300" y="2762250"/>
          <p14:tracePt t="11129" x="1112838" y="2762250"/>
          <p14:tracePt t="11136" x="1079500" y="2762250"/>
          <p14:tracePt t="11147" x="1054100" y="2762250"/>
          <p14:tracePt t="11152" x="1003300" y="2778125"/>
          <p14:tracePt t="11160" x="993775" y="2787650"/>
          <p14:tracePt t="11168" x="977900" y="2795588"/>
          <p14:tracePt t="11176" x="968375" y="2795588"/>
          <p14:tracePt t="11200" x="960438" y="2805113"/>
          <p14:tracePt t="11209" x="993775" y="2855913"/>
          <p14:tracePt t="11216" x="1028700" y="2855913"/>
          <p14:tracePt t="11225" x="1087438" y="2855913"/>
          <p14:tracePt t="11232" x="1173163" y="2855913"/>
          <p14:tracePt t="11240" x="1274763" y="2855913"/>
          <p14:tracePt t="11248" x="1360488" y="2846388"/>
          <p14:tracePt t="11545" x="1343025" y="2855913"/>
          <p14:tracePt t="11553" x="1325563" y="2863850"/>
          <p14:tracePt t="11561" x="1325563" y="2871788"/>
          <p14:tracePt t="11569" x="1308100" y="2871788"/>
          <p14:tracePt t="11584" x="1300163" y="2871788"/>
          <p14:tracePt t="11593" x="1292225" y="2881313"/>
          <p14:tracePt t="11600" x="1282700" y="2889250"/>
          <p14:tracePt t="11609" x="1257300" y="2897188"/>
          <p14:tracePt t="11620" x="1216025" y="2922588"/>
          <p14:tracePt t="11624" x="1198563" y="2940050"/>
          <p14:tracePt t="11632" x="1173163" y="2957513"/>
          <p14:tracePt t="11640" x="1155700" y="2965450"/>
          <p14:tracePt t="11648" x="1138238" y="2965450"/>
          <p14:tracePt t="11713" x="1122363" y="2982913"/>
          <p14:tracePt t="11961" x="1122363" y="2990850"/>
          <p14:tracePt t="11968" x="1122363" y="3025775"/>
          <p14:tracePt t="11976" x="1122363" y="3084513"/>
          <p14:tracePt t="11984" x="1138238" y="3144838"/>
          <p14:tracePt t="11993" x="1181100" y="3221038"/>
          <p14:tracePt t="12000" x="1231900" y="3297238"/>
          <p14:tracePt t="12009" x="1282700" y="3340100"/>
          <p14:tracePt t="12016" x="1308100" y="3348038"/>
          <p14:tracePt t="12056" x="1317625" y="3348038"/>
          <p14:tracePt t="12064" x="1308100" y="3365500"/>
          <p14:tracePt t="12072" x="1274763" y="3382963"/>
          <p14:tracePt t="12080" x="1216025" y="3424238"/>
          <p14:tracePt t="12088" x="1122363" y="3484563"/>
          <p14:tracePt t="12096" x="1044575" y="3552825"/>
          <p14:tracePt t="12104" x="960438" y="3629025"/>
          <p14:tracePt t="12112" x="909638" y="3705225"/>
          <p14:tracePt t="12120" x="874713" y="3773488"/>
          <p14:tracePt t="12128" x="849313" y="3841750"/>
          <p14:tracePt t="12136" x="841375" y="3900488"/>
          <p14:tracePt t="12144" x="841375" y="3951288"/>
          <p14:tracePt t="12152" x="841375" y="3994150"/>
          <p14:tracePt t="12160" x="841375" y="4011613"/>
          <p14:tracePt t="12168" x="841375" y="4027488"/>
          <p14:tracePt t="12176" x="841375" y="4037013"/>
          <p14:tracePt t="12185" x="841375" y="4052888"/>
          <p14:tracePt t="12192" x="841375" y="4079875"/>
          <p14:tracePt t="12201" x="841375" y="4130675"/>
          <p14:tracePt t="12209" x="841375" y="4189413"/>
          <p14:tracePt t="12216" x="866775" y="4249738"/>
          <p14:tracePt t="12225" x="866775" y="4308475"/>
          <p14:tracePt t="12232" x="874713" y="4359275"/>
          <p14:tracePt t="12240" x="874713" y="4384675"/>
          <p14:tracePt t="12248" x="874713" y="4410075"/>
          <p14:tracePt t="12256" x="892175" y="4427538"/>
          <p14:tracePt t="12273" x="892175" y="4445000"/>
          <p14:tracePt t="12281" x="892175" y="4452938"/>
          <p14:tracePt t="12288" x="892175" y="4460875"/>
          <p14:tracePt t="12506" x="892175" y="4470400"/>
          <p14:tracePt t="12513" x="917575" y="4452938"/>
          <p14:tracePt t="12521" x="935038" y="4419600"/>
          <p14:tracePt t="12529" x="968375" y="4359275"/>
          <p14:tracePt t="12536" x="1003300" y="4265613"/>
          <p14:tracePt t="12544" x="1036638" y="4164013"/>
          <p14:tracePt t="12552" x="1079500" y="4052888"/>
          <p14:tracePt t="12557" x="1130300" y="3917950"/>
          <p14:tracePt t="12560" x="1189038" y="3790950"/>
          <p14:tracePt t="12568" x="1231900" y="3671888"/>
          <p14:tracePt t="12576" x="1292225" y="3552825"/>
          <p14:tracePt t="12584" x="1343025" y="3449638"/>
          <p14:tracePt t="12592" x="1360488" y="3365500"/>
          <p14:tracePt t="12600" x="1368425" y="3289300"/>
          <p14:tracePt t="12609" x="1393825" y="3228975"/>
          <p14:tracePt t="12616" x="1393825" y="3203575"/>
          <p14:tracePt t="12620" x="1393825" y="3178175"/>
          <p14:tracePt t="12628" x="1393825" y="3160713"/>
          <p14:tracePt t="12636" x="1393825" y="3144838"/>
          <p14:tracePt t="12644" x="1393825" y="3135313"/>
          <p14:tracePt t="12652" x="1393825" y="3119438"/>
          <p14:tracePt t="12660" x="1393825" y="3094038"/>
          <p14:tracePt t="12668" x="1393825" y="3067050"/>
          <p14:tracePt t="12676" x="1393825" y="3041650"/>
          <p14:tracePt t="12680" x="1393825" y="3016250"/>
          <p14:tracePt t="12689" x="1411288" y="2974975"/>
          <p14:tracePt t="12696" x="1419225" y="2940050"/>
          <p14:tracePt t="12704" x="1419225" y="2897188"/>
          <p14:tracePt t="12712" x="1436688" y="2863850"/>
          <p14:tracePt t="12720" x="1444625" y="2838450"/>
          <p14:tracePt t="12728" x="1462088" y="2805113"/>
          <p14:tracePt t="12736" x="1462088" y="2787650"/>
          <p14:tracePt t="12744" x="1462088" y="2762250"/>
          <p14:tracePt t="12752" x="1462088" y="2744788"/>
          <p14:tracePt t="12760" x="1470025" y="2727325"/>
          <p14:tracePt t="12776" x="1470025" y="2701925"/>
          <p14:tracePt t="12784" x="1470025" y="2693988"/>
          <p14:tracePt t="12792" x="1470025" y="2676525"/>
          <p14:tracePt t="12800" x="1470025" y="2660650"/>
          <p14:tracePt t="12809" x="1487488" y="2643188"/>
          <p14:tracePt t="12816" x="1487488" y="2625725"/>
          <p14:tracePt t="12825" x="1487488" y="2600325"/>
          <p14:tracePt t="12993" x="1487488" y="2582863"/>
          <p14:tracePt t="13002" x="1487488" y="2541588"/>
          <p14:tracePt t="13009" x="1487488" y="2498725"/>
          <p14:tracePt t="13016" x="1487488" y="2473325"/>
          <p14:tracePt t="13025" x="1495425" y="2438400"/>
          <p14:tracePt t="13032" x="1504950" y="2413000"/>
          <p14:tracePt t="13040" x="1512888" y="2379663"/>
          <p14:tracePt t="13048" x="1520825" y="2344738"/>
          <p14:tracePt t="13057" x="1538288" y="2311400"/>
          <p14:tracePt t="13064" x="1538288" y="2286000"/>
          <p14:tracePt t="13073" x="1538288" y="2278063"/>
          <p14:tracePt t="13080" x="1555750" y="2268538"/>
          <p14:tracePt t="15690" x="1555750" y="2311400"/>
          <p14:tracePt t="15990" x="1546225" y="2328863"/>
          <p14:tracePt t="16005" x="1546225" y="2344738"/>
          <p14:tracePt t="16021" x="1546225" y="2362200"/>
          <p14:tracePt t="16028" x="1538288" y="2379663"/>
          <p14:tracePt t="16036" x="1530350" y="2379663"/>
          <p14:tracePt t="16044" x="1520825" y="2379663"/>
          <p14:tracePt t="16052" x="1512888" y="2379663"/>
          <p14:tracePt t="16064" x="1504950" y="2379663"/>
          <p14:tracePt t="16073" x="1495425" y="2379663"/>
          <p14:tracePt t="16080" x="1495425" y="2387600"/>
          <p14:tracePt t="16089" x="1477963" y="2405063"/>
          <p14:tracePt t="16104" x="1470025" y="2413000"/>
          <p14:tracePt t="16128" x="1470025" y="2422525"/>
          <p14:tracePt t="16136" x="1462088" y="2422525"/>
          <p14:tracePt t="16144" x="1444625" y="2447925"/>
          <p14:tracePt t="16160" x="1444625" y="2473325"/>
          <p14:tracePt t="16168" x="1444625" y="2481263"/>
          <p14:tracePt t="16176" x="1444625" y="2516188"/>
          <p14:tracePt t="16184" x="1444625" y="2541588"/>
          <p14:tracePt t="16192" x="1444625" y="2582863"/>
          <p14:tracePt t="16200" x="1444625" y="2608263"/>
          <p14:tracePt t="16209" x="1444625" y="2625725"/>
          <p14:tracePt t="16216" x="1444625" y="2660650"/>
          <p14:tracePt t="16225" x="1444625" y="2668588"/>
          <p14:tracePt t="16232" x="1444625" y="2701925"/>
          <p14:tracePt t="16241" x="1444625" y="2736850"/>
          <p14:tracePt t="16248" x="1462088" y="2762250"/>
          <p14:tracePt t="16256" x="1462088" y="2778125"/>
          <p14:tracePt t="16264" x="1462088" y="2805113"/>
          <p14:tracePt t="16272" x="1462088" y="2830513"/>
          <p14:tracePt t="16280" x="1470025" y="2846388"/>
          <p14:tracePt t="16289" x="1470025" y="2871788"/>
          <p14:tracePt t="16296" x="1470025" y="2881313"/>
          <p14:tracePt t="16304" x="1487488" y="2897188"/>
          <p14:tracePt t="16312" x="1487488" y="2914650"/>
          <p14:tracePt t="16344" x="1487488" y="2922588"/>
          <p14:tracePt t="16516" x="1495425" y="2922588"/>
          <p14:tracePt t="16528" x="1504950" y="2922588"/>
          <p14:tracePt t="16536" x="1512888" y="2922588"/>
          <p14:tracePt t="16544" x="1520825" y="2922588"/>
          <p14:tracePt t="16560" x="1538288" y="2922588"/>
          <p14:tracePt t="16617" x="1530350" y="2922588"/>
          <p14:tracePt t="16625" x="1487488" y="2922588"/>
          <p14:tracePt t="16633" x="1470025" y="2922588"/>
          <p14:tracePt t="16641" x="1444625" y="2922588"/>
          <p14:tracePt t="16648" x="1411288" y="2949575"/>
          <p14:tracePt t="16656" x="1393825" y="2965450"/>
          <p14:tracePt t="16664" x="1376363" y="2990850"/>
          <p14:tracePt t="16680" x="1376363" y="3008313"/>
          <p14:tracePt t="16697" x="1393825" y="3008313"/>
          <p14:tracePt t="16705" x="1436688" y="3008313"/>
          <p14:tracePt t="16712" x="1470025" y="3008313"/>
          <p14:tracePt t="16720" x="1520825" y="3008313"/>
          <p14:tracePt t="16728" x="1555750" y="3008313"/>
          <p14:tracePt t="16736" x="1581150" y="3008313"/>
          <p14:tracePt t="16744" x="1589088" y="3008313"/>
          <p14:tracePt t="16752" x="1597025" y="3008313"/>
          <p14:tracePt t="16760" x="1606550" y="3008313"/>
          <p14:tracePt t="16768" x="1606550" y="3000375"/>
          <p14:tracePt t="16776" x="1606550" y="2990850"/>
          <p14:tracePt t="16784" x="1606550" y="2982913"/>
          <p14:tracePt t="16792" x="1606550" y="2965450"/>
          <p14:tracePt t="16816" x="1606550" y="2949575"/>
          <p14:tracePt t="16848" x="1606550" y="2940050"/>
          <p14:tracePt t="16856" x="1597025" y="2940050"/>
          <p14:tracePt t="16864" x="1571625" y="2940050"/>
          <p14:tracePt t="16872" x="1546225" y="2940050"/>
          <p14:tracePt t="16880" x="1530350" y="2940050"/>
          <p14:tracePt t="16889" x="1512888" y="2940050"/>
          <p14:tracePt t="16961" x="1530350" y="2940050"/>
          <p14:tracePt t="16968" x="1546225" y="2932113"/>
          <p14:tracePt t="16977" x="1555750" y="2932113"/>
          <p14:tracePt t="16992" x="1555750" y="2922588"/>
          <p14:tracePt t="17001" x="1571625" y="2914650"/>
          <p14:tracePt t="17010" x="1581150" y="2906713"/>
          <p14:tracePt t="17026" x="1581150" y="2889250"/>
          <p14:tracePt t="17033" x="1589088" y="2881313"/>
          <p14:tracePt t="17041" x="1597025" y="2881313"/>
          <p14:tracePt t="17056" x="1614488" y="2863850"/>
          <p14:tracePt t="17065" x="1614488" y="2855913"/>
          <p14:tracePt t="17073" x="1622425" y="2855913"/>
          <p14:tracePt t="17081" x="1622425" y="2846388"/>
          <p14:tracePt t="17096" x="1622425" y="2830513"/>
          <p14:tracePt t="17120" x="1631950" y="2830513"/>
          <p14:tracePt t="17128" x="1639888" y="2820988"/>
          <p14:tracePt t="17136" x="1649413" y="2805113"/>
          <p14:tracePt t="17144" x="1657350" y="2795588"/>
          <p14:tracePt t="17153" x="1674813" y="2778125"/>
          <p14:tracePt t="17160" x="1690688" y="2762250"/>
          <p14:tracePt t="17176" x="1690688" y="2736850"/>
          <p14:tracePt t="17257" x="1700213" y="2727325"/>
          <p14:tracePt t="17265" x="1708150" y="2719388"/>
          <p14:tracePt t="17642" x="1716088" y="2719388"/>
          <p14:tracePt t="17656" x="1733550" y="2719388"/>
          <p14:tracePt t="17664" x="1741488" y="2719388"/>
          <p14:tracePt t="17672" x="1741488" y="2727325"/>
          <p14:tracePt t="17680" x="1751013" y="2736850"/>
          <p14:tracePt t="17689" x="1758950" y="2736850"/>
          <p14:tracePt t="17696" x="1766888" y="2752725"/>
          <p14:tracePt t="17700" x="1776413" y="2752725"/>
          <p14:tracePt t="17705" x="1793875" y="2762250"/>
          <p14:tracePt t="17720" x="1801813" y="2770188"/>
          <p14:tracePt t="17728" x="1819275" y="2778125"/>
          <p14:tracePt t="17744" x="1835150" y="2778125"/>
          <p14:tracePt t="17761" x="1852613" y="2778125"/>
          <p14:tracePt t="17772" x="1860550" y="2778125"/>
          <p14:tracePt t="17780" x="1878013" y="2778125"/>
          <p14:tracePt t="17796" x="1895475" y="2778125"/>
          <p14:tracePt t="17812" x="1903413" y="2778125"/>
          <p14:tracePt t="17820" x="1911350" y="2778125"/>
          <p14:tracePt t="17824" x="1920875" y="2778125"/>
          <p14:tracePt t="17832" x="1920875" y="2770188"/>
          <p14:tracePt t="17841" x="1938338" y="2762250"/>
          <p14:tracePt t="17848" x="1946275" y="2752725"/>
          <p14:tracePt t="17856" x="1946275" y="2736850"/>
          <p14:tracePt t="17864" x="1963738" y="2711450"/>
          <p14:tracePt t="17872" x="1963738" y="2701925"/>
          <p14:tracePt t="17881" x="1979613" y="2676525"/>
          <p14:tracePt t="17889" x="1989138" y="2651125"/>
          <p14:tracePt t="17896" x="2005013" y="2617788"/>
          <p14:tracePt t="17912" x="2014538" y="2592388"/>
          <p14:tracePt t="17921" x="2014538" y="2582863"/>
          <p14:tracePt t="17928" x="2022475" y="2557463"/>
          <p14:tracePt t="17936" x="2030413" y="2541588"/>
          <p14:tracePt t="17944" x="2039938" y="2524125"/>
          <p14:tracePt t="17952" x="2047875" y="2516188"/>
          <p14:tracePt t="17960" x="2055813" y="2506663"/>
          <p14:tracePt t="17968" x="2065338" y="2498725"/>
          <p14:tracePt t="17976" x="2065338" y="2489200"/>
          <p14:tracePt t="17992" x="2065338" y="2481263"/>
          <p14:tracePt t="18008" x="2073275" y="2463800"/>
          <p14:tracePt t="18016" x="2073275" y="2447925"/>
          <p14:tracePt t="18024" x="2090738" y="2422525"/>
          <p14:tracePt t="18032" x="2090738" y="2405063"/>
          <p14:tracePt t="18041" x="2098675" y="2397125"/>
          <p14:tracePt t="18048" x="2098675" y="2379663"/>
          <p14:tracePt t="18064" x="2098675" y="2371725"/>
          <p14:tracePt t="18216" x="2108200" y="2362200"/>
          <p14:tracePt t="20066" x="2108200" y="2344738"/>
          <p14:tracePt t="20101" x="2108200" y="2354263"/>
          <p14:tracePt t="20108" x="2108200" y="2371725"/>
          <p14:tracePt t="20116" x="2090738" y="2387600"/>
          <p14:tracePt t="20124" x="2065338" y="2413000"/>
          <p14:tracePt t="20128" x="2047875" y="2438400"/>
          <p14:tracePt t="20132" x="2022475" y="2463800"/>
          <p14:tracePt t="20140" x="2014538" y="2473325"/>
          <p14:tracePt t="20148" x="1997075" y="2481263"/>
          <p14:tracePt t="20157" x="1979613" y="2489200"/>
          <p14:tracePt t="20165" x="1971675" y="2489200"/>
          <p14:tracePt t="20172" x="1954213" y="2498725"/>
          <p14:tracePt t="20180" x="1938338" y="2506663"/>
          <p14:tracePt t="20188" x="1920875" y="2516188"/>
          <p14:tracePt t="20192" x="1903413" y="2516188"/>
          <p14:tracePt t="20200" x="1885950" y="2532063"/>
          <p14:tracePt t="20232" x="1878013" y="2532063"/>
          <p14:tracePt t="20321" x="1878013" y="2541588"/>
          <p14:tracePt t="20329" x="1870075" y="2557463"/>
          <p14:tracePt t="20337" x="1852613" y="2582863"/>
          <p14:tracePt t="20345" x="1844675" y="2625725"/>
          <p14:tracePt t="20353" x="1827213" y="2660650"/>
          <p14:tracePt t="20360" x="1819275" y="2693988"/>
          <p14:tracePt t="20368" x="1819275" y="2711450"/>
          <p14:tracePt t="20496" x="1809750" y="2719388"/>
          <p14:tracePt t="20630" x="1801813" y="2719388"/>
          <p14:tracePt t="20653" x="1801813" y="2727325"/>
          <p14:tracePt t="20661" x="1801813" y="2752725"/>
          <p14:tracePt t="20668" x="1801813" y="2770188"/>
          <p14:tracePt t="21742" x="1801813" y="2778125"/>
          <p14:tracePt t="21757" x="1809750" y="2778125"/>
          <p14:tracePt t="21765" x="1819275" y="2778125"/>
          <p14:tracePt t="21780" x="1835150" y="2778125"/>
          <p14:tracePt t="21788" x="1844675" y="2762250"/>
          <p14:tracePt t="21792" x="1870075" y="2727325"/>
          <p14:tracePt t="21796" x="1885950" y="2711450"/>
          <p14:tracePt t="21805" x="1903413" y="2676525"/>
          <p14:tracePt t="21812" x="1928813" y="2651125"/>
          <p14:tracePt t="21820" x="1938338" y="2633663"/>
          <p14:tracePt t="21828" x="1938338" y="2600325"/>
          <p14:tracePt t="21836" x="1938338" y="2574925"/>
          <p14:tracePt t="21844" x="1938338" y="2549525"/>
          <p14:tracePt t="21852" x="1954213" y="2516188"/>
          <p14:tracePt t="21857" x="1954213" y="2498725"/>
          <p14:tracePt t="21864" x="1954213" y="2473325"/>
          <p14:tracePt t="21872" x="1954213" y="2447925"/>
          <p14:tracePt t="21880" x="1954213" y="2430463"/>
          <p14:tracePt t="21888" x="1954213" y="2413000"/>
          <p14:tracePt t="21896" x="1954213" y="2397125"/>
          <p14:tracePt t="21905" x="1954213" y="2387600"/>
          <p14:tracePt t="21912" x="1954213" y="2371725"/>
          <p14:tracePt t="22762" x="1979613" y="2362200"/>
          <p14:tracePt t="22769" x="2039938" y="2362200"/>
          <p14:tracePt t="23101" x="2047875" y="2362200"/>
          <p14:tracePt t="23146" x="2039938" y="2362200"/>
          <p14:tracePt t="23150" x="2030413" y="2362200"/>
          <p14:tracePt t="23156" x="2022475" y="2362200"/>
          <p14:tracePt t="23165" x="2014538" y="2362200"/>
          <p14:tracePt t="23189" x="1989138" y="2362200"/>
          <p14:tracePt t="23196" x="1979613" y="2362200"/>
          <p14:tracePt t="23216" x="1971675" y="2362200"/>
          <p14:tracePt t="23233" x="1954213" y="2362200"/>
          <p14:tracePt t="23273" x="1928813" y="2397125"/>
          <p14:tracePt t="23281" x="1920875" y="2430463"/>
          <p14:tracePt t="23296" x="1903413" y="2438400"/>
          <p14:tracePt t="23304" x="1903413" y="2447925"/>
          <p14:tracePt t="23312" x="1903413" y="2463800"/>
          <p14:tracePt t="23321" x="1903413" y="2481263"/>
          <p14:tracePt t="23328" x="1903413" y="2489200"/>
          <p14:tracePt t="23336" x="1895475" y="2506663"/>
          <p14:tracePt t="23344" x="1885950" y="2524125"/>
          <p14:tracePt t="23353" x="1878013" y="2532063"/>
          <p14:tracePt t="23360" x="1870075" y="2541588"/>
          <p14:tracePt t="23368" x="1860550" y="2549525"/>
          <p14:tracePt t="23376" x="1844675" y="2566988"/>
          <p14:tracePt t="23384" x="1835150" y="2582863"/>
          <p14:tracePt t="23392" x="1819275" y="2608263"/>
          <p14:tracePt t="23401" x="1819275" y="2633663"/>
          <p14:tracePt t="23408" x="1784350" y="2668588"/>
          <p14:tracePt t="23416" x="1766888" y="2719388"/>
          <p14:tracePt t="23424" x="1741488" y="2778125"/>
          <p14:tracePt t="23432" x="1733550" y="2813050"/>
          <p14:tracePt t="23440" x="1708150" y="2863850"/>
          <p14:tracePt t="23448" x="1700213" y="2897188"/>
          <p14:tracePt t="23458" x="1682750" y="2914650"/>
          <p14:tracePt t="23464" x="1682750" y="2940050"/>
          <p14:tracePt t="23472" x="1682750" y="2957513"/>
          <p14:tracePt t="23480" x="1682750" y="2974975"/>
          <p14:tracePt t="23488" x="1682750" y="2990850"/>
          <p14:tracePt t="23496" x="1682750" y="3033713"/>
          <p14:tracePt t="23504" x="1682750" y="3076575"/>
          <p14:tracePt t="23512" x="1649413" y="3135313"/>
          <p14:tracePt t="23521" x="1631950" y="3186113"/>
          <p14:tracePt t="23528" x="1614488" y="3246438"/>
          <p14:tracePt t="23536" x="1597025" y="3297238"/>
          <p14:tracePt t="23544" x="1589088" y="3314700"/>
          <p14:tracePt t="23552" x="1589088" y="3340100"/>
          <p14:tracePt t="23560" x="1589088" y="3355975"/>
          <p14:tracePt t="23568" x="1589088" y="3365500"/>
          <p14:tracePt t="23584" x="1589088" y="3373438"/>
          <p14:tracePt t="23592" x="1589088" y="3382963"/>
          <p14:tracePt t="23600" x="1589088" y="3398838"/>
          <p14:tracePt t="23608" x="1589088" y="3416300"/>
          <p14:tracePt t="23624" x="1589088" y="3459163"/>
          <p14:tracePt t="23632" x="1589088" y="3484563"/>
          <p14:tracePt t="23640" x="1589088" y="3502025"/>
          <p14:tracePt t="23648" x="1597025" y="3509963"/>
          <p14:tracePt t="23656" x="1614488" y="3527425"/>
          <p14:tracePt t="23664" x="1631950" y="3527425"/>
          <p14:tracePt t="23672" x="1639888" y="3552825"/>
          <p14:tracePt t="23680" x="1665288" y="3568700"/>
          <p14:tracePt t="23688" x="1690688" y="3578225"/>
          <p14:tracePt t="23696" x="1725613" y="3578225"/>
          <p14:tracePt t="23704" x="1766888" y="3594100"/>
          <p14:tracePt t="23712" x="1801813" y="3594100"/>
          <p14:tracePt t="23721" x="1852613" y="3594100"/>
          <p14:tracePt t="23728" x="1885950" y="3594100"/>
          <p14:tracePt t="23736" x="1911350" y="3594100"/>
          <p14:tracePt t="23744" x="1954213" y="3594100"/>
          <p14:tracePt t="23752" x="2014538" y="3594100"/>
          <p14:tracePt t="23760" x="2073275" y="3594100"/>
          <p14:tracePt t="23769" x="2108200" y="3594100"/>
          <p14:tracePt t="23776" x="2149475" y="3594100"/>
          <p14:tracePt t="23784" x="2200275" y="3594100"/>
          <p14:tracePt t="23792" x="2278063" y="3594100"/>
          <p14:tracePt t="23800" x="2336800" y="3594100"/>
          <p14:tracePt t="23808" x="2405063" y="3594100"/>
          <p14:tracePt t="23816" x="2463800" y="3594100"/>
          <p14:tracePt t="23824" x="2524125" y="3594100"/>
          <p14:tracePt t="23833" x="2574925" y="3594100"/>
          <p14:tracePt t="23840" x="2633663" y="3594100"/>
          <p14:tracePt t="23848" x="2676525" y="3594100"/>
          <p14:tracePt t="23856" x="2719388" y="3594100"/>
          <p14:tracePt t="23865" x="2744788" y="3594100"/>
          <p14:tracePt t="23872" x="2787650" y="3594100"/>
          <p14:tracePt t="23880" x="2830513" y="3594100"/>
          <p14:tracePt t="23888" x="2871788" y="3594100"/>
          <p14:tracePt t="23896" x="2932113" y="3594100"/>
          <p14:tracePt t="23904" x="2957513" y="3594100"/>
          <p14:tracePt t="23912" x="3008313" y="3594100"/>
          <p14:tracePt t="23920" x="3067050" y="3594100"/>
          <p14:tracePt t="23928" x="3127375" y="3594100"/>
          <p14:tracePt t="23936" x="3178175" y="3594100"/>
          <p14:tracePt t="23944" x="3211513" y="3594100"/>
          <p14:tracePt t="23957" x="3254375" y="3594100"/>
          <p14:tracePt t="23960" x="3289300" y="3594100"/>
          <p14:tracePt t="23968" x="3314700" y="3594100"/>
          <p14:tracePt t="23976" x="3322638" y="3594100"/>
          <p14:tracePt t="23984" x="3340100" y="3594100"/>
          <p14:tracePt t="24154" x="3348038" y="3594100"/>
          <p14:tracePt t="24161" x="3355975" y="3594100"/>
          <p14:tracePt t="24169" x="3390900" y="3594100"/>
          <p14:tracePt t="24177" x="3433763" y="3594100"/>
          <p14:tracePt t="24184" x="3475038" y="3594100"/>
          <p14:tracePt t="24192" x="3517900" y="3594100"/>
          <p14:tracePt t="24200" x="3543300" y="3594100"/>
          <p14:tracePt t="24208" x="3543300" y="3586163"/>
          <p14:tracePt t="25757" x="3535363" y="3586163"/>
          <p14:tracePt t="25797" x="3535363" y="3578225"/>
          <p14:tracePt t="25800" x="3535363" y="3568700"/>
          <p14:tracePt t="25809" x="3527425" y="3560763"/>
          <p14:tracePt t="25816" x="3517900" y="3560763"/>
          <p14:tracePt t="25833" x="3509963" y="3560763"/>
          <p14:tracePt t="25873" x="3509963" y="3552825"/>
          <p14:tracePt t="25881" x="3509963" y="3543300"/>
          <p14:tracePt t="25985" x="3502025" y="3543300"/>
          <p14:tracePt t="26017" x="3492500" y="3543300"/>
          <p14:tracePt t="26033" x="3484563" y="3543300"/>
          <p14:tracePt t="26065" x="3475038" y="3543300"/>
          <p14:tracePt t="27566" x="3459163" y="3527425"/>
          <p14:tracePt t="27621" x="3449638" y="3517900"/>
          <p14:tracePt t="27639" x="3433763" y="3492500"/>
          <p14:tracePt t="27705" x="3433763" y="3484563"/>
          <p14:tracePt t="27808" x="3424238" y="3484563"/>
          <p14:tracePt t="27816" x="3416300" y="3484563"/>
          <p14:tracePt t="27824" x="3398838" y="3484563"/>
          <p14:tracePt t="27840" x="3390900" y="3484563"/>
          <p14:tracePt t="28142" x="3382963" y="3484563"/>
          <p14:tracePt t="28149" x="3373438" y="3484563"/>
          <p14:tracePt t="28173" x="3373438" y="3475038"/>
          <p14:tracePt t="28216" x="3373438" y="3467100"/>
          <p14:tracePt t="28224" x="3382963" y="3459163"/>
          <p14:tracePt t="28240" x="3390900" y="3459163"/>
          <p14:tracePt t="28265" x="3390900" y="3449638"/>
          <p14:tracePt t="28272" x="3390900" y="3416300"/>
          <p14:tracePt t="28281" x="3390900" y="3408363"/>
          <p14:tracePt t="28290" x="3390900" y="3390900"/>
          <p14:tracePt t="28305" x="3390900" y="3373438"/>
          <p14:tracePt t="28320" x="3390900" y="3355975"/>
          <p14:tracePt t="28328" x="3390900" y="3348038"/>
          <p14:tracePt t="28337" x="3390900" y="3330575"/>
          <p14:tracePt t="28345" x="3390900" y="3314700"/>
          <p14:tracePt t="28368" x="3390900" y="3297238"/>
          <p14:tracePt t="28376" x="3390900" y="3289300"/>
          <p14:tracePt t="28385" x="3390900" y="3279775"/>
          <p14:tracePt t="28400" x="3390900" y="3271838"/>
          <p14:tracePt t="28416" x="3390900" y="3263900"/>
          <p14:tracePt t="28432" x="3390900" y="3254375"/>
          <p14:tracePt t="28449" x="3390900" y="3238500"/>
          <p14:tracePt t="31450" x="3543300" y="3144838"/>
          <p14:tracePt t="31650" x="3527425" y="3144838"/>
          <p14:tracePt t="31657" x="3509963" y="3144838"/>
          <p14:tracePt t="31666" x="3492500" y="3144838"/>
          <p14:tracePt t="31674" x="3467100" y="3144838"/>
          <p14:tracePt t="31708" x="3449638" y="3144838"/>
          <p14:tracePt t="31716" x="3441700" y="3144838"/>
          <p14:tracePt t="31732" x="3433763" y="3144838"/>
          <p14:tracePt t="31744" x="3424238" y="3144838"/>
          <p14:tracePt t="31753" x="3416300" y="3144838"/>
          <p14:tracePt t="31760" x="3416300" y="3135313"/>
          <p14:tracePt t="31776" x="3416300" y="3127375"/>
          <p14:tracePt t="31865" x="3416300" y="3119438"/>
          <p14:tracePt t="31889" x="3416300" y="3109913"/>
          <p14:tracePt t="31897" x="3416300" y="3094038"/>
          <p14:tracePt t="31984" x="3416300" y="3067050"/>
          <p14:tracePt t="31992" x="3424238" y="3059113"/>
          <p14:tracePt t="32000" x="3441700" y="3041650"/>
          <p14:tracePt t="32008" x="3459163" y="3025775"/>
          <p14:tracePt t="32016" x="3484563" y="3016250"/>
          <p14:tracePt t="32024" x="3527425" y="2982913"/>
          <p14:tracePt t="32032" x="3543300" y="2965450"/>
          <p14:tracePt t="32040" x="3560763" y="2949575"/>
          <p14:tracePt t="32048" x="3586163" y="2922588"/>
          <p14:tracePt t="32056" x="3594100" y="2906713"/>
          <p14:tracePt t="32080" x="3603625" y="2889250"/>
          <p14:tracePt t="32096" x="3603625" y="2881313"/>
          <p14:tracePt t="32105" x="3603625" y="2871788"/>
          <p14:tracePt t="32120" x="3603625" y="2863850"/>
          <p14:tracePt t="32217" x="3594100" y="2863850"/>
          <p14:tracePt t="32257" x="3629025" y="2863850"/>
          <p14:tracePt t="32265" x="3654425" y="2846388"/>
          <p14:tracePt t="32274" x="3671888" y="2838450"/>
          <p14:tracePt t="32280" x="3697288" y="2838450"/>
          <p14:tracePt t="32289" x="3722688" y="2813050"/>
          <p14:tracePt t="32296" x="3738563" y="2795588"/>
          <p14:tracePt t="32305" x="3748088" y="2787650"/>
          <p14:tracePt t="32320" x="3748088" y="2778125"/>
          <p14:tracePt t="32329" x="3748088" y="2762250"/>
          <p14:tracePt t="32336" x="3748088" y="2727325"/>
          <p14:tracePt t="32344" x="3738563" y="2727325"/>
          <p14:tracePt t="32352" x="3713163" y="2727325"/>
          <p14:tracePt t="32360" x="3687763" y="2727325"/>
          <p14:tracePt t="32368" x="3662363" y="2727325"/>
          <p14:tracePt t="32376" x="3636963" y="2727325"/>
          <p14:tracePt t="32384" x="3586163" y="2727325"/>
          <p14:tracePt t="32392" x="3552825" y="2727325"/>
          <p14:tracePt t="32400" x="3517900" y="2727325"/>
          <p14:tracePt t="32408" x="3502025" y="2727325"/>
          <p14:tracePt t="32416" x="3492500" y="2727325"/>
          <p14:tracePt t="32424" x="3492500" y="2736850"/>
          <p14:tracePt t="32432" x="3492500" y="2744788"/>
          <p14:tracePt t="32440" x="3492500" y="2762250"/>
          <p14:tracePt t="32448" x="3492500" y="2795588"/>
          <p14:tracePt t="32456" x="3492500" y="2805113"/>
          <p14:tracePt t="32464" x="3535363" y="2830513"/>
          <p14:tracePt t="32472" x="3568700" y="2830513"/>
          <p14:tracePt t="32480" x="3611563" y="2830513"/>
          <p14:tracePt t="32488" x="3636963" y="2830513"/>
          <p14:tracePt t="32496" x="3679825" y="2830513"/>
          <p14:tracePt t="32504" x="3705225" y="2830513"/>
          <p14:tracePt t="32513" x="3722688" y="2830513"/>
          <p14:tracePt t="32545" x="3713163" y="2820988"/>
          <p14:tracePt t="32553" x="3705225" y="2805113"/>
          <p14:tracePt t="32560" x="3679825" y="2795588"/>
          <p14:tracePt t="32569" x="3636963" y="2778125"/>
          <p14:tracePt t="32576" x="3611563" y="2770188"/>
          <p14:tracePt t="32584" x="3586163" y="2770188"/>
          <p14:tracePt t="32601" x="3560763" y="2770188"/>
          <p14:tracePt t="32817" x="3568700" y="2762250"/>
          <p14:tracePt t="32881" x="3568700" y="2752725"/>
          <p14:tracePt t="32897" x="3568700" y="2744788"/>
          <p14:tracePt t="32905" x="3578225" y="2736850"/>
          <p14:tracePt t="32984" x="3586163" y="2727325"/>
          <p14:tracePt t="33008" x="3594100" y="2727325"/>
          <p14:tracePt t="33016" x="3629025" y="2727325"/>
          <p14:tracePt t="33024" x="3636963" y="2727325"/>
          <p14:tracePt t="33032" x="3679825" y="2744788"/>
          <p14:tracePt t="33040" x="3722688" y="2787650"/>
          <p14:tracePt t="33048" x="3730625" y="2795588"/>
          <p14:tracePt t="33056" x="3730625" y="2813050"/>
          <p14:tracePt t="33064" x="3738563" y="2820988"/>
          <p14:tracePt t="33217" x="3730625" y="2830513"/>
          <p14:tracePt t="33225" x="3713163" y="2846388"/>
          <p14:tracePt t="33234" x="3713163" y="2863850"/>
          <p14:tracePt t="33248" x="3713163" y="2871788"/>
          <p14:tracePt t="33256" x="3722688" y="2871788"/>
          <p14:tracePt t="33280" x="3730625" y="2863850"/>
          <p14:tracePt t="33288" x="3738563" y="2863850"/>
          <p14:tracePt t="33296" x="3756025" y="2846388"/>
          <p14:tracePt t="33312" x="3763963" y="2846388"/>
          <p14:tracePt t="33344" x="3763963" y="2838450"/>
          <p14:tracePt t="33376" x="3773488" y="2830513"/>
          <p14:tracePt t="33400" x="3781425" y="2830513"/>
          <p14:tracePt t="33416" x="3790950" y="2830513"/>
          <p14:tracePt t="33466" x="3798888" y="2820988"/>
          <p14:tracePt t="33562" x="3798888" y="2813050"/>
          <p14:tracePt t="33610" x="3806825" y="2805113"/>
          <p14:tracePt t="33713" x="3816350" y="2787650"/>
          <p14:tracePt t="33720" x="3824288" y="2778125"/>
          <p14:tracePt t="35092" x="3824288" y="2787650"/>
          <p14:tracePt t="35100" x="3824288" y="2830513"/>
          <p14:tracePt t="35108" x="3824288" y="2838450"/>
          <p14:tracePt t="35112" x="3824288" y="2855913"/>
          <p14:tracePt t="35120" x="3824288" y="2881313"/>
          <p14:tracePt t="35128" x="3824288" y="2906713"/>
          <p14:tracePt t="35136" x="3806825" y="2940050"/>
          <p14:tracePt t="35144" x="3798888" y="2965450"/>
          <p14:tracePt t="35152" x="3798888" y="2990850"/>
          <p14:tracePt t="35161" x="3781425" y="3016250"/>
          <p14:tracePt t="35169" x="3781425" y="3025775"/>
          <p14:tracePt t="35176" x="3781425" y="3041650"/>
          <p14:tracePt t="35184" x="3781425" y="3067050"/>
          <p14:tracePt t="35192" x="3781425" y="3076575"/>
          <p14:tracePt t="35201" x="3781425" y="3084513"/>
          <p14:tracePt t="35208" x="3781425" y="3101975"/>
          <p14:tracePt t="35216" x="3781425" y="3109913"/>
          <p14:tracePt t="35224" x="3781425" y="3127375"/>
          <p14:tracePt t="35240" x="3781425" y="3135313"/>
          <p14:tracePt t="35248" x="3781425" y="3144838"/>
          <p14:tracePt t="35305" x="3781425" y="3152775"/>
          <p14:tracePt t="35328" x="3756025" y="3160713"/>
          <p14:tracePt t="35336" x="3738563" y="3170238"/>
          <p14:tracePt t="35345" x="3679825" y="3170238"/>
          <p14:tracePt t="35353" x="3654425" y="3178175"/>
          <p14:tracePt t="35360" x="3611563" y="3186113"/>
          <p14:tracePt t="35369" x="3552825" y="3211513"/>
          <p14:tracePt t="35376" x="3475038" y="3228975"/>
          <p14:tracePt t="35385" x="3408363" y="3238500"/>
          <p14:tracePt t="35392" x="3348038" y="3263900"/>
          <p14:tracePt t="35400" x="3297238" y="3289300"/>
          <p14:tracePt t="35408" x="3279775" y="3305175"/>
          <p14:tracePt t="35424" x="3279775" y="3322638"/>
          <p14:tracePt t="35440" x="3289300" y="3348038"/>
          <p14:tracePt t="35448" x="3297238" y="3355975"/>
          <p14:tracePt t="35456" x="3322638" y="3355975"/>
          <p14:tracePt t="35465" x="3348038" y="3355975"/>
          <p14:tracePt t="35472" x="3355975" y="3355975"/>
          <p14:tracePt t="35480" x="3365500" y="3355975"/>
          <p14:tracePt t="35931" x="3373438" y="3355975"/>
          <p14:tracePt t="36026" x="3382963" y="3355975"/>
          <p14:tracePt t="36049" x="3390900" y="3340100"/>
          <p14:tracePt t="36057" x="3408363" y="3330575"/>
          <p14:tracePt t="36064" x="3408363" y="3322638"/>
          <p14:tracePt t="36072" x="3408363" y="3314700"/>
          <p14:tracePt t="36080" x="3424238" y="3305175"/>
          <p14:tracePt t="36088" x="3433763" y="3289300"/>
          <p14:tracePt t="36096" x="3459163" y="3263900"/>
          <p14:tracePt t="36104" x="3475038" y="3246438"/>
          <p14:tracePt t="36112" x="3475038" y="3228975"/>
          <p14:tracePt t="36120" x="3492500" y="3221038"/>
          <p14:tracePt t="36128" x="3502025" y="3211513"/>
          <p14:tracePt t="36137" x="3509963" y="3195638"/>
          <p14:tracePt t="36152" x="3517900" y="3170238"/>
          <p14:tracePt t="36168" x="3517900" y="3144838"/>
          <p14:tracePt t="36184" x="3527425" y="3135313"/>
          <p14:tracePt t="36192" x="3535363" y="3135313"/>
          <p14:tracePt t="36201" x="3586163" y="3144838"/>
          <p14:tracePt t="36345" x="3578225" y="3144838"/>
          <p14:tracePt t="36370" x="3568700" y="3170238"/>
          <p14:tracePt t="36377" x="3568700" y="3178175"/>
          <p14:tracePt t="36392" x="3560763" y="3178175"/>
          <p14:tracePt t="36400" x="3552825" y="3178175"/>
          <p14:tracePt t="36425" x="3543300" y="3178175"/>
          <p14:tracePt t="36432" x="3543300" y="3152775"/>
          <p14:tracePt t="36448" x="3543300" y="3127375"/>
          <p14:tracePt t="36456" x="3543300" y="3119438"/>
          <p14:tracePt t="36464" x="3543300" y="3094038"/>
          <p14:tracePt t="36472" x="3543300" y="3084513"/>
          <p14:tracePt t="36480" x="3552825" y="3076575"/>
          <p14:tracePt t="36488" x="3552825" y="3059113"/>
          <p14:tracePt t="36496" x="3552825" y="3033713"/>
          <p14:tracePt t="36504" x="3552825" y="3025775"/>
          <p14:tracePt t="36512" x="3560763" y="3000375"/>
          <p14:tracePt t="36521" x="3568700" y="2974975"/>
          <p14:tracePt t="36528" x="3578225" y="2949575"/>
          <p14:tracePt t="36537" x="3578225" y="2940050"/>
          <p14:tracePt t="36544" x="3586163" y="2922588"/>
          <p14:tracePt t="36552" x="3594100" y="2914650"/>
          <p14:tracePt t="36560" x="3611563" y="2906713"/>
          <p14:tracePt t="36576" x="3611563" y="2889250"/>
          <p14:tracePt t="36649" x="3611563" y="2881313"/>
          <p14:tracePt t="36657" x="3619500" y="2871788"/>
          <p14:tracePt t="36665" x="3629025" y="2863850"/>
          <p14:tracePt t="36674" x="3636963" y="2855913"/>
          <p14:tracePt t="36688" x="3636963" y="2846388"/>
          <p14:tracePt t="36696" x="3646488" y="2838450"/>
          <p14:tracePt t="36712" x="3646488" y="2830513"/>
          <p14:tracePt t="36834" x="3654425" y="2820988"/>
          <p14:tracePt t="36849" x="3654425" y="2813050"/>
          <p14:tracePt t="36963" x="3654425" y="2805113"/>
          <p14:tracePt t="37386" x="3654425" y="2795588"/>
          <p14:tracePt t="37393" x="3654425" y="2787650"/>
          <p14:tracePt t="37658" x="3662363" y="2778125"/>
          <p14:tracePt t="37665" x="3671888" y="2778125"/>
          <p14:tracePt t="37670" x="3687763" y="2778125"/>
          <p14:tracePt t="37677" x="3705225" y="2787650"/>
          <p14:tracePt t="37692" x="3722688" y="2787650"/>
          <p14:tracePt t="37701" x="3730625" y="2787650"/>
          <p14:tracePt t="37708" x="3738563" y="2787650"/>
          <p14:tracePt t="37716" x="3756025" y="2778125"/>
          <p14:tracePt t="37728" x="3773488" y="2762250"/>
          <p14:tracePt t="37737" x="3781425" y="2752725"/>
          <p14:tracePt t="37744" x="3781425" y="2736850"/>
          <p14:tracePt t="37752" x="3798888" y="2711450"/>
          <p14:tracePt t="37769" x="3798888" y="2686050"/>
          <p14:tracePt t="37776" x="3816350" y="2651125"/>
          <p14:tracePt t="37785" x="3816350" y="2643188"/>
          <p14:tracePt t="37793" x="3824288" y="2625725"/>
          <p14:tracePt t="37800" x="3824288" y="2600325"/>
          <p14:tracePt t="37816" x="3824288" y="2574925"/>
          <p14:tracePt t="37824" x="3824288" y="2566988"/>
          <p14:tracePt t="37833" x="3824288" y="2557463"/>
          <p14:tracePt t="37840" x="3824288" y="2541588"/>
          <p14:tracePt t="37856" x="3824288" y="2524125"/>
          <p14:tracePt t="37872" x="3824288" y="2516188"/>
          <p14:tracePt t="38017" x="3824288" y="2524125"/>
          <p14:tracePt t="38025" x="3824288" y="2549525"/>
          <p14:tracePt t="38041" x="3824288" y="2574925"/>
          <p14:tracePt t="38048" x="3824288" y="2582863"/>
          <p14:tracePt t="38056" x="3841750" y="2600325"/>
          <p14:tracePt t="38064" x="3841750" y="2608263"/>
          <p14:tracePt t="38072" x="3841750" y="2617788"/>
          <p14:tracePt t="38081" x="3841750" y="2625725"/>
          <p14:tracePt t="38088" x="3841750" y="2633663"/>
          <p14:tracePt t="38192" x="3841750" y="2643188"/>
          <p14:tracePt t="38200" x="3841750" y="2660650"/>
          <p14:tracePt t="38208" x="3841750" y="2668588"/>
          <p14:tracePt t="38224" x="3841750" y="2686050"/>
          <p14:tracePt t="38232" x="3832225" y="2701925"/>
          <p14:tracePt t="38240" x="3816350" y="2719388"/>
          <p14:tracePt t="38248" x="3806825" y="2744788"/>
          <p14:tracePt t="38256" x="3798888" y="2762250"/>
          <p14:tracePt t="38264" x="3781425" y="2778125"/>
          <p14:tracePt t="38272" x="3763963" y="2787650"/>
          <p14:tracePt t="38280" x="3748088" y="2813050"/>
          <p14:tracePt t="38296" x="3722688" y="2830513"/>
          <p14:tracePt t="38304" x="3713163" y="2838450"/>
          <p14:tracePt t="38312" x="3687763" y="2855913"/>
          <p14:tracePt t="38320" x="3671888" y="2855913"/>
          <p14:tracePt t="38328" x="3654425" y="2871788"/>
          <p14:tracePt t="38337" x="3646488" y="2871788"/>
          <p14:tracePt t="38344" x="3636963" y="2871788"/>
          <p14:tracePt t="38457" x="3629025" y="2881313"/>
          <p14:tracePt t="39210" x="3636963" y="2871788"/>
          <p14:tracePt t="39216" x="3662363" y="2871788"/>
          <p14:tracePt t="39224" x="3679825" y="2881313"/>
          <p14:tracePt t="39240" x="3705225" y="2906713"/>
          <p14:tracePt t="39248" x="3722688" y="2922588"/>
          <p14:tracePt t="39256" x="3730625" y="2922588"/>
          <p14:tracePt t="39264" x="3738563" y="2932113"/>
          <p14:tracePt t="39272" x="3756025" y="2940050"/>
          <p14:tracePt t="39280" x="3763963" y="2949575"/>
          <p14:tracePt t="39288" x="3773488" y="2949575"/>
          <p14:tracePt t="39296" x="3781425" y="2957513"/>
          <p14:tracePt t="39304" x="3790950" y="2965450"/>
          <p14:tracePt t="39312" x="3806825" y="2965450"/>
          <p14:tracePt t="39320" x="3816350" y="2965450"/>
          <p14:tracePt t="39337" x="3824288" y="2965450"/>
          <p14:tracePt t="39344" x="3832225" y="2965450"/>
          <p14:tracePt t="39352" x="3849688" y="2965450"/>
          <p14:tracePt t="39360" x="3849688" y="2957513"/>
          <p14:tracePt t="39368" x="3849688" y="2940050"/>
          <p14:tracePt t="39376" x="3857625" y="2932113"/>
          <p14:tracePt t="39385" x="3857625" y="2914650"/>
          <p14:tracePt t="39392" x="3857625" y="2897188"/>
          <p14:tracePt t="39401" x="3857625" y="2889250"/>
          <p14:tracePt t="39408" x="3857625" y="2881313"/>
          <p14:tracePt t="39416" x="3857625" y="2871788"/>
          <p14:tracePt t="39432" x="3857625" y="2855913"/>
          <p14:tracePt t="39440" x="3857625" y="2846388"/>
          <p14:tracePt t="39448" x="3857625" y="2830513"/>
          <p14:tracePt t="39456" x="3857625" y="2820988"/>
          <p14:tracePt t="39529" x="3849688" y="2813050"/>
          <p14:tracePt t="39545" x="3841750" y="2805113"/>
          <p14:tracePt t="41211" x="3857625" y="2805113"/>
          <p14:tracePt t="41381" x="3867150" y="2805113"/>
          <p14:tracePt t="41393" x="3867150" y="2795588"/>
          <p14:tracePt t="41408" x="3832225" y="2787650"/>
          <p14:tracePt t="41416" x="3798888" y="2787650"/>
          <p14:tracePt t="41424" x="3773488" y="2787650"/>
          <p14:tracePt t="41432" x="3730625" y="2787650"/>
          <p14:tracePt t="41436" x="3679825" y="2787650"/>
          <p14:tracePt t="41444" x="3636963" y="2736850"/>
          <p14:tracePt t="41453" x="3611563" y="2719388"/>
          <p14:tracePt t="41461" x="3586163" y="2686050"/>
          <p14:tracePt t="41469" x="3535363" y="2643188"/>
          <p14:tracePt t="41476" x="3502025" y="2592388"/>
          <p14:tracePt t="41484" x="3475038" y="2557463"/>
          <p14:tracePt t="41492" x="3441700" y="2516188"/>
          <p14:tracePt t="41496" x="3416300" y="2489200"/>
          <p14:tracePt t="41504" x="3408363" y="2455863"/>
          <p14:tracePt t="41512" x="3398838" y="2447925"/>
          <p14:tracePt t="41520" x="3390900" y="2422525"/>
          <p14:tracePt t="41529" x="3382963" y="2397125"/>
          <p14:tracePt t="41537" x="3373438" y="2387600"/>
          <p14:tracePt t="41544" x="3373438" y="2379663"/>
          <p14:tracePt t="41553" x="3373438" y="2371725"/>
          <p14:tracePt t="41560" x="3373438" y="2362200"/>
          <p14:tracePt t="41568" x="3355975" y="2344738"/>
          <p14:tracePt t="41576" x="3355975" y="2336800"/>
          <p14:tracePt t="41584" x="3348038" y="2336800"/>
          <p14:tracePt t="41608" x="3340100" y="2328863"/>
          <p14:tracePt t="41624" x="3340100" y="2319338"/>
          <p14:tracePt t="41632" x="3322638" y="2311400"/>
          <p14:tracePt t="41648" x="3305175" y="2293938"/>
          <p14:tracePt t="41664" x="3305175" y="2286000"/>
          <p14:tracePt t="41672" x="3297238" y="2278063"/>
          <p14:tracePt t="41688" x="3289300" y="2268538"/>
          <p14:tracePt t="41862" x="3289300" y="2260600"/>
          <p14:tracePt t="41869" x="3305175" y="2252663"/>
          <p14:tracePt t="41873" x="3340100" y="2243138"/>
          <p14:tracePt t="41877" x="3390900" y="2243138"/>
          <p14:tracePt t="41880" x="3449638" y="2217738"/>
          <p14:tracePt t="41888" x="3459163" y="2217738"/>
          <p14:tracePt t="41896" x="3467100" y="2217738"/>
          <p14:tracePt t="42049" x="3449638" y="2217738"/>
          <p14:tracePt t="42057" x="3433763" y="2227263"/>
          <p14:tracePt t="42064" x="3424238" y="2227263"/>
          <p14:tracePt t="42072" x="3408363" y="2235200"/>
          <p14:tracePt t="42080" x="3365500" y="2235200"/>
          <p14:tracePt t="42088" x="3355975" y="2235200"/>
          <p14:tracePt t="42096" x="3340100" y="2252663"/>
          <p14:tracePt t="42112" x="3340100" y="2260600"/>
          <p14:tracePt t="42136" x="3355975" y="2268538"/>
          <p14:tracePt t="42144" x="3373438" y="2278063"/>
          <p14:tracePt t="42153" x="3398838" y="2278063"/>
          <p14:tracePt t="42160" x="3459163" y="2293938"/>
          <p14:tracePt t="42169" x="3475038" y="2293938"/>
          <p14:tracePt t="42176" x="3517900" y="2293938"/>
          <p14:tracePt t="42184" x="3594100" y="2293938"/>
          <p14:tracePt t="42193" x="3662363" y="2293938"/>
          <p14:tracePt t="42201" x="3790950" y="2293938"/>
          <p14:tracePt t="42208" x="3892550" y="2293938"/>
          <p14:tracePt t="42216" x="3986213" y="2293938"/>
          <p14:tracePt t="42224" x="4087813" y="2293938"/>
          <p14:tracePt t="42232" x="4189413" y="2286000"/>
          <p14:tracePt t="42240" x="4275138" y="2286000"/>
          <p14:tracePt t="42248" x="4351338" y="2278063"/>
          <p14:tracePt t="42256" x="4410075" y="2260600"/>
          <p14:tracePt t="42264" x="4452938" y="2252663"/>
          <p14:tracePt t="42272" x="4503738" y="2243138"/>
          <p14:tracePt t="42280" x="4529138" y="2235200"/>
          <p14:tracePt t="42288" x="4554538" y="2217738"/>
          <p14:tracePt t="42296" x="4589463" y="2209800"/>
          <p14:tracePt t="42304" x="4622800" y="2209800"/>
          <p14:tracePt t="42312" x="4665663" y="2192338"/>
          <p14:tracePt t="42320" x="4691063" y="2184400"/>
          <p14:tracePt t="42328" x="4733925" y="2166938"/>
          <p14:tracePt t="42336" x="4775200" y="2159000"/>
          <p14:tracePt t="42344" x="4843463" y="2141538"/>
          <p14:tracePt t="42353" x="4878388" y="2133600"/>
          <p14:tracePt t="42361" x="4919663" y="2116138"/>
          <p14:tracePt t="42369" x="4972050" y="2098675"/>
          <p14:tracePt t="42376" x="5030788" y="2082800"/>
          <p14:tracePt t="42384" x="5073650" y="2073275"/>
          <p14:tracePt t="42392" x="5132388" y="2065338"/>
          <p14:tracePt t="42400" x="5167313" y="2047875"/>
          <p14:tracePt t="42408" x="5218113" y="2022475"/>
          <p14:tracePt t="42416" x="5260975" y="2022475"/>
          <p14:tracePt t="42424" x="5294313" y="2022475"/>
          <p14:tracePt t="42432" x="5345113" y="1997075"/>
          <p14:tracePt t="42440" x="5387975" y="1979613"/>
          <p14:tracePt t="42448" x="5456238" y="1963738"/>
          <p14:tracePt t="42456" x="5497513" y="1938338"/>
          <p14:tracePt t="42464" x="5557838" y="1920875"/>
          <p14:tracePt t="42472" x="5583238" y="1903413"/>
          <p14:tracePt t="42480" x="5608638" y="1895475"/>
          <p14:tracePt t="42488" x="5641975" y="1878013"/>
          <p14:tracePt t="42496" x="5694363" y="1860550"/>
          <p14:tracePt t="42504" x="5735638" y="1852613"/>
          <p14:tracePt t="42512" x="5778500" y="1844675"/>
          <p14:tracePt t="42520" x="5829300" y="1819275"/>
          <p14:tracePt t="42528" x="5854700" y="1819275"/>
          <p14:tracePt t="42536" x="5880100" y="1819275"/>
          <p14:tracePt t="42544" x="5897563" y="1801813"/>
          <p14:tracePt t="42553" x="5905500" y="1801813"/>
          <p14:tracePt t="42560" x="5922963" y="1801813"/>
          <p14:tracePt t="42576" x="5922963" y="1793875"/>
          <p14:tracePt t="43306" x="5948363" y="1793875"/>
          <p14:tracePt t="43313" x="6024563" y="1793875"/>
          <p14:tracePt t="43512" x="5999163" y="1793875"/>
          <p14:tracePt t="43520" x="5940425" y="1801813"/>
          <p14:tracePt t="43528" x="5880100" y="1793875"/>
          <p14:tracePt t="43568" x="5864225" y="1776413"/>
          <p14:tracePt t="43576" x="5846763" y="1776413"/>
          <p14:tracePt t="43584" x="5813425" y="1776413"/>
          <p14:tracePt t="43593" x="5788025" y="1776413"/>
          <p14:tracePt t="43601" x="5745163" y="1776413"/>
          <p14:tracePt t="43609" x="5702300" y="1776413"/>
          <p14:tracePt t="43616" x="5641975" y="1776413"/>
          <p14:tracePt t="43624" x="5583238" y="1776413"/>
          <p14:tracePt t="43633" x="5540375" y="1776413"/>
          <p14:tracePt t="43641" x="5497513" y="1776413"/>
          <p14:tracePt t="43648" x="5438775" y="1776413"/>
          <p14:tracePt t="43656" x="5380038" y="1776413"/>
          <p14:tracePt t="43664" x="5362575" y="1776413"/>
          <p14:tracePt t="43672" x="5337175" y="1776413"/>
          <p14:tracePt t="43680" x="5319713" y="1776413"/>
          <p14:tracePt t="43753" x="5302250" y="1776413"/>
          <p14:tracePt t="43826" x="5311775" y="1776413"/>
          <p14:tracePt t="43833" x="5345113" y="1776413"/>
          <p14:tracePt t="43841" x="5370513" y="1776413"/>
          <p14:tracePt t="43849" x="5387975" y="1776413"/>
          <p14:tracePt t="43856" x="5413375" y="1776413"/>
          <p14:tracePt t="43865" x="5446713" y="1776413"/>
          <p14:tracePt t="43872" x="5456238" y="1776413"/>
          <p14:tracePt t="43880" x="5472113" y="1776413"/>
          <p14:tracePt t="43888" x="5481638" y="1776413"/>
          <p14:tracePt t="44082" x="5489575" y="1776413"/>
          <p14:tracePt t="44089" x="5507038" y="1776413"/>
          <p14:tracePt t="44105" x="5524500" y="1776413"/>
          <p14:tracePt t="44112" x="5549900" y="1776413"/>
          <p14:tracePt t="44120" x="5575300" y="1776413"/>
          <p14:tracePt t="44128" x="5608638" y="1776413"/>
          <p14:tracePt t="44136" x="5626100" y="1776413"/>
          <p14:tracePt t="44257" x="5616575" y="1776413"/>
          <p14:tracePt t="44265" x="5600700" y="1776413"/>
          <p14:tracePt t="44273" x="5608638" y="1751013"/>
          <p14:tracePt t="44281" x="5608638" y="1725613"/>
          <p14:tracePt t="44288" x="5616575" y="1725613"/>
          <p14:tracePt t="44312" x="5591175" y="1725613"/>
          <p14:tracePt t="44537" x="5591175" y="1716088"/>
          <p14:tracePt t="44552" x="5591175" y="1708150"/>
          <p14:tracePt t="44560" x="5600700" y="1690688"/>
          <p14:tracePt t="44576" x="5616575" y="1682750"/>
          <p14:tracePt t="44584" x="5634038" y="1682750"/>
          <p14:tracePt t="44592" x="5641975" y="1682750"/>
          <p14:tracePt t="44600" x="5659438" y="1682750"/>
          <p14:tracePt t="44617" x="5668963" y="1682750"/>
          <p14:tracePt t="44624" x="5668963" y="1674813"/>
          <p14:tracePt t="44632" x="5676900" y="1674813"/>
          <p14:tracePt t="44656" x="5694363" y="1674813"/>
          <p14:tracePt t="44664" x="5710238" y="1674813"/>
          <p14:tracePt t="44672" x="5735638" y="1674813"/>
          <p14:tracePt t="44680" x="5745163" y="1674813"/>
          <p14:tracePt t="44712" x="5753100" y="1665288"/>
          <p14:tracePt t="44850" x="5745163" y="1665288"/>
          <p14:tracePt t="44857" x="5745163" y="1682750"/>
          <p14:tracePt t="44865" x="5753100" y="1708150"/>
          <p14:tracePt t="44873" x="5770563" y="1716088"/>
          <p14:tracePt t="44881" x="5821363" y="1716088"/>
          <p14:tracePt t="44888" x="5880100" y="1716088"/>
          <p14:tracePt t="44896" x="5915025" y="1716088"/>
          <p14:tracePt t="45106" x="5897563" y="1716088"/>
          <p14:tracePt t="45113" x="5846763" y="1733550"/>
          <p14:tracePt t="45121" x="5813425" y="1733550"/>
          <p14:tracePt t="45153" x="5788025" y="1733550"/>
          <p14:tracePt t="45160" x="5735638" y="1766888"/>
          <p14:tracePt t="45169" x="5694363" y="1801813"/>
          <p14:tracePt t="45176" x="5659438" y="1827213"/>
          <p14:tracePt t="45185" x="5616575" y="1860550"/>
          <p14:tracePt t="45193" x="5608638" y="1870075"/>
          <p14:tracePt t="45200" x="5600700" y="1878013"/>
          <p14:tracePt t="45217" x="5591175" y="1885950"/>
          <p14:tracePt t="45248" x="5591175" y="1895475"/>
          <p14:tracePt t="45497" x="5591175" y="1885950"/>
          <p14:tracePt t="45505" x="5591175" y="1878013"/>
          <p14:tracePt t="45518" x="5591175" y="1870075"/>
          <p14:tracePt t="45523" x="5591175" y="1860550"/>
          <p14:tracePt t="45528" x="5591175" y="1844675"/>
          <p14:tracePt t="45536" x="5591175" y="1827213"/>
          <p14:tracePt t="45544" x="5591175" y="1801813"/>
          <p14:tracePt t="45552" x="5591175" y="1784350"/>
          <p14:tracePt t="45560" x="5591175" y="1758950"/>
          <p14:tracePt t="45569" x="5591175" y="1751013"/>
          <p14:tracePt t="45576" x="5591175" y="1741488"/>
          <p14:tracePt t="45580" x="5591175" y="1733550"/>
          <p14:tracePt t="45597" x="5591175" y="1725613"/>
          <p14:tracePt t="45620" x="5583238" y="1716088"/>
          <p14:tracePt t="45664" x="5575300" y="1716088"/>
          <p14:tracePt t="45673" x="5565775" y="1716088"/>
          <p14:tracePt t="45681" x="5557838" y="1716088"/>
          <p14:tracePt t="45688" x="5540375" y="1716088"/>
          <p14:tracePt t="45704" x="5524500" y="1716088"/>
          <p14:tracePt t="45712" x="5514975" y="1716088"/>
          <p14:tracePt t="45736" x="5514975" y="1725613"/>
          <p14:tracePt t="45753" x="5514975" y="1733550"/>
          <p14:tracePt t="45761" x="5524500" y="1741488"/>
          <p14:tracePt t="45770" x="5532438" y="1741488"/>
          <p14:tracePt t="45777" x="5549900" y="1741488"/>
          <p14:tracePt t="45784" x="5565775" y="1741488"/>
          <p14:tracePt t="45801" x="5575300" y="1741488"/>
          <p14:tracePt t="45809" x="5575300" y="1733550"/>
          <p14:tracePt t="45817" x="5575300" y="1725613"/>
          <p14:tracePt t="45833" x="5575300" y="1708150"/>
          <p14:tracePt t="45840" x="5575300" y="1700213"/>
          <p14:tracePt t="45849" x="5575300" y="1682750"/>
          <p14:tracePt t="45856" x="5565775" y="1682750"/>
          <p14:tracePt t="45864" x="5532438" y="1682750"/>
          <p14:tracePt t="45872" x="5507038" y="1682750"/>
          <p14:tracePt t="45881" x="5489575" y="1682750"/>
          <p14:tracePt t="45888" x="5446713" y="1682750"/>
          <p14:tracePt t="45896" x="5421313" y="1682750"/>
          <p14:tracePt t="45904" x="5395913" y="1690688"/>
          <p14:tracePt t="45913" x="5387975" y="1725613"/>
          <p14:tracePt t="45921" x="5387975" y="1751013"/>
          <p14:tracePt t="45929" x="5387975" y="1784350"/>
          <p14:tracePt t="45938" x="5387975" y="1819275"/>
          <p14:tracePt t="45953" x="5405438" y="1852613"/>
          <p14:tracePt t="45960" x="5438775" y="1852613"/>
          <p14:tracePt t="45969" x="5481638" y="1852613"/>
          <p14:tracePt t="45976" x="5524500" y="1852613"/>
          <p14:tracePt t="45985" x="5565775" y="1852613"/>
          <p14:tracePt t="45992" x="5626100" y="1852613"/>
          <p14:tracePt t="46000" x="5651500" y="1844675"/>
          <p14:tracePt t="46008" x="5668963" y="1827213"/>
          <p14:tracePt t="46025" x="5668963" y="1809750"/>
          <p14:tracePt t="46033" x="5659438" y="1801813"/>
          <p14:tracePt t="46040" x="5651500" y="1801813"/>
          <p14:tracePt t="46048" x="5634038" y="1793875"/>
          <p14:tracePt t="46056" x="5608638" y="1793875"/>
          <p14:tracePt t="46065" x="5565775" y="1793875"/>
          <p14:tracePt t="46072" x="5549900" y="1793875"/>
          <p14:tracePt t="46080" x="5540375" y="1793875"/>
          <p14:tracePt t="46088" x="5524500" y="1793875"/>
          <p14:tracePt t="46097" x="5507038" y="1793875"/>
          <p14:tracePt t="46129" x="5497513" y="1801813"/>
          <p14:tracePt t="46137" x="5507038" y="1835150"/>
          <p14:tracePt t="46145" x="5514975" y="1835150"/>
          <p14:tracePt t="46154" x="5532438" y="1835150"/>
          <p14:tracePt t="46161" x="5565775" y="1852613"/>
          <p14:tracePt t="46169" x="5600700" y="1852613"/>
          <p14:tracePt t="46176" x="5626100" y="1852613"/>
          <p14:tracePt t="46184" x="5651500" y="1852613"/>
          <p14:tracePt t="46193" x="5668963" y="1852613"/>
          <p14:tracePt t="46200" x="5676900" y="1844675"/>
          <p14:tracePt t="46209" x="5694363" y="1835150"/>
          <p14:tracePt t="46233" x="5694363" y="1827213"/>
          <p14:tracePt t="46240" x="5694363" y="1819275"/>
          <p14:tracePt t="46248" x="5694363" y="1809750"/>
          <p14:tracePt t="46256" x="5694363" y="1801813"/>
          <p14:tracePt t="46814" x="5641975" y="1801813"/>
          <p14:tracePt t="46821" x="5583238" y="1801813"/>
          <p14:tracePt t="46831" x="5540375" y="1801813"/>
          <p14:tracePt t="46837" x="5489575" y="1801813"/>
          <p14:tracePt t="46844" x="5456238" y="1801813"/>
          <p14:tracePt t="46852" x="5430838" y="1819275"/>
          <p14:tracePt t="46861" x="5395913" y="1844675"/>
          <p14:tracePt t="46864" x="5353050" y="1885950"/>
          <p14:tracePt t="46869" x="5302250" y="1938338"/>
          <p14:tracePt t="46877" x="5260975" y="1971675"/>
          <p14:tracePt t="46884" x="5235575" y="2014538"/>
          <p14:tracePt t="46892" x="5218113" y="2047875"/>
          <p14:tracePt t="46900" x="5200650" y="2082800"/>
          <p14:tracePt t="46908" x="5192713" y="2108200"/>
          <p14:tracePt t="46916" x="5175250" y="2149475"/>
          <p14:tracePt t="46924" x="5167313" y="2174875"/>
          <p14:tracePt t="46928" x="5149850" y="2192338"/>
          <p14:tracePt t="46936" x="5141913" y="2209800"/>
          <p14:tracePt t="46955" x="5141913" y="2235200"/>
          <p14:tracePt t="46961" x="5132388" y="2235200"/>
          <p14:tracePt t="46969" x="5132388" y="2243138"/>
          <p14:tracePt t="46976" x="5132388" y="2252663"/>
          <p14:tracePt t="46985" x="5132388" y="2260600"/>
          <p14:tracePt t="46993" x="5132388" y="2286000"/>
          <p14:tracePt t="47000" x="5132388" y="2293938"/>
          <p14:tracePt t="47008" x="5124450" y="2311400"/>
          <p14:tracePt t="47016" x="5116513" y="2336800"/>
          <p14:tracePt t="47025" x="5099050" y="2371725"/>
          <p14:tracePt t="47033" x="5081588" y="2405063"/>
          <p14:tracePt t="47040" x="5056188" y="2455863"/>
          <p14:tracePt t="47048" x="5022850" y="2489200"/>
          <p14:tracePt t="47056" x="5013325" y="2506663"/>
          <p14:tracePt t="47064" x="5005388" y="2524125"/>
          <p14:tracePt t="47072" x="4997450" y="2532063"/>
          <p14:tracePt t="47080" x="4987925" y="2541588"/>
          <p14:tracePt t="47104" x="4979988" y="2541588"/>
          <p14:tracePt t="47136" x="4962525" y="2541588"/>
          <p14:tracePt t="47144" x="4946650" y="2541588"/>
          <p14:tracePt t="47152" x="4903788" y="2541588"/>
          <p14:tracePt t="47160" x="4852988" y="2557463"/>
          <p14:tracePt t="47169" x="4810125" y="2557463"/>
          <p14:tracePt t="47176" x="4749800" y="2557463"/>
          <p14:tracePt t="47184" x="4716463" y="2557463"/>
          <p14:tracePt t="47192" x="4673600" y="2557463"/>
          <p14:tracePt t="47200" x="4648200" y="2557463"/>
          <p14:tracePt t="47208" x="4614863" y="2557463"/>
          <p14:tracePt t="47216" x="4605338" y="2557463"/>
          <p14:tracePt t="47289" x="4597400" y="2557463"/>
          <p14:tracePt t="47297" x="4572000" y="2557463"/>
          <p14:tracePt t="47304" x="4564063" y="2557463"/>
          <p14:tracePt t="47313" x="4546600" y="2557463"/>
          <p14:tracePt t="47321" x="4529138" y="2557463"/>
          <p14:tracePt t="47328" x="4521200" y="2557463"/>
          <p14:tracePt t="47336" x="4503738" y="2541588"/>
          <p14:tracePt t="47409" x="4486275" y="2541588"/>
          <p14:tracePt t="47418" x="4460875" y="2541588"/>
          <p14:tracePt t="47424" x="4445000" y="2541588"/>
          <p14:tracePt t="47433" x="4419600" y="2524125"/>
          <p14:tracePt t="47440" x="4384675" y="2524125"/>
          <p14:tracePt t="47449" x="4351338" y="2516188"/>
          <p14:tracePt t="47456" x="4308475" y="2516188"/>
          <p14:tracePt t="47464" x="4275138" y="2506663"/>
          <p14:tracePt t="47472" x="4240213" y="2498725"/>
          <p14:tracePt t="47480" x="4224338" y="2498725"/>
          <p14:tracePt t="47488" x="4214813" y="2498725"/>
          <p14:tracePt t="47625" x="4206875" y="2498725"/>
          <p14:tracePt t="47635" x="4197350" y="2489200"/>
          <p14:tracePt t="47946" x="4197350" y="2481263"/>
          <p14:tracePt t="49286" x="4197350" y="2455863"/>
          <p14:tracePt t="49293" x="4224338" y="2455863"/>
          <p14:tracePt t="49301" x="4308475" y="2455863"/>
          <p14:tracePt t="49308" x="4394200" y="2473325"/>
          <p14:tracePt t="49317" x="4460875" y="2473325"/>
          <p14:tracePt t="49594" x="4470400" y="2473325"/>
          <p14:tracePt t="49600" x="4478338" y="2473325"/>
          <p14:tracePt t="49628" x="4460875" y="2473325"/>
          <p14:tracePt t="49644" x="4435475" y="2473325"/>
          <p14:tracePt t="49706" x="4427538" y="2473325"/>
          <p14:tracePt t="49850" x="4419600" y="2473325"/>
          <p14:tracePt t="50325" x="4410075" y="2473325"/>
          <p14:tracePt t="50336" x="4410075" y="2481263"/>
          <p14:tracePt t="50345" x="4410075" y="2489200"/>
          <p14:tracePt t="50352" x="4410075" y="2498725"/>
          <p14:tracePt t="50360" x="4410075" y="2506663"/>
          <p14:tracePt t="50372" x="4410075" y="2524125"/>
          <p14:tracePt t="50396" x="4410075" y="2541588"/>
          <p14:tracePt t="50481" x="4410075" y="2532063"/>
          <p14:tracePt t="50489" x="4410075" y="2524125"/>
          <p14:tracePt t="50497" x="4410075" y="2516188"/>
          <p14:tracePt t="50520" x="4410075" y="2506663"/>
          <p14:tracePt t="50536" x="4410075" y="2498725"/>
          <p14:tracePt t="50560" x="4419600" y="2481263"/>
          <p14:tracePt t="50568" x="4427538" y="2481263"/>
          <p14:tracePt t="50577" x="4435475" y="2473325"/>
          <p14:tracePt t="50586" x="4435475" y="2463800"/>
          <p14:tracePt t="50593" x="4445000" y="2463800"/>
          <p14:tracePt t="50601" x="4452938" y="2455863"/>
          <p14:tracePt t="50609" x="4460875" y="2447925"/>
          <p14:tracePt t="50625" x="4470400" y="2438400"/>
          <p14:tracePt t="50640" x="4478338" y="2438400"/>
          <p14:tracePt t="50737" x="4486275" y="2422525"/>
          <p14:tracePt t="50745" x="4495800" y="2422525"/>
          <p14:tracePt t="51018" x="4503738" y="2413000"/>
          <p14:tracePt t="51025" x="4513263" y="2413000"/>
          <p14:tracePt t="51057" x="4529138" y="2413000"/>
          <p14:tracePt t="51614" x="4538663" y="2405063"/>
          <p14:tracePt t="51619" x="4546600" y="2405063"/>
          <p14:tracePt t="51621" x="4554538" y="2405063"/>
          <p14:tracePt t="51630" x="4564063" y="2405063"/>
          <p14:tracePt t="51636" x="4579938" y="2405063"/>
          <p14:tracePt t="51644" x="4589463" y="2405063"/>
          <p14:tracePt t="51652" x="4605338" y="2405063"/>
          <p14:tracePt t="51668" x="4614863" y="2405063"/>
          <p14:tracePt t="51680" x="4622800" y="2405063"/>
          <p14:tracePt t="51688" x="4630738" y="2405063"/>
          <p14:tracePt t="51712" x="4640263" y="2405063"/>
          <p14:tracePt t="51720" x="4648200" y="2405063"/>
          <p14:tracePt t="51728" x="4665663" y="2405063"/>
          <p14:tracePt t="51744" x="4708525" y="2413000"/>
          <p14:tracePt t="51752" x="4716463" y="2413000"/>
          <p14:tracePt t="51760" x="4749800" y="2413000"/>
          <p14:tracePt t="51768" x="4792663" y="2413000"/>
          <p14:tracePt t="51776" x="4818063" y="2413000"/>
          <p14:tracePt t="51784" x="4860925" y="2413000"/>
          <p14:tracePt t="51792" x="4929188" y="2413000"/>
          <p14:tracePt t="51800" x="5005388" y="2413000"/>
          <p14:tracePt t="51808" x="5073650" y="2413000"/>
          <p14:tracePt t="51818" x="5218113" y="2413000"/>
          <p14:tracePt t="51824" x="5319713" y="2405063"/>
          <p14:tracePt t="51832" x="5337175" y="2387600"/>
          <p14:tracePt t="51840" x="5353050" y="2387600"/>
          <p14:tracePt t="51904" x="5327650" y="2379663"/>
          <p14:tracePt t="51912" x="5302250" y="2379663"/>
          <p14:tracePt t="51920" x="5276850" y="2379663"/>
          <p14:tracePt t="51929" x="5218113" y="2379663"/>
          <p14:tracePt t="51936" x="5192713" y="2379663"/>
          <p14:tracePt t="51944" x="5149850" y="2379663"/>
          <p14:tracePt t="51953" x="5091113" y="2379663"/>
          <p14:tracePt t="51956" x="5013325" y="2379663"/>
          <p14:tracePt t="51964" x="4946650" y="2379663"/>
          <p14:tracePt t="51972" x="4886325" y="2397125"/>
          <p14:tracePt t="52016" x="4894263" y="2397125"/>
          <p14:tracePt t="52024" x="4937125" y="2397125"/>
          <p14:tracePt t="52032" x="5030788" y="2397125"/>
          <p14:tracePt t="52040" x="5124450" y="2397125"/>
          <p14:tracePt t="52049" x="5235575" y="2397125"/>
          <p14:tracePt t="52057" x="5337175" y="2397125"/>
          <p14:tracePt t="52064" x="5421313" y="2397125"/>
          <p14:tracePt t="52072" x="5481638" y="2397125"/>
          <p14:tracePt t="52080" x="5489575" y="2397125"/>
          <p14:tracePt t="52117" x="5464175" y="2397125"/>
          <p14:tracePt t="52124" x="5446713" y="2397125"/>
          <p14:tracePt t="52136" x="5405438" y="2397125"/>
          <p14:tracePt t="52145" x="5345113" y="2397125"/>
          <p14:tracePt t="52152" x="5260975" y="2397125"/>
          <p14:tracePt t="52161" x="5183188" y="2397125"/>
          <p14:tracePt t="52168" x="5099050" y="2397125"/>
          <p14:tracePt t="52176" x="5030788" y="2397125"/>
          <p14:tracePt t="52185" x="5005388" y="2397125"/>
          <p14:tracePt t="52192" x="4987925" y="2397125"/>
          <p14:tracePt t="52240" x="5030788" y="2397125"/>
          <p14:tracePt t="52249" x="5064125" y="2397125"/>
          <p14:tracePt t="52256" x="5106988" y="2397125"/>
          <p14:tracePt t="52264" x="5149850" y="2387600"/>
          <p14:tracePt t="52273" x="5208588" y="2379663"/>
          <p14:tracePt t="52280" x="5268913" y="2379663"/>
          <p14:tracePt t="52288" x="5311775" y="2371725"/>
          <p14:tracePt t="52296" x="5327650" y="2371725"/>
          <p14:tracePt t="52377" x="5319713" y="2371725"/>
          <p14:tracePt t="52594" x="5294313" y="2371725"/>
          <p14:tracePt t="52598" x="5286375" y="2387600"/>
          <p14:tracePt t="52649" x="5276850" y="2397125"/>
          <p14:tracePt t="52657" x="5286375" y="2413000"/>
          <p14:tracePt t="52664" x="5319713" y="2413000"/>
          <p14:tracePt t="52672" x="5362575" y="2413000"/>
          <p14:tracePt t="52680" x="5438775" y="2413000"/>
          <p14:tracePt t="52688" x="5489575" y="2413000"/>
          <p14:tracePt t="52696" x="5565775" y="2413000"/>
          <p14:tracePt t="52704" x="5626100" y="2397125"/>
          <p14:tracePt t="52712" x="5651500" y="2397125"/>
          <p14:tracePt t="52752" x="5634038" y="2397125"/>
          <p14:tracePt t="52760" x="5549900" y="2397125"/>
          <p14:tracePt t="52768" x="5430838" y="2397125"/>
          <p14:tracePt t="52776" x="5302250" y="2422525"/>
          <p14:tracePt t="52784" x="5157788" y="2447925"/>
          <p14:tracePt t="52793" x="5005388" y="2455863"/>
          <p14:tracePt t="52802" x="4860925" y="2481263"/>
          <p14:tracePt t="52808" x="4749800" y="2489200"/>
          <p14:tracePt t="52816" x="4673600" y="2516188"/>
          <p14:tracePt t="52856" x="4683125" y="2516188"/>
          <p14:tracePt t="52864" x="4733925" y="2516188"/>
          <p14:tracePt t="52872" x="4767263" y="2516188"/>
          <p14:tracePt t="52880" x="4810125" y="2516188"/>
          <p14:tracePt t="52888" x="4886325" y="2498725"/>
          <p14:tracePt t="52896" x="4929188" y="2489200"/>
          <p14:tracePt t="52904" x="4954588" y="2489200"/>
          <p14:tracePt t="52913" x="4962525" y="2489200"/>
          <p14:tracePt t="53250" x="5005388" y="2489200"/>
          <p14:tracePt t="53258" x="5056188" y="2463800"/>
          <p14:tracePt t="53266" x="5106988" y="2447925"/>
          <p14:tracePt t="53273" x="5149850" y="2430463"/>
          <p14:tracePt t="53281" x="5200650" y="2405063"/>
          <p14:tracePt t="53286" x="5218113" y="2387600"/>
          <p14:tracePt t="53320" x="5167313" y="2371725"/>
          <p14:tracePt t="53328" x="5106988" y="2362200"/>
          <p14:tracePt t="53336" x="5073650" y="2354263"/>
          <p14:tracePt t="53344" x="4987925" y="2344738"/>
          <p14:tracePt t="53352" x="4886325" y="2328863"/>
          <p14:tracePt t="53360" x="4775200" y="2319338"/>
          <p14:tracePt t="53368" x="4648200" y="2319338"/>
          <p14:tracePt t="53376" x="4503738" y="2319338"/>
          <p14:tracePt t="53384" x="4368800" y="2319338"/>
          <p14:tracePt t="53392" x="4214813" y="2319338"/>
          <p14:tracePt t="53400" x="4062413" y="2319338"/>
          <p14:tracePt t="53408" x="3917950" y="2319338"/>
          <p14:tracePt t="53417" x="3790950" y="2319338"/>
          <p14:tracePt t="53424" x="3697288" y="2319338"/>
          <p14:tracePt t="53432" x="3603625" y="2319338"/>
          <p14:tracePt t="53440" x="3594100" y="2319338"/>
          <p14:tracePt t="53448" x="3578225" y="2319338"/>
          <p14:tracePt t="53456" x="3552825" y="2328863"/>
          <p14:tracePt t="53609" x="3552825" y="2319338"/>
          <p14:tracePt t="53617" x="3552825" y="2311400"/>
          <p14:tracePt t="53626" x="3552825" y="2303463"/>
          <p14:tracePt t="53633" x="3552825" y="2278063"/>
          <p14:tracePt t="53641" x="3552825" y="2260600"/>
          <p14:tracePt t="53649" x="3552825" y="2252663"/>
          <p14:tracePt t="53656" x="3552825" y="2227263"/>
          <p14:tracePt t="53665" x="3527425" y="2200275"/>
          <p14:tracePt t="53672" x="3509963" y="2200275"/>
          <p14:tracePt t="53680" x="3484563" y="2184400"/>
          <p14:tracePt t="53689" x="3441700" y="2174875"/>
          <p14:tracePt t="53696" x="3416300" y="2174875"/>
          <p14:tracePt t="53704" x="3373438" y="2174875"/>
          <p14:tracePt t="53712" x="3314700" y="2174875"/>
          <p14:tracePt t="53720" x="3221038" y="2174875"/>
          <p14:tracePt t="53728" x="3127375" y="2184400"/>
          <p14:tracePt t="53736" x="3041650" y="2200275"/>
          <p14:tracePt t="53745" x="2965450" y="2227263"/>
          <p14:tracePt t="53756" x="2889250" y="2252663"/>
          <p14:tracePt t="53760" x="2881313" y="2268538"/>
          <p14:tracePt t="53769" x="2855913" y="2293938"/>
          <p14:tracePt t="53808" x="2846388" y="2311400"/>
          <p14:tracePt t="53832" x="2846388" y="2319338"/>
          <p14:tracePt t="53890" x="2855913" y="2319338"/>
          <p14:tracePt t="53897" x="2906713" y="2336800"/>
          <p14:tracePt t="53905" x="2949575" y="2336800"/>
          <p14:tracePt t="53912" x="3008313" y="2336800"/>
          <p14:tracePt t="53920" x="3025775" y="2336800"/>
          <p14:tracePt t="53928" x="3059113" y="2336800"/>
          <p14:tracePt t="53932" x="3109913" y="2336800"/>
          <p14:tracePt t="53940" x="3170238" y="2336800"/>
          <p14:tracePt t="53952" x="3246438" y="2336800"/>
          <p14:tracePt t="53960" x="3289300" y="2336800"/>
          <p14:tracePt t="53968" x="3305175" y="2336800"/>
          <p14:tracePt t="53976" x="3322638" y="2336800"/>
          <p14:tracePt t="56282" x="3424238" y="2344738"/>
          <p14:tracePt t="56442" x="3408363" y="2336800"/>
          <p14:tracePt t="56450" x="3416300" y="2344738"/>
          <p14:tracePt t="56459" x="3441700" y="2354263"/>
          <p14:tracePt t="56466" x="3441700" y="2371725"/>
          <p14:tracePt t="56472" x="3433763" y="2387600"/>
          <p14:tracePt t="56545" x="3416300" y="2413000"/>
          <p14:tracePt t="56552" x="3390900" y="2413000"/>
          <p14:tracePt t="56560" x="3382963" y="2397125"/>
          <p14:tracePt t="56576" x="3373438" y="2387600"/>
          <p14:tracePt t="56585" x="3355975" y="2387600"/>
          <p14:tracePt t="56602" x="3355975" y="2379663"/>
          <p14:tracePt t="56618" x="3348038" y="2362200"/>
          <p14:tracePt t="56632" x="3348038" y="2354263"/>
          <p14:tracePt t="56705" x="3348038" y="2344738"/>
          <p14:tracePt t="56713" x="3340100" y="2336800"/>
          <p14:tracePt t="56721" x="3340100" y="2319338"/>
          <p14:tracePt t="56728" x="3340100" y="2303463"/>
          <p14:tracePt t="56785" x="3340100" y="2278063"/>
          <p14:tracePt t="56792" x="3340100" y="2268538"/>
          <p14:tracePt t="56800" x="3330575" y="2260600"/>
          <p14:tracePt t="56808" x="3322638" y="2252663"/>
          <p14:tracePt t="56817" x="3322638" y="2243138"/>
          <p14:tracePt t="56833" x="3322638" y="2217738"/>
          <p14:tracePt t="56852" x="3314700" y="2217738"/>
          <p14:tracePt t="56881" x="3305175" y="2200275"/>
          <p14:tracePt t="56888" x="3305175" y="2174875"/>
          <p14:tracePt t="56896" x="3297238" y="2166938"/>
          <p14:tracePt t="56904" x="3271838" y="2141538"/>
          <p14:tracePt t="56912" x="3263900" y="2124075"/>
          <p14:tracePt t="56920" x="3238500" y="2108200"/>
          <p14:tracePt t="56928" x="3211513" y="2098675"/>
          <p14:tracePt t="56936" x="3178175" y="2073275"/>
          <p14:tracePt t="56952" x="3084513" y="2022475"/>
          <p14:tracePt t="56960" x="3051175" y="2014538"/>
          <p14:tracePt t="56968" x="3000375" y="1997075"/>
          <p14:tracePt t="56977" x="2965450" y="1979613"/>
          <p14:tracePt t="56981" x="2914650" y="1963738"/>
          <p14:tracePt t="56992" x="2855913" y="1954213"/>
          <p14:tracePt t="57001" x="2778125" y="1928813"/>
          <p14:tracePt t="57008" x="2617788" y="1878013"/>
          <p14:tracePt t="57017" x="2447925" y="1835150"/>
          <p14:tracePt t="57024" x="2303463" y="1801813"/>
          <p14:tracePt t="57033" x="2133600" y="1741488"/>
          <p14:tracePt t="57040" x="1903413" y="1606550"/>
          <p14:tracePt t="57048" x="1700213" y="1470025"/>
          <p14:tracePt t="57056" x="1495425" y="1325563"/>
          <p14:tracePt t="57064" x="1325563" y="1206500"/>
          <p14:tracePt t="57072" x="1147763" y="1096963"/>
          <p14:tracePt t="57080" x="1003300" y="1003300"/>
          <p14:tracePt t="57088" x="884238" y="917575"/>
          <p14:tracePt t="57096" x="781050" y="849313"/>
          <p14:tracePt t="57104" x="671513" y="755650"/>
          <p14:tracePt t="57112" x="577850" y="663575"/>
          <p14:tracePt t="57120" x="501650" y="569913"/>
          <p14:tracePt t="57128" x="407988" y="458788"/>
          <p14:tracePt t="57136" x="306388" y="357188"/>
          <p14:tracePt t="57144" x="212725" y="246063"/>
          <p14:tracePt t="57152" x="111125" y="161925"/>
          <p14:tracePt t="57160" x="0" y="857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mc:AlternateContent xmlns:mc="http://schemas.openxmlformats.org/markup-compatibility/2006" xmlns:a14="http://schemas.microsoft.com/office/drawing/2010/main">
        <mc:Choice Requires="a14">
          <p:sp>
            <p:nvSpPr>
              <p:cNvPr id="6146" name="Text Box 28"/>
              <p:cNvSpPr txBox="1">
                <a:spLocks noChangeArrowheads="1"/>
              </p:cNvSpPr>
              <p:nvPr/>
            </p:nvSpPr>
            <p:spPr bwMode="auto">
              <a:xfrm>
                <a:off x="313395" y="1084638"/>
                <a:ext cx="8181074" cy="419634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just"/>
                <a:r>
                  <a:rPr lang="en-GB" sz="2000" dirty="0"/>
                  <a:t>Relative Permeability from Image Processing</a:t>
                </a:r>
                <a:endParaRPr lang="ru-RU" sz="2000" dirty="0"/>
              </a:p>
              <a:p>
                <a:pPr marL="0" indent="0" algn="just">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𝑣</m:t>
                          </m:r>
                        </m:e>
                        <m:sub>
                          <m:r>
                            <a:rPr lang="en-US" sz="2000" i="1">
                              <a:latin typeface="Cambria Math" panose="02040503050406030204" pitchFamily="18" charset="0"/>
                              <a:ea typeface="Cambria Math" panose="02040503050406030204" pitchFamily="18" charset="0"/>
                            </a:rPr>
                            <m:t>𝑠</m:t>
                          </m:r>
                        </m:sub>
                      </m:sSub>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𝑘</m:t>
                              </m:r>
                            </m:e>
                            <m:sub>
                              <m:r>
                                <a:rPr lang="en-US" sz="2000" i="1">
                                  <a:latin typeface="Cambria Math" panose="02040503050406030204" pitchFamily="18" charset="0"/>
                                  <a:ea typeface="Cambria Math" panose="02040503050406030204" pitchFamily="18" charset="0"/>
                                </a:rPr>
                                <m:t>𝑟</m:t>
                              </m:r>
                            </m:sub>
                          </m:sSub>
                          <m:r>
                            <a:rPr lang="en-US" sz="2000" i="1">
                              <a:latin typeface="Cambria Math" panose="02040503050406030204" pitchFamily="18" charset="0"/>
                              <a:ea typeface="Cambria Math" panose="02040503050406030204" pitchFamily="18" charset="0"/>
                            </a:rPr>
                            <m:t>𝑘</m:t>
                          </m:r>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𝜇</m:t>
                              </m:r>
                            </m:e>
                            <m:sub>
                              <m:r>
                                <a:rPr lang="en-US" sz="2000" i="1">
                                  <a:latin typeface="Cambria Math" panose="02040503050406030204" pitchFamily="18" charset="0"/>
                                  <a:ea typeface="Cambria Math" panose="02040503050406030204" pitchFamily="18" charset="0"/>
                                </a:rPr>
                                <m:t>𝑑</m:t>
                              </m:r>
                            </m:sub>
                          </m:sSub>
                        </m:den>
                      </m:f>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num>
                        <m:den>
                          <m:r>
                            <a:rPr lang="en-US" sz="2000" i="1">
                              <a:latin typeface="Cambria Math" panose="02040503050406030204" pitchFamily="18" charset="0"/>
                              <a:ea typeface="Cambria Math" panose="02040503050406030204" pitchFamily="18" charset="0"/>
                            </a:rPr>
                            <m:t>𝐿</m:t>
                          </m:r>
                        </m:den>
                      </m:f>
                    </m:oMath>
                  </m:oMathPara>
                </a14:m>
                <a:endParaRPr lang="en-GB" sz="2000" dirty="0"/>
              </a:p>
              <a:p>
                <a:pPr marL="0" indent="0" algn="just">
                  <a:buNone/>
                </a:pPr>
                <a:r>
                  <a:rPr lang="en-GB" sz="2000" dirty="0"/>
                  <a:t>Volumetric rate of displaced fluid (oil):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𝑝</m:t>
                        </m:r>
                      </m:sub>
                    </m:sSub>
                    <m:r>
                      <a:rPr lang="en-US" sz="2000" i="1">
                        <a:latin typeface="Cambria Math" panose="02040503050406030204" pitchFamily="18" charset="0"/>
                      </a:rPr>
                      <m:t>=</m:t>
                    </m:r>
                    <m:r>
                      <a:rPr lang="en-US" sz="2000" i="1">
                        <a:latin typeface="Cambria Math" panose="02040503050406030204" pitchFamily="18" charset="0"/>
                      </a:rPr>
                      <m:t>𝑃𝑉</m:t>
                    </m:r>
                    <m:r>
                      <a:rPr lang="en-US" sz="2000" i="1">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r>
                              <a:rPr lang="en-US" sz="2000" i="1">
                                <a:latin typeface="Cambria Math" panose="02040503050406030204" pitchFamily="18" charset="0"/>
                              </a:rPr>
                              <m:t>2</m:t>
                            </m:r>
                          </m:sub>
                        </m:sSub>
                      </m:e>
                    </m:d>
                  </m:oMath>
                </a14:m>
                <a:endParaRPr lang="en-GB" sz="2000" dirty="0"/>
              </a:p>
              <a:p>
                <a:pPr marL="0" indent="0" algn="just">
                  <a:buNone/>
                </a:pPr>
                <a:r>
                  <a:rPr lang="en-GB" sz="2000" dirty="0"/>
                  <a:t>Velocity of displaced fluid: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𝑣</m:t>
                        </m:r>
                      </m:e>
                      <m:sub>
                        <m:r>
                          <a:rPr lang="en-US" sz="2000" i="1">
                            <a:latin typeface="Cambria Math" panose="02040503050406030204" pitchFamily="18" charset="0"/>
                            <a:ea typeface="Cambria Math" panose="02040503050406030204" pitchFamily="18" charset="0"/>
                          </a:rPr>
                          <m:t>𝑑</m:t>
                        </m:r>
                      </m:sub>
                    </m:sSub>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𝑉</m:t>
                            </m:r>
                          </m:e>
                          <m:sub>
                            <m:r>
                              <a:rPr lang="en-US" sz="2000" i="1">
                                <a:latin typeface="Cambria Math" panose="02040503050406030204" pitchFamily="18" charset="0"/>
                                <a:ea typeface="Cambria Math" panose="02040503050406030204" pitchFamily="18" charset="0"/>
                              </a:rPr>
                              <m:t>𝑑</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𝑡</m:t>
                            </m:r>
                          </m:e>
                          <m:sub>
                            <m:r>
                              <a:rPr lang="en-US" sz="2000" i="1">
                                <a:latin typeface="Cambria Math" panose="02040503050406030204" pitchFamily="18" charset="0"/>
                                <a:ea typeface="Cambria Math" panose="02040503050406030204" pitchFamily="18" charset="0"/>
                              </a:rPr>
                              <m:t>2</m:t>
                            </m:r>
                          </m:sub>
                        </m:sSub>
                        <m:r>
                          <a:rPr lang="en-US" sz="2000" i="1">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𝑡</m:t>
                            </m:r>
                          </m:e>
                          <m:sub>
                            <m:r>
                              <a:rPr lang="en-US" sz="2000" i="1">
                                <a:latin typeface="Cambria Math" panose="02040503050406030204" pitchFamily="18" charset="0"/>
                                <a:ea typeface="Cambria Math" panose="02040503050406030204" pitchFamily="18" charset="0"/>
                              </a:rPr>
                              <m:t>1</m:t>
                            </m:r>
                          </m:sub>
                        </m:sSub>
                      </m:den>
                    </m:f>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𝐻</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𝑊</m:t>
                        </m:r>
                      </m:den>
                    </m:f>
                    <m:r>
                      <a:rPr lang="en-US" sz="2000" i="1">
                        <a:latin typeface="Cambria Math" panose="02040503050406030204" pitchFamily="18" charset="0"/>
                        <a:ea typeface="Cambria Math" panose="02040503050406030204" pitchFamily="18" charset="0"/>
                      </a:rPr>
                      <m:t> </m:t>
                    </m:r>
                  </m:oMath>
                </a14:m>
                <a:endParaRPr lang="en-GB" sz="2000" dirty="0"/>
              </a:p>
              <a:p>
                <a:pPr marL="0" indent="0" algn="just">
                  <a:buNone/>
                </a:pPr>
                <a:r>
                  <a:rPr lang="en-GB" sz="2000" dirty="0"/>
                  <a:t>Superficial velocity: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𝑣</m:t>
                        </m:r>
                      </m:e>
                      <m:sub>
                        <m:r>
                          <a:rPr lang="en-US" sz="2000" i="1" smtClean="0">
                            <a:latin typeface="Cambria Math" panose="02040503050406030204" pitchFamily="18" charset="0"/>
                            <a:ea typeface="Cambria Math" panose="02040503050406030204" pitchFamily="18" charset="0"/>
                          </a:rPr>
                          <m:t>𝑠</m:t>
                        </m:r>
                      </m:sub>
                    </m:sSub>
                    <m:r>
                      <a:rPr lang="en-US" sz="2000" i="1">
                        <a:latin typeface="Cambria Math" panose="02040503050406030204" pitchFamily="18" charset="0"/>
                        <a:ea typeface="Cambria Math" panose="02040503050406030204" pitchFamily="18" charset="0"/>
                      </a:rPr>
                      <m:t>= </m:t>
                    </m:r>
                    <m:f>
                      <m:fPr>
                        <m:ctrlPr>
                          <a:rPr lang="en-US" sz="2000" i="1">
                            <a:latin typeface="Cambria Math" panose="02040503050406030204" pitchFamily="18" charset="0"/>
                            <a:ea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𝑣</m:t>
                            </m:r>
                          </m:e>
                          <m:sub>
                            <m:r>
                              <a:rPr lang="en-US" sz="2000" i="1">
                                <a:latin typeface="Cambria Math" panose="02040503050406030204" pitchFamily="18" charset="0"/>
                                <a:ea typeface="Cambria Math" panose="02040503050406030204" pitchFamily="18" charset="0"/>
                              </a:rPr>
                              <m:t>𝑑</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𝑆</m:t>
                                </m:r>
                              </m:e>
                              <m:sub>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1</m:t>
                                </m:r>
                              </m:sub>
                            </m:sSub>
                          </m:e>
                        </m:d>
                        <m:r>
                          <a:rPr lang="en-US" sz="2000" i="1">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𝑣</m:t>
                            </m:r>
                          </m:e>
                          <m:sub>
                            <m:r>
                              <a:rPr lang="en-US" sz="2000" i="1">
                                <a:latin typeface="Cambria Math" panose="02040503050406030204" pitchFamily="18" charset="0"/>
                                <a:ea typeface="Cambria Math" panose="02040503050406030204" pitchFamily="18" charset="0"/>
                              </a:rPr>
                              <m:t>𝑑</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𝑆</m:t>
                                </m:r>
                              </m:e>
                              <m:sub>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2</m:t>
                                </m:r>
                              </m:sub>
                            </m:sSub>
                          </m:e>
                        </m:d>
                      </m:num>
                      <m:den>
                        <m:r>
                          <a:rPr lang="en-US" sz="2000" i="1">
                            <a:latin typeface="Cambria Math" panose="02040503050406030204" pitchFamily="18" charset="0"/>
                            <a:ea typeface="Cambria Math" panose="02040503050406030204" pitchFamily="18" charset="0"/>
                          </a:rPr>
                          <m:t>2</m:t>
                        </m:r>
                      </m:den>
                    </m:f>
                    <m:r>
                      <a:rPr lang="en-US" sz="2000" i="1">
                        <a:latin typeface="Cambria Math" panose="02040503050406030204" pitchFamily="18" charset="0"/>
                        <a:ea typeface="Cambria Math" panose="02040503050406030204" pitchFamily="18" charset="0"/>
                      </a:rPr>
                      <m:t>;</m:t>
                    </m:r>
                  </m:oMath>
                </a14:m>
                <a:endParaRPr lang="en-GB" sz="2000" dirty="0"/>
              </a:p>
              <a:p>
                <a:pPr marL="0" indent="0" algn="just">
                  <a:buNone/>
                </a:pPr>
                <a:r>
                  <a:rPr lang="en-GB" sz="2000" dirty="0"/>
                  <a:t>Relative permeability of displaced fluid: </a:t>
                </a:r>
              </a:p>
              <a:p>
                <a:pPr marL="0" indent="0" algn="just">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𝑘</m:t>
                          </m:r>
                        </m:e>
                        <m:sub>
                          <m:r>
                            <a:rPr lang="en-US" sz="2000" i="1">
                              <a:latin typeface="Cambria Math" panose="02040503050406030204" pitchFamily="18" charset="0"/>
                            </a:rPr>
                            <m:t>𝑟</m:t>
                          </m:r>
                        </m:sub>
                      </m:sSub>
                      <m:r>
                        <a:rPr lang="en-US" sz="2000" i="1">
                          <a:latin typeface="Cambria Math" panose="02040503050406030204" pitchFamily="18" charset="0"/>
                        </a:rPr>
                        <m:t>= </m:t>
                      </m:r>
                      <m:f>
                        <m:fPr>
                          <m:ctrlPr>
                            <a:rPr lang="en-US" sz="2000" i="1">
                              <a:latin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𝜇</m:t>
                              </m:r>
                            </m:e>
                            <m:sub>
                              <m:r>
                                <a:rPr lang="en-US" sz="2000" i="1">
                                  <a:latin typeface="Cambria Math" panose="02040503050406030204" pitchFamily="18" charset="0"/>
                                  <a:ea typeface="Cambria Math" panose="02040503050406030204" pitchFamily="18" charset="0"/>
                                </a:rPr>
                                <m:t>𝑑</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𝑣</m:t>
                              </m:r>
                            </m:e>
                            <m:sub>
                              <m:r>
                                <a:rPr lang="en-US" sz="2000" i="1">
                                  <a:latin typeface="Cambria Math" panose="02040503050406030204" pitchFamily="18" charset="0"/>
                                  <a:ea typeface="Cambria Math" panose="02040503050406030204" pitchFamily="18" charset="0"/>
                                </a:rPr>
                                <m:t>𝑠</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𝐿</m:t>
                          </m:r>
                        </m:num>
                        <m:den>
                          <m:r>
                            <a:rPr lang="en-US" sz="2000" i="1">
                              <a:latin typeface="Cambria Math" panose="02040503050406030204" pitchFamily="18" charset="0"/>
                            </a:rPr>
                            <m:t>𝑘</m:t>
                          </m:r>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𝑡</m:t>
                                      </m:r>
                                    </m:e>
                                    <m:sub>
                                      <m:r>
                                        <a:rPr lang="en-US" sz="2000" i="1">
                                          <a:latin typeface="Cambria Math" panose="02040503050406030204" pitchFamily="18" charset="0"/>
                                          <a:ea typeface="Cambria Math" panose="02040503050406030204" pitchFamily="18" charset="0"/>
                                        </a:rPr>
                                        <m:t>1</m:t>
                                      </m:r>
                                    </m:sub>
                                  </m:sSub>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𝑡</m:t>
                                  </m:r>
                                </m:e>
                                <m:sub>
                                  <m:r>
                                    <a:rPr lang="en-US" sz="2000" i="1">
                                      <a:latin typeface="Cambria Math" panose="02040503050406030204" pitchFamily="18" charset="0"/>
                                      <a:ea typeface="Cambria Math" panose="02040503050406030204" pitchFamily="18" charset="0"/>
                                    </a:rPr>
                                    <m:t>2</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m:t>
                              </m:r>
                            </m:num>
                            <m:den>
                              <m:r>
                                <a:rPr lang="en-US" sz="2000" i="1">
                                  <a:latin typeface="Cambria Math" panose="02040503050406030204" pitchFamily="18" charset="0"/>
                                </a:rPr>
                                <m:t>2</m:t>
                              </m:r>
                            </m:den>
                          </m:f>
                        </m:den>
                      </m:f>
                    </m:oMath>
                  </m:oMathPara>
                </a14:m>
                <a:endParaRPr lang="en-GB" sz="2000" dirty="0"/>
              </a:p>
              <a:p>
                <a:pPr marL="0" indent="0" algn="just">
                  <a:buNone/>
                </a:pPr>
                <a:r>
                  <a:rPr lang="en-GB" sz="2000" dirty="0"/>
                  <a:t>From water – oil displacement process, find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𝑘</m:t>
                        </m:r>
                      </m:e>
                      <m:sub>
                        <m:r>
                          <a:rPr lang="en-US" sz="2000" i="1">
                            <a:latin typeface="Cambria Math" panose="02040503050406030204" pitchFamily="18" charset="0"/>
                          </a:rPr>
                          <m:t>𝑟𝑜</m:t>
                        </m:r>
                      </m:sub>
                    </m:sSub>
                  </m:oMath>
                </a14:m>
                <a:r>
                  <a:rPr lang="en-GB" sz="2000" dirty="0"/>
                  <a:t>; from oil – water displacement, find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𝑘</m:t>
                        </m:r>
                      </m:e>
                      <m:sub>
                        <m:r>
                          <a:rPr lang="en-US" sz="2000" i="1">
                            <a:latin typeface="Cambria Math" panose="02040503050406030204" pitchFamily="18" charset="0"/>
                          </a:rPr>
                          <m:t>𝑟𝑤</m:t>
                        </m:r>
                      </m:sub>
                    </m:sSub>
                  </m:oMath>
                </a14:m>
                <a:r>
                  <a:rPr lang="en-GB" sz="2000" dirty="0"/>
                  <a:t> </a:t>
                </a:r>
              </a:p>
            </p:txBody>
          </p:sp>
        </mc:Choice>
        <mc:Fallback xmlns="">
          <p:sp>
            <p:nvSpPr>
              <p:cNvPr id="6146" name="Text Box 28"/>
              <p:cNvSpPr txBox="1">
                <a:spLocks noRot="1" noChangeAspect="1" noMove="1" noResize="1" noEditPoints="1" noAdjustHandles="1" noChangeArrowheads="1" noChangeShapeType="1" noTextEdit="1"/>
              </p:cNvSpPr>
              <p:nvPr/>
            </p:nvSpPr>
            <p:spPr bwMode="auto">
              <a:xfrm>
                <a:off x="313395" y="1084638"/>
                <a:ext cx="8181074" cy="4196342"/>
              </a:xfrm>
              <a:prstGeom prst="rect">
                <a:avLst/>
              </a:prstGeom>
              <a:blipFill>
                <a:blip r:embed="rId4"/>
                <a:stretch>
                  <a:fillRect l="-745" t="-727" r="-82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LID4096">
                    <a:noFill/>
                  </a:rPr>
                  <a:t> </a:t>
                </a:r>
              </a:p>
            </p:txBody>
          </p:sp>
        </mc:Fallback>
      </mc:AlternateContent>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13</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36755" y="94056"/>
            <a:ext cx="5246116" cy="523220"/>
          </a:xfrm>
          <a:prstGeom prst="rect">
            <a:avLst/>
          </a:prstGeom>
        </p:spPr>
        <p:txBody>
          <a:bodyPr wrap="none">
            <a:spAutoFit/>
          </a:bodyPr>
          <a:lstStyle/>
          <a:p>
            <a:r>
              <a:rPr lang="en-US" sz="2800" b="1" dirty="0">
                <a:solidFill>
                  <a:srgbClr val="000000"/>
                </a:solidFill>
                <a:latin typeface="Arial Rounded MT Bold"/>
                <a:cs typeface="Arial Rounded MT Bold"/>
              </a:rPr>
              <a:t>Methodology – Data Analysis </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8" name="Audio 7">
            <a:hlinkClick r:id="" action="ppaction://media"/>
            <a:extLst>
              <a:ext uri="{FF2B5EF4-FFF2-40B4-BE49-F238E27FC236}">
                <a16:creationId xmlns:a16="http://schemas.microsoft.com/office/drawing/2014/main" id="{96FFBE31-EC14-4EBC-9254-9EC16FC707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2141987840"/>
      </p:ext>
    </p:extLst>
  </p:cSld>
  <p:clrMapOvr>
    <a:masterClrMapping/>
  </p:clrMapOvr>
  <mc:AlternateContent xmlns:mc="http://schemas.openxmlformats.org/markup-compatibility/2006" xmlns:p14="http://schemas.microsoft.com/office/powerpoint/2010/main">
    <mc:Choice Requires="p14">
      <p:transition spd="slow" p14:dur="2000" advTm="57352"/>
    </mc:Choice>
    <mc:Fallback xmlns="">
      <p:transition spd="slow" advTm="57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01" x="6467475" y="2881313"/>
          <p14:tracePt t="1848" x="6483350" y="2881313"/>
          <p14:tracePt t="1855" x="6500813" y="2889250"/>
          <p14:tracePt t="1861" x="6518275" y="2906713"/>
          <p14:tracePt t="1864" x="6535738" y="2922588"/>
          <p14:tracePt t="1871" x="6577013" y="2965450"/>
          <p14:tracePt t="1879" x="6602413" y="2982913"/>
          <p14:tracePt t="1886" x="6637338" y="3008313"/>
          <p14:tracePt t="1895" x="6688138" y="3025775"/>
          <p14:tracePt t="1903" x="6705600" y="3025775"/>
          <p14:tracePt t="1910" x="6713538" y="3025775"/>
          <p14:tracePt t="2220" x="6738938" y="3016250"/>
          <p14:tracePt t="2224" x="6738938" y="3025775"/>
          <p14:tracePt t="2232" x="6721475" y="3025775"/>
          <p14:tracePt t="2291" x="6705600" y="3016250"/>
          <p14:tracePt t="2299" x="6696075" y="3016250"/>
          <p14:tracePt t="2360" x="6688138" y="3016250"/>
          <p14:tracePt t="2366" x="6680200" y="3016250"/>
          <p14:tracePt t="2383" x="6670675" y="3008313"/>
          <p14:tracePt t="3720" x="6662738" y="3008313"/>
          <p14:tracePt t="3752" x="6654800" y="3000375"/>
          <p14:tracePt t="4528" x="6654800" y="2990850"/>
          <p14:tracePt t="4535" x="6662738" y="2990850"/>
          <p14:tracePt t="4544" x="6688138" y="2990850"/>
          <p14:tracePt t="4552" x="6721475" y="2990850"/>
          <p14:tracePt t="4859" x="6713538" y="2990850"/>
          <p14:tracePt t="4875" x="6705600" y="3000375"/>
          <p14:tracePt t="4882" x="6696075" y="3000375"/>
          <p14:tracePt t="4931" x="6688138" y="3000375"/>
          <p14:tracePt t="4971" x="6680200" y="3000375"/>
          <p14:tracePt t="4978" x="6670675" y="3000375"/>
          <p14:tracePt t="4995" x="6662738" y="3000375"/>
          <p14:tracePt t="5002" x="6654800" y="2990850"/>
          <p14:tracePt t="5420" x="6637338" y="2982913"/>
          <p14:tracePt t="5426" x="6611938" y="2974975"/>
          <p14:tracePt t="5430" x="6577013" y="2965450"/>
          <p14:tracePt t="5438" x="6518275" y="2949575"/>
          <p14:tracePt t="5447" x="6442075" y="2940050"/>
          <p14:tracePt t="5455" x="6356350" y="2932113"/>
          <p14:tracePt t="5463" x="6272213" y="2922588"/>
          <p14:tracePt t="5471" x="6186488" y="2922588"/>
          <p14:tracePt t="5478" x="6084888" y="2922588"/>
          <p14:tracePt t="5486" x="5991225" y="2922588"/>
          <p14:tracePt t="5491" x="5905500" y="2922588"/>
          <p14:tracePt t="5498" x="5821363" y="2922588"/>
          <p14:tracePt t="5506" x="5745163" y="2906713"/>
          <p14:tracePt t="5514" x="5668963" y="2897188"/>
          <p14:tracePt t="5522" x="5626100" y="2889250"/>
          <p14:tracePt t="5530" x="5583238" y="2881313"/>
          <p14:tracePt t="5538" x="5532438" y="2871788"/>
          <p14:tracePt t="5547" x="5472113" y="2855913"/>
          <p14:tracePt t="5551" x="5413375" y="2830513"/>
          <p14:tracePt t="5559" x="5353050" y="2813050"/>
          <p14:tracePt t="5570" x="5276850" y="2787650"/>
          <p14:tracePt t="5578" x="5200650" y="2770188"/>
          <p14:tracePt t="5587" x="5124450" y="2762250"/>
          <p14:tracePt t="5595" x="5056188" y="2744788"/>
          <p14:tracePt t="5603" x="4997450" y="2727325"/>
          <p14:tracePt t="5611" x="4919663" y="2719388"/>
          <p14:tracePt t="5614" x="4835525" y="2693988"/>
          <p14:tracePt t="5623" x="4775200" y="2686050"/>
          <p14:tracePt t="5631" x="4708525" y="2668588"/>
          <p14:tracePt t="5638" x="4648200" y="2651125"/>
          <p14:tracePt t="5647" x="4605338" y="2633663"/>
          <p14:tracePt t="5654" x="4554538" y="2617788"/>
          <p14:tracePt t="5666" x="4503738" y="2582863"/>
          <p14:tracePt t="5674" x="4445000" y="2541588"/>
          <p14:tracePt t="5682" x="4394200" y="2506663"/>
          <p14:tracePt t="5691" x="4341813" y="2473325"/>
          <p14:tracePt t="5698" x="4291013" y="2447925"/>
          <p14:tracePt t="5707" x="4265613" y="2422525"/>
          <p14:tracePt t="5714" x="4232275" y="2379663"/>
          <p14:tracePt t="5723" x="4206875" y="2362200"/>
          <p14:tracePt t="5730" x="4156075" y="2336800"/>
          <p14:tracePt t="5739" x="4113213" y="2303463"/>
          <p14:tracePt t="5743" x="4095750" y="2303463"/>
          <p14:tracePt t="5750" x="4062413" y="2278063"/>
          <p14:tracePt t="5762" x="4027488" y="2252663"/>
          <p14:tracePt t="5771" x="4002088" y="2252663"/>
          <p14:tracePt t="5778" x="3976688" y="2227263"/>
          <p14:tracePt t="5787" x="3960813" y="2209800"/>
          <p14:tracePt t="5795" x="3960813" y="2200275"/>
          <p14:tracePt t="5802" x="3935413" y="2184400"/>
          <p14:tracePt t="5807" x="3917950" y="2166938"/>
          <p14:tracePt t="5814" x="3900488" y="2149475"/>
          <p14:tracePt t="5823" x="3900488" y="2124075"/>
          <p14:tracePt t="5830" x="3892550" y="2116138"/>
          <p14:tracePt t="5838" x="3875088" y="2098675"/>
          <p14:tracePt t="5924" x="3824288" y="2065338"/>
          <p14:tracePt t="5931" x="3806825" y="2047875"/>
          <p14:tracePt t="5938" x="3790950" y="2039938"/>
          <p14:tracePt t="5947" x="3781425" y="2039938"/>
          <p14:tracePt t="5954" x="3773488" y="2022475"/>
          <p14:tracePt t="5964" x="3763963" y="2022475"/>
          <p14:tracePt t="5970" x="3748088" y="2014538"/>
          <p14:tracePt t="6316" x="3738563" y="2014538"/>
          <p14:tracePt t="6605" x="3738563" y="2005013"/>
          <p14:tracePt t="6610" x="3730625" y="2005013"/>
          <p14:tracePt t="6616" x="3730625" y="2014538"/>
          <p14:tracePt t="6632" x="3730625" y="1997075"/>
          <p14:tracePt t="6675" x="3722688" y="1997075"/>
          <p14:tracePt t="6687" x="3713163" y="1997075"/>
          <p14:tracePt t="6702" x="3705225" y="1997075"/>
          <p14:tracePt t="6723" x="3697288" y="1997075"/>
          <p14:tracePt t="6755" x="3687763" y="1997075"/>
          <p14:tracePt t="6771" x="3679825" y="1997075"/>
          <p14:tracePt t="6787" x="3671888" y="1997075"/>
          <p14:tracePt t="6803" x="3654425" y="1997075"/>
          <p14:tracePt t="6863" x="3636963" y="1997075"/>
          <p14:tracePt t="7709" x="3603625" y="1997075"/>
          <p14:tracePt t="7713" x="3586163" y="1997075"/>
          <p14:tracePt t="7716" x="3552825" y="1997075"/>
          <p14:tracePt t="7719" x="3527425" y="1997075"/>
          <p14:tracePt t="7739" x="3517900" y="1997075"/>
          <p14:tracePt t="8164" x="3517900" y="1989138"/>
          <p14:tracePt t="8168" x="3509963" y="1989138"/>
          <p14:tracePt t="8179" x="3502025" y="1989138"/>
          <p14:tracePt t="8183" x="3492500" y="1979613"/>
          <p14:tracePt t="8199" x="3484563" y="1979613"/>
          <p14:tracePt t="8207" x="3467100" y="1971675"/>
          <p14:tracePt t="8219" x="3441700" y="1954213"/>
          <p14:tracePt t="8227" x="3424238" y="1946275"/>
          <p14:tracePt t="8235" x="3408363" y="1946275"/>
          <p14:tracePt t="8243" x="3382963" y="1938338"/>
          <p14:tracePt t="8251" x="3355975" y="1920875"/>
          <p14:tracePt t="8258" x="3330575" y="1911350"/>
          <p14:tracePt t="8275" x="3314700" y="1895475"/>
          <p14:tracePt t="8282" x="3289300" y="1885950"/>
          <p14:tracePt t="8291" x="3279775" y="1885950"/>
          <p14:tracePt t="8303" x="3263900" y="1885950"/>
          <p14:tracePt t="8319" x="3263900" y="1878013"/>
          <p14:tracePt t="8327" x="3254375" y="1870075"/>
          <p14:tracePt t="8600" x="3203575" y="1870075"/>
          <p14:tracePt t="8607" x="3178175" y="1870075"/>
          <p14:tracePt t="8615" x="3119438" y="1870075"/>
          <p14:tracePt t="8624" x="2990850" y="1870075"/>
          <p14:tracePt t="8633" x="2855913" y="1878013"/>
          <p14:tracePt t="8639" x="2736850" y="1885950"/>
          <p14:tracePt t="8647" x="2608263" y="1911350"/>
          <p14:tracePt t="8654" x="2498725" y="1920875"/>
          <p14:tracePt t="8664" x="2371725" y="1946275"/>
          <p14:tracePt t="8671" x="2235200" y="1954213"/>
          <p14:tracePt t="8679" x="2108200" y="1979613"/>
          <p14:tracePt t="8687" x="1979613" y="2014538"/>
          <p14:tracePt t="8695" x="1852613" y="2065338"/>
          <p14:tracePt t="8703" x="1716088" y="2098675"/>
          <p14:tracePt t="8711" x="1589088" y="2133600"/>
          <p14:tracePt t="8719" x="1477963" y="2166938"/>
          <p14:tracePt t="8727" x="1360488" y="2217738"/>
          <p14:tracePt t="8735" x="1241425" y="2252663"/>
          <p14:tracePt t="8743" x="1122363" y="2286000"/>
          <p14:tracePt t="8751" x="1011238" y="2319338"/>
          <p14:tracePt t="8759" x="909638" y="2354263"/>
          <p14:tracePt t="8767" x="808038" y="2387600"/>
          <p14:tracePt t="8775" x="730250" y="2405063"/>
          <p14:tracePt t="8783" x="671513" y="2430463"/>
          <p14:tracePt t="8790" x="654050" y="2430463"/>
          <p14:tracePt t="8798" x="628650" y="2438400"/>
          <p14:tracePt t="8807" x="620713" y="2447925"/>
          <p14:tracePt t="8819" x="611188" y="2447925"/>
          <p14:tracePt t="8827" x="603250" y="2447925"/>
          <p14:tracePt t="8871" x="595313" y="2447925"/>
          <p14:tracePt t="8878" x="569913" y="2447925"/>
          <p14:tracePt t="8891" x="544513" y="2447925"/>
          <p14:tracePt t="8899" x="527050" y="2447925"/>
          <p14:tracePt t="8907" x="501650" y="2447925"/>
          <p14:tracePt t="8915" x="476250" y="2447925"/>
          <p14:tracePt t="8923" x="458788" y="2447925"/>
          <p14:tracePt t="8931" x="441325" y="2447925"/>
          <p14:tracePt t="8935" x="425450" y="2455863"/>
          <p14:tracePt t="9305" x="415925" y="2455863"/>
          <p14:tracePt t="10312" x="441325" y="2473325"/>
          <p14:tracePt t="10319" x="466725" y="2473325"/>
          <p14:tracePt t="10328" x="519113" y="2473325"/>
          <p14:tracePt t="10335" x="603250" y="2473325"/>
          <p14:tracePt t="10343" x="679450" y="2473325"/>
          <p14:tracePt t="10350" x="747713" y="2473325"/>
          <p14:tracePt t="10358" x="823913" y="2481263"/>
          <p14:tracePt t="10366" x="884238" y="2489200"/>
          <p14:tracePt t="10374" x="892175" y="2489200"/>
          <p14:tracePt t="10382" x="925513" y="2489200"/>
          <p14:tracePt t="10391" x="935038" y="2489200"/>
          <p14:tracePt t="10484" x="942975" y="2489200"/>
          <p14:tracePt t="10491" x="968375" y="2489200"/>
          <p14:tracePt t="10500" x="993775" y="2498725"/>
          <p14:tracePt t="10508" x="1011238" y="2498725"/>
          <p14:tracePt t="10523" x="1019175" y="2498725"/>
          <p14:tracePt t="10530" x="1028700" y="2506663"/>
          <p14:tracePt t="10539" x="1028700" y="2516188"/>
          <p14:tracePt t="10599" x="1036638" y="2516188"/>
          <p14:tracePt t="10607" x="1054100" y="2516188"/>
          <p14:tracePt t="10615" x="1069975" y="2516188"/>
          <p14:tracePt t="10624" x="1096963" y="2516188"/>
          <p14:tracePt t="10631" x="1122363" y="2516188"/>
          <p14:tracePt t="10639" x="1138238" y="2516188"/>
          <p14:tracePt t="10647" x="1173163" y="2516188"/>
          <p14:tracePt t="10655" x="1189038" y="2516188"/>
          <p14:tracePt t="10663" x="1206500" y="2516188"/>
          <p14:tracePt t="10671" x="1216025" y="2516188"/>
          <p14:tracePt t="10679" x="1231900" y="2516188"/>
          <p14:tracePt t="10760" x="1249363" y="2516188"/>
          <p14:tracePt t="10767" x="1266825" y="2516188"/>
          <p14:tracePt t="10776" x="1292225" y="2516188"/>
          <p14:tracePt t="10783" x="1317625" y="2516188"/>
          <p14:tracePt t="10798" x="1333500" y="2516188"/>
          <p14:tracePt t="10807" x="1350963" y="2516188"/>
          <p14:tracePt t="10815" x="1360488" y="2516188"/>
          <p14:tracePt t="10823" x="1376363" y="2516188"/>
          <p14:tracePt t="10830" x="1385888" y="2516188"/>
          <p14:tracePt t="10839" x="1393825" y="2516188"/>
          <p14:tracePt t="10855" x="1401763" y="2516188"/>
          <p14:tracePt t="10919" x="1411288" y="2498725"/>
          <p14:tracePt t="10936" x="1436688" y="2498725"/>
          <p14:tracePt t="10943" x="1462088" y="2498725"/>
          <p14:tracePt t="10953" x="1477963" y="2498725"/>
          <p14:tracePt t="10959" x="1512888" y="2498725"/>
          <p14:tracePt t="10967" x="1538288" y="2498725"/>
          <p14:tracePt t="10975" x="1581150" y="2498725"/>
          <p14:tracePt t="10983" x="1589088" y="2498725"/>
          <p14:tracePt t="10990" x="1614488" y="2498725"/>
          <p14:tracePt t="10999" x="1631950" y="2498725"/>
          <p14:tracePt t="11007" x="1639888" y="2498725"/>
          <p14:tracePt t="11014" x="1649413" y="2498725"/>
          <p14:tracePt t="11039" x="1665288" y="2498725"/>
          <p14:tracePt t="11079" x="1682750" y="2498725"/>
          <p14:tracePt t="11094" x="1708150" y="2498725"/>
          <p14:tracePt t="11103" x="1725613" y="2489200"/>
          <p14:tracePt t="11111" x="1741488" y="2489200"/>
          <p14:tracePt t="11119" x="1766888" y="2489200"/>
          <p14:tracePt t="11127" x="1776413" y="2489200"/>
          <p14:tracePt t="11135" x="1784350" y="2489200"/>
          <p14:tracePt t="11143" x="1793875" y="2489200"/>
          <p14:tracePt t="11218" x="1801813" y="2489200"/>
          <p14:tracePt t="11227" x="1819275" y="2489200"/>
          <p14:tracePt t="11234" x="1852613" y="2489200"/>
          <p14:tracePt t="11243" x="1870075" y="2489200"/>
          <p14:tracePt t="11251" x="1895475" y="2489200"/>
          <p14:tracePt t="11259" x="1903413" y="2489200"/>
          <p14:tracePt t="11267" x="1903413" y="2516188"/>
          <p14:tracePt t="11271" x="1885950" y="2516188"/>
          <p14:tracePt t="11473" x="1852613" y="2532063"/>
          <p14:tracePt t="11478" x="1844675" y="2532063"/>
          <p14:tracePt t="11480" x="1819275" y="2541588"/>
          <p14:tracePt t="11515" x="1819275" y="2532063"/>
          <p14:tracePt t="11523" x="1819275" y="2524125"/>
          <p14:tracePt t="11628" x="1844675" y="2524125"/>
          <p14:tracePt t="11645" x="1870075" y="2524125"/>
          <p14:tracePt t="11652" x="1878013" y="2524125"/>
          <p14:tracePt t="11659" x="1903413" y="2524125"/>
          <p14:tracePt t="11667" x="1920875" y="2524125"/>
          <p14:tracePt t="11675" x="1938338" y="2516188"/>
          <p14:tracePt t="11679" x="1963738" y="2516188"/>
          <p14:tracePt t="11687" x="2005013" y="2516188"/>
          <p14:tracePt t="11695" x="2065338" y="2516188"/>
          <p14:tracePt t="11702" x="2124075" y="2516188"/>
          <p14:tracePt t="11710" x="2149475" y="2516188"/>
          <p14:tracePt t="11719" x="2192338" y="2516188"/>
          <p14:tracePt t="11727" x="2252663" y="2516188"/>
          <p14:tracePt t="11735" x="2311400" y="2516188"/>
          <p14:tracePt t="11743" x="2371725" y="2516188"/>
          <p14:tracePt t="11750" x="2413000" y="2516188"/>
          <p14:tracePt t="11759" x="2438400" y="2506663"/>
          <p14:tracePt t="11767" x="2455863" y="2506663"/>
          <p14:tracePt t="11775" x="2481263" y="2506663"/>
          <p14:tracePt t="11790" x="2489200" y="2498725"/>
          <p14:tracePt t="11834" x="2506663" y="2498725"/>
          <p14:tracePt t="11843" x="2532063" y="2498725"/>
          <p14:tracePt t="11851" x="2557463" y="2498725"/>
          <p14:tracePt t="11859" x="2600325" y="2498725"/>
          <p14:tracePt t="11867" x="2651125" y="2498725"/>
          <p14:tracePt t="11875" x="2668588" y="2498725"/>
          <p14:tracePt t="11880" x="2711450" y="2498725"/>
          <p14:tracePt t="11887" x="2770188" y="2498725"/>
          <p14:tracePt t="11895" x="2830513" y="2498725"/>
          <p14:tracePt t="11903" x="2889250" y="2498725"/>
          <p14:tracePt t="11911" x="2932113" y="2498725"/>
          <p14:tracePt t="11919" x="2974975" y="2498725"/>
          <p14:tracePt t="11927" x="2982913" y="2498725"/>
          <p14:tracePt t="11934" x="3000375" y="2498725"/>
          <p14:tracePt t="12003" x="3008313" y="2489200"/>
          <p14:tracePt t="12010" x="3008313" y="2481263"/>
          <p14:tracePt t="12019" x="3025775" y="2481263"/>
          <p14:tracePt t="12026" x="3067050" y="2481263"/>
          <p14:tracePt t="12035" x="3109913" y="2481263"/>
          <p14:tracePt t="12038" x="3152775" y="2481263"/>
          <p14:tracePt t="12046" x="3186113" y="2481263"/>
          <p14:tracePt t="12055" x="3221038" y="2481263"/>
          <p14:tracePt t="12071" x="3228975" y="2481263"/>
          <p14:tracePt t="12236" x="3246438" y="2481263"/>
          <p14:tracePt t="12243" x="3246438" y="2463800"/>
          <p14:tracePt t="12372" x="3246438" y="2455863"/>
          <p14:tracePt t="12376" x="3254375" y="2455863"/>
          <p14:tracePt t="12383" x="3263900" y="2455863"/>
          <p14:tracePt t="12392" x="3271838" y="2455863"/>
          <p14:tracePt t="12399" x="3279775" y="2455863"/>
          <p14:tracePt t="12407" x="3297238" y="2455863"/>
          <p14:tracePt t="12422" x="3314700" y="2455863"/>
          <p14:tracePt t="12431" x="3322638" y="2455863"/>
          <p14:tracePt t="12443" x="3330575" y="2455863"/>
          <p14:tracePt t="12451" x="3340100" y="2455863"/>
          <p14:tracePt t="12467" x="3355975" y="2455863"/>
          <p14:tracePt t="12483" x="3382963" y="2455863"/>
          <p14:tracePt t="12491" x="3408363" y="2463800"/>
          <p14:tracePt t="12499" x="3416300" y="2463800"/>
          <p14:tracePt t="12503" x="3441700" y="2463800"/>
          <p14:tracePt t="12510" x="3467100" y="2463800"/>
          <p14:tracePt t="12519" x="3484563" y="2463800"/>
          <p14:tracePt t="12527" x="3509963" y="2463800"/>
          <p14:tracePt t="12535" x="3527425" y="2463800"/>
          <p14:tracePt t="12543" x="3535363" y="2463800"/>
          <p14:tracePt t="12551" x="3552825" y="2463800"/>
          <p14:tracePt t="12567" x="3568700" y="2463800"/>
          <p14:tracePt t="12575" x="3578225" y="2463800"/>
          <p14:tracePt t="12583" x="3586163" y="2463800"/>
          <p14:tracePt t="12590" x="3611563" y="2463800"/>
          <p14:tracePt t="12599" x="3619500" y="2463800"/>
          <p14:tracePt t="12606" x="3636963" y="2463800"/>
          <p14:tracePt t="12615" x="3671888" y="2463800"/>
          <p14:tracePt t="12623" x="3713163" y="2463800"/>
          <p14:tracePt t="12631" x="3738563" y="2463800"/>
          <p14:tracePt t="12638" x="3773488" y="2463800"/>
          <p14:tracePt t="12646" x="3806825" y="2463800"/>
          <p14:tracePt t="12654" x="3841750" y="2463800"/>
          <p14:tracePt t="12663" x="3883025" y="2463800"/>
          <p14:tracePt t="12671" x="3900488" y="2463800"/>
          <p14:tracePt t="12679" x="3917950" y="2463800"/>
          <p14:tracePt t="12687" x="3943350" y="2481263"/>
          <p14:tracePt t="12763" x="3960813" y="2481263"/>
          <p14:tracePt t="12771" x="3976688" y="2489200"/>
          <p14:tracePt t="12779" x="4002088" y="2489200"/>
          <p14:tracePt t="12787" x="4037013" y="2489200"/>
          <p14:tracePt t="12791" x="4062413" y="2489200"/>
          <p14:tracePt t="12799" x="4105275" y="2489200"/>
          <p14:tracePt t="12807" x="4121150" y="2489200"/>
          <p14:tracePt t="12815" x="4146550" y="2489200"/>
          <p14:tracePt t="12823" x="4156075" y="2489200"/>
          <p14:tracePt t="12920" x="4164013" y="2489200"/>
          <p14:tracePt t="12928" x="4181475" y="2489200"/>
          <p14:tracePt t="12936" x="4189413" y="2489200"/>
          <p14:tracePt t="12945" x="4206875" y="2481263"/>
          <p14:tracePt t="12953" x="4224338" y="2481263"/>
          <p14:tracePt t="12959" x="4265613" y="2481263"/>
          <p14:tracePt t="12967" x="4291013" y="2481263"/>
          <p14:tracePt t="12975" x="4325938" y="2481263"/>
          <p14:tracePt t="12983" x="4333875" y="2481263"/>
          <p14:tracePt t="13987" x="4341813" y="2473325"/>
          <p14:tracePt t="13995" x="4359275" y="2473325"/>
          <p14:tracePt t="14003" x="4419600" y="2489200"/>
          <p14:tracePt t="14011" x="4503738" y="2506663"/>
          <p14:tracePt t="14019" x="4589463" y="2516188"/>
          <p14:tracePt t="14027" x="4691063" y="2524125"/>
          <p14:tracePt t="14035" x="4802188" y="2541588"/>
          <p14:tracePt t="14043" x="4919663" y="2549525"/>
          <p14:tracePt t="14051" x="5030788" y="2549525"/>
          <p14:tracePt t="14059" x="5116513" y="2549525"/>
          <p14:tracePt t="14067" x="5200650" y="2549525"/>
          <p14:tracePt t="14075" x="5276850" y="2557463"/>
          <p14:tracePt t="14079" x="5337175" y="2566988"/>
          <p14:tracePt t="14086" x="5380038" y="2566988"/>
          <p14:tracePt t="14095" x="5421313" y="2566988"/>
          <p14:tracePt t="14103" x="5464175" y="2566988"/>
          <p14:tracePt t="14111" x="5507038" y="2566988"/>
          <p14:tracePt t="14119" x="5549900" y="2566988"/>
          <p14:tracePt t="14126" x="5600700" y="2566988"/>
          <p14:tracePt t="14135" x="5616575" y="2566988"/>
          <p14:tracePt t="14143" x="5659438" y="2566988"/>
          <p14:tracePt t="14150" x="5684838" y="2566988"/>
          <p14:tracePt t="14159" x="5719763" y="2566988"/>
          <p14:tracePt t="14167" x="5735638" y="2566988"/>
          <p14:tracePt t="14175" x="5753100" y="2566988"/>
          <p14:tracePt t="14183" x="5770563" y="2566988"/>
          <p14:tracePt t="14190" x="5770563" y="2557463"/>
          <p14:tracePt t="14279" x="5803900" y="2557463"/>
          <p14:tracePt t="14287" x="5829300" y="2557463"/>
          <p14:tracePt t="14295" x="5864225" y="2557463"/>
          <p14:tracePt t="14303" x="5897563" y="2557463"/>
          <p14:tracePt t="14311" x="5922963" y="2557463"/>
          <p14:tracePt t="14318" x="5940425" y="2557463"/>
          <p14:tracePt t="14326" x="5965825" y="2557463"/>
          <p14:tracePt t="14334" x="5991225" y="2557463"/>
          <p14:tracePt t="14342" x="5999163" y="2574925"/>
          <p14:tracePt t="14350" x="6008688" y="2574925"/>
          <p14:tracePt t="14366" x="6024563" y="2574925"/>
          <p14:tracePt t="14399" x="6024563" y="2582863"/>
          <p14:tracePt t="14407" x="6034088" y="2592388"/>
          <p14:tracePt t="14415" x="6042025" y="2600325"/>
          <p14:tracePt t="14422" x="6049963" y="2600325"/>
          <p14:tracePt t="14431" x="6049963" y="2608263"/>
          <p14:tracePt t="14438" x="6049963" y="2617788"/>
          <p14:tracePt t="14446" x="6059488" y="2625725"/>
          <p14:tracePt t="14462" x="6067425" y="2633663"/>
          <p14:tracePt t="15209" x="6076950" y="2633663"/>
          <p14:tracePt t="15228" x="6076950" y="2625725"/>
          <p14:tracePt t="15244" x="6076950" y="2617788"/>
          <p14:tracePt t="15279" x="6076950" y="2600325"/>
          <p14:tracePt t="15864" x="6076950" y="2582863"/>
          <p14:tracePt t="16000" x="6084888" y="2574925"/>
          <p14:tracePt t="16007" x="6110288" y="2574925"/>
          <p14:tracePt t="16015" x="6127750" y="2574925"/>
          <p14:tracePt t="16023" x="6135688" y="2574925"/>
          <p14:tracePt t="16032" x="6153150" y="2574925"/>
          <p14:tracePt t="16039" x="6178550" y="2574925"/>
          <p14:tracePt t="16046" x="6194425" y="2574925"/>
          <p14:tracePt t="16055" x="6211888" y="2574925"/>
          <p14:tracePt t="16070" x="6229350" y="2574925"/>
          <p14:tracePt t="16079" x="6237288" y="2574925"/>
          <p14:tracePt t="16087" x="6254750" y="2574925"/>
          <p14:tracePt t="16095" x="6280150" y="2574925"/>
          <p14:tracePt t="16112" x="6297613" y="2574925"/>
          <p14:tracePt t="16119" x="6323013" y="2574925"/>
          <p14:tracePt t="16126" x="6348413" y="2574925"/>
          <p14:tracePt t="16135" x="6365875" y="2574925"/>
          <p14:tracePt t="16143" x="6391275" y="2574925"/>
          <p14:tracePt t="16151" x="6442075" y="2574925"/>
          <p14:tracePt t="16159" x="6483350" y="2574925"/>
          <p14:tracePt t="16167" x="6535738" y="2574925"/>
          <p14:tracePt t="16175" x="6561138" y="2574925"/>
          <p14:tracePt t="16183" x="6586538" y="2574925"/>
          <p14:tracePt t="16191" x="6619875" y="2574925"/>
          <p14:tracePt t="16199" x="6637338" y="2574925"/>
          <p14:tracePt t="16207" x="6670675" y="2574925"/>
          <p14:tracePt t="16214" x="6696075" y="2574925"/>
          <p14:tracePt t="16223" x="6705600" y="2574925"/>
          <p14:tracePt t="16239" x="6721475" y="2574925"/>
          <p14:tracePt t="16311" x="6731000" y="2574925"/>
          <p14:tracePt t="16328" x="6738938" y="2557463"/>
          <p14:tracePt t="16345" x="6746875" y="2549525"/>
          <p14:tracePt t="16367" x="6764338" y="2541588"/>
          <p14:tracePt t="16442" x="6764338" y="2532063"/>
          <p14:tracePt t="16487" x="6764338" y="2524125"/>
          <p14:tracePt t="16547" x="6772275" y="2516188"/>
          <p14:tracePt t="17224" x="6772275" y="2506663"/>
          <p14:tracePt t="17235" x="6756400" y="2489200"/>
          <p14:tracePt t="17238" x="6746875" y="2489200"/>
          <p14:tracePt t="17246" x="6738938" y="2489200"/>
          <p14:tracePt t="17255" x="6713538" y="2489200"/>
          <p14:tracePt t="17262" x="6696075" y="2489200"/>
          <p14:tracePt t="17271" x="6654800" y="2489200"/>
          <p14:tracePt t="17279" x="6619875" y="2489200"/>
          <p14:tracePt t="17287" x="6586538" y="2489200"/>
          <p14:tracePt t="17295" x="6543675" y="2489200"/>
          <p14:tracePt t="17299" x="6483350" y="2489200"/>
          <p14:tracePt t="17307" x="6432550" y="2489200"/>
          <p14:tracePt t="17315" x="6399213" y="2489200"/>
          <p14:tracePt t="17322" x="6338888" y="2489200"/>
          <p14:tracePt t="17331" x="6272213" y="2498725"/>
          <p14:tracePt t="17339" x="6169025" y="2498725"/>
          <p14:tracePt t="17346" x="6059488" y="2516188"/>
          <p14:tracePt t="17355" x="5940425" y="2541588"/>
          <p14:tracePt t="17359" x="5813425" y="2549525"/>
          <p14:tracePt t="17366" x="5684838" y="2574925"/>
          <p14:tracePt t="17374" x="5557838" y="2592388"/>
          <p14:tracePt t="17382" x="5413375" y="2608263"/>
          <p14:tracePt t="17390" x="5260975" y="2625725"/>
          <p14:tracePt t="17398" x="5106988" y="2633663"/>
          <p14:tracePt t="17406" x="4929188" y="2633663"/>
          <p14:tracePt t="17414" x="4775200" y="2633663"/>
          <p14:tracePt t="17423" x="4605338" y="2633663"/>
          <p14:tracePt t="17430" x="4452938" y="2633663"/>
          <p14:tracePt t="17438" x="4300538" y="2633663"/>
          <p14:tracePt t="17447" x="4146550" y="2633663"/>
          <p14:tracePt t="17455" x="4002088" y="2633663"/>
          <p14:tracePt t="17462" x="3875088" y="2651125"/>
          <p14:tracePt t="17470" x="3748088" y="2668588"/>
          <p14:tracePt t="17478" x="3629025" y="2686050"/>
          <p14:tracePt t="17486" x="3502025" y="2693988"/>
          <p14:tracePt t="17494" x="3382963" y="2693988"/>
          <p14:tracePt t="17502" x="3246438" y="2719388"/>
          <p14:tracePt t="17511" x="3109913" y="2727325"/>
          <p14:tracePt t="17519" x="2965450" y="2744788"/>
          <p14:tracePt t="17526" x="2830513" y="2744788"/>
          <p14:tracePt t="17535" x="2701925" y="2744788"/>
          <p14:tracePt t="17542" x="2574925" y="2744788"/>
          <p14:tracePt t="17551" x="2430463" y="2744788"/>
          <p14:tracePt t="17559" x="2303463" y="2744788"/>
          <p14:tracePt t="17566" x="2192338" y="2744788"/>
          <p14:tracePt t="17575" x="2090738" y="2744788"/>
          <p14:tracePt t="17583" x="2022475" y="2744788"/>
          <p14:tracePt t="17591" x="1954213" y="2744788"/>
          <p14:tracePt t="17599" x="1938338" y="2744788"/>
          <p14:tracePt t="17607" x="1928813" y="2744788"/>
          <p14:tracePt t="17623" x="1920875" y="2744788"/>
          <p14:tracePt t="17654" x="1903413" y="2744788"/>
          <p14:tracePt t="17662" x="1878013" y="2744788"/>
          <p14:tracePt t="17670" x="1844675" y="2744788"/>
          <p14:tracePt t="17678" x="1784350" y="2744788"/>
          <p14:tracePt t="17686" x="1733550" y="2744788"/>
          <p14:tracePt t="17694" x="1690688" y="2744788"/>
          <p14:tracePt t="17702" x="1665288" y="2744788"/>
          <p14:tracePt t="17711" x="1631950" y="2744788"/>
          <p14:tracePt t="17720" x="1589088" y="2744788"/>
          <p14:tracePt t="17728" x="1555750" y="2744788"/>
          <p14:tracePt t="17734" x="1546225" y="2744788"/>
          <p14:tracePt t="17742" x="1520825" y="2744788"/>
          <p14:tracePt t="17751" x="1512888" y="2744788"/>
          <p14:tracePt t="17759" x="1495425" y="2744788"/>
          <p14:tracePt t="17767" x="1487488" y="2744788"/>
          <p14:tracePt t="17775" x="1470025" y="2744788"/>
          <p14:tracePt t="17783" x="1444625" y="2744788"/>
          <p14:tracePt t="17791" x="1419225" y="2744788"/>
          <p14:tracePt t="17799" x="1401763" y="2744788"/>
          <p14:tracePt t="17806" x="1368425" y="2744788"/>
          <p14:tracePt t="17815" x="1333500" y="2744788"/>
          <p14:tracePt t="17823" x="1308100" y="2744788"/>
          <p14:tracePt t="17830" x="1282700" y="2744788"/>
          <p14:tracePt t="17838" x="1249363" y="2744788"/>
          <p14:tracePt t="17847" x="1216025" y="2744788"/>
          <p14:tracePt t="17855" x="1189038" y="2744788"/>
          <p14:tracePt t="17862" x="1163638" y="2744788"/>
          <p14:tracePt t="17871" x="1138238" y="2744788"/>
          <p14:tracePt t="17878" x="1122363" y="2744788"/>
          <p14:tracePt t="17887" x="1096963" y="2744788"/>
          <p14:tracePt t="17895" x="1069975" y="2752725"/>
          <p14:tracePt t="17903" x="1054100" y="2752725"/>
          <p14:tracePt t="17911" x="1036638" y="2762250"/>
          <p14:tracePt t="17919" x="1028700" y="2762250"/>
          <p14:tracePt t="17927" x="1011238" y="2762250"/>
          <p14:tracePt t="17935" x="985838" y="2762250"/>
          <p14:tracePt t="17943" x="952500" y="2778125"/>
          <p14:tracePt t="17951" x="935038" y="2778125"/>
          <p14:tracePt t="17959" x="892175" y="2778125"/>
          <p14:tracePt t="17967" x="866775" y="2787650"/>
          <p14:tracePt t="17974" x="808038" y="2787650"/>
          <p14:tracePt t="17983" x="773113" y="2805113"/>
          <p14:tracePt t="17991" x="730250" y="2805113"/>
          <p14:tracePt t="17999" x="679450" y="2813050"/>
          <p14:tracePt t="18006" x="646113" y="2813050"/>
          <p14:tracePt t="18014" x="603250" y="2813050"/>
          <p14:tracePt t="18023" x="595313" y="2820988"/>
          <p14:tracePt t="18031" x="585788" y="2830513"/>
          <p14:tracePt t="18039" x="577850" y="2830513"/>
          <p14:tracePt t="18078" x="569913" y="2830513"/>
          <p14:tracePt t="18087" x="544513" y="2830513"/>
          <p14:tracePt t="18095" x="519113" y="2838450"/>
          <p14:tracePt t="18103" x="492125" y="2838450"/>
          <p14:tracePt t="18111" x="450850" y="2838450"/>
          <p14:tracePt t="18119" x="415925" y="2838450"/>
          <p14:tracePt t="18127" x="374650" y="2855913"/>
          <p14:tracePt t="18134" x="339725" y="2855913"/>
          <p14:tracePt t="18142" x="306388" y="2863850"/>
          <p14:tracePt t="18151" x="288925" y="2863850"/>
          <p14:tracePt t="18159" x="280988" y="2863850"/>
          <p14:tracePt t="19961" x="230188" y="2897188"/>
          <p14:tracePt t="19967" x="195263" y="2940050"/>
          <p14:tracePt t="19975" x="152400" y="2965450"/>
          <p14:tracePt t="19991" x="152400" y="2982913"/>
          <p14:tracePt t="19998" x="152400" y="3000375"/>
          <p14:tracePt t="20006" x="152400" y="3016250"/>
          <p14:tracePt t="20014" x="152400" y="3033713"/>
          <p14:tracePt t="20023" x="152400" y="3051175"/>
          <p14:tracePt t="20027" x="152400" y="3067050"/>
          <p14:tracePt t="20042" x="152400" y="3076575"/>
          <p14:tracePt t="20087" x="152400" y="3084513"/>
          <p14:tracePt t="20095" x="152400" y="3094038"/>
          <p14:tracePt t="20103" x="152400" y="3101975"/>
          <p14:tracePt t="20119" x="169863" y="3119438"/>
          <p14:tracePt t="20127" x="177800" y="3127375"/>
          <p14:tracePt t="20142" x="187325" y="3135313"/>
          <p14:tracePt t="20151" x="212725" y="3160713"/>
          <p14:tracePt t="20159" x="230188" y="3178175"/>
          <p14:tracePt t="20167" x="263525" y="3203575"/>
          <p14:tracePt t="20175" x="296863" y="3228975"/>
          <p14:tracePt t="20182" x="314325" y="3238500"/>
          <p14:tracePt t="20191" x="339725" y="3254375"/>
          <p14:tracePt t="20199" x="400050" y="3279775"/>
          <p14:tracePt t="20207" x="415925" y="3279775"/>
          <p14:tracePt t="20214" x="450850" y="3289300"/>
          <p14:tracePt t="20222" x="501650" y="3297238"/>
          <p14:tracePt t="20231" x="544513" y="3314700"/>
          <p14:tracePt t="20238" x="603250" y="3314700"/>
          <p14:tracePt t="20246" x="620713" y="3314700"/>
          <p14:tracePt t="20255" x="679450" y="3314700"/>
          <p14:tracePt t="20262" x="739775" y="3322638"/>
          <p14:tracePt t="20271" x="808038" y="3330575"/>
          <p14:tracePt t="20278" x="909638" y="3340100"/>
          <p14:tracePt t="20287" x="968375" y="3340100"/>
          <p14:tracePt t="20295" x="993775" y="3340100"/>
          <p14:tracePt t="20303" x="1003300" y="3340100"/>
          <p14:tracePt t="20312" x="1028700" y="3340100"/>
          <p14:tracePt t="20319" x="1044575" y="3340100"/>
          <p14:tracePt t="20383" x="1062038" y="3340100"/>
          <p14:tracePt t="20399" x="1096963" y="3340100"/>
          <p14:tracePt t="20407" x="1122363" y="3340100"/>
          <p14:tracePt t="20415" x="1147763" y="3340100"/>
          <p14:tracePt t="20422" x="1181100" y="3340100"/>
          <p14:tracePt t="20430" x="1206500" y="3340100"/>
          <p14:tracePt t="20438" x="1223963" y="3340100"/>
          <p14:tracePt t="20455" x="1231900" y="3340100"/>
          <p14:tracePt t="20462" x="1241425" y="3340100"/>
          <p14:tracePt t="20519" x="1266825" y="3340100"/>
          <p14:tracePt t="20526" x="1300163" y="3340100"/>
          <p14:tracePt t="20535" x="1350963" y="3340100"/>
          <p14:tracePt t="20542" x="1411288" y="3340100"/>
          <p14:tracePt t="20551" x="1470025" y="3340100"/>
          <p14:tracePt t="20559" x="1487488" y="3340100"/>
          <p14:tracePt t="20567" x="1530350" y="3340100"/>
          <p14:tracePt t="20575" x="1581150" y="3340100"/>
          <p14:tracePt t="20583" x="1597025" y="3340100"/>
          <p14:tracePt t="20591" x="1614488" y="3340100"/>
          <p14:tracePt t="20598" x="1622425" y="3330575"/>
          <p14:tracePt t="20655" x="1631950" y="3322638"/>
          <p14:tracePt t="20663" x="1657350" y="3322638"/>
          <p14:tracePt t="20671" x="1690688" y="3322638"/>
          <p14:tracePt t="20678" x="1716088" y="3322638"/>
          <p14:tracePt t="20687" x="1751013" y="3322638"/>
          <p14:tracePt t="20694" x="1776413" y="3322638"/>
          <p14:tracePt t="20702" x="1793875" y="3322638"/>
          <p14:tracePt t="20711" x="1809750" y="3322638"/>
          <p14:tracePt t="20727" x="1819275" y="3322638"/>
          <p14:tracePt t="20908" x="1827213" y="3322638"/>
          <p14:tracePt t="20932" x="1844675" y="3322638"/>
          <p14:tracePt t="20939" x="1860550" y="3322638"/>
          <p14:tracePt t="20948" x="1903413" y="3322638"/>
          <p14:tracePt t="20955" x="1954213" y="3322638"/>
          <p14:tracePt t="20959" x="1979613" y="3322638"/>
          <p14:tracePt t="20966" x="2014538" y="3322638"/>
          <p14:tracePt t="20975" x="2047875" y="3314700"/>
          <p14:tracePt t="20983" x="2047875" y="3297238"/>
          <p14:tracePt t="21164" x="2022475" y="3330575"/>
          <p14:tracePt t="21171" x="1997075" y="3373438"/>
          <p14:tracePt t="21180" x="1997075" y="3408363"/>
          <p14:tracePt t="21188" x="1997075" y="3441700"/>
          <p14:tracePt t="21203" x="1971675" y="3433763"/>
          <p14:tracePt t="21227" x="1971675" y="3424238"/>
          <p14:tracePt t="21287" x="1963738" y="3424238"/>
          <p14:tracePt t="21295" x="1946275" y="3424238"/>
          <p14:tracePt t="21420" x="1928813" y="3424238"/>
          <p14:tracePt t="21897" x="1954213" y="3424238"/>
          <p14:tracePt t="21903" x="2030413" y="3424238"/>
          <p14:tracePt t="21912" x="2159000" y="3424238"/>
          <p14:tracePt t="21920" x="2286000" y="3416300"/>
          <p14:tracePt t="21927" x="2430463" y="3390900"/>
          <p14:tracePt t="21934" x="2557463" y="3373438"/>
          <p14:tracePt t="21943" x="2686050" y="3355975"/>
          <p14:tracePt t="21946" x="2795588" y="3330575"/>
          <p14:tracePt t="21962" x="2957513" y="3305175"/>
          <p14:tracePt t="21970" x="2982913" y="3305175"/>
          <p14:tracePt t="21978" x="3008313" y="3297238"/>
          <p14:tracePt t="22002" x="3025775" y="3297238"/>
          <p14:tracePt t="22014" x="3033713" y="3297238"/>
          <p14:tracePt t="22022" x="3041650" y="3297238"/>
          <p14:tracePt t="22031" x="3067050" y="3297238"/>
          <p14:tracePt t="22038" x="3084513" y="3297238"/>
          <p14:tracePt t="22046" x="3109913" y="3297238"/>
          <p14:tracePt t="22055" x="3160713" y="3297238"/>
          <p14:tracePt t="22066" x="3195638" y="3297238"/>
          <p14:tracePt t="22071" x="3246438" y="3297238"/>
          <p14:tracePt t="22082" x="3297238" y="3297238"/>
          <p14:tracePt t="22087" x="3314700" y="3289300"/>
          <p14:tracePt t="22098" x="3340100" y="3271838"/>
          <p14:tracePt t="22103" x="3348038" y="3271838"/>
          <p14:tracePt t="22119" x="3355975" y="3263900"/>
          <p14:tracePt t="22135" x="3373438" y="3246438"/>
          <p14:tracePt t="22151" x="3382963" y="3246438"/>
          <p14:tracePt t="22159" x="3390900" y="3228975"/>
          <p14:tracePt t="22176" x="3398838" y="3221038"/>
          <p14:tracePt t="22191" x="3408363" y="3211513"/>
          <p14:tracePt t="22199" x="3416300" y="3211513"/>
          <p14:tracePt t="22207" x="3416300" y="3203575"/>
          <p14:tracePt t="22223" x="3433763" y="3195638"/>
          <p14:tracePt t="22231" x="3441700" y="3195638"/>
          <p14:tracePt t="22239" x="3459163" y="3186113"/>
          <p14:tracePt t="22248" x="3492500" y="3178175"/>
          <p14:tracePt t="22255" x="3509963" y="3170238"/>
          <p14:tracePt t="22263" x="3535363" y="3160713"/>
          <p14:tracePt t="22271" x="3568700" y="3152775"/>
          <p14:tracePt t="22280" x="3594100" y="3144838"/>
          <p14:tracePt t="22287" x="3629025" y="3135313"/>
          <p14:tracePt t="22296" x="3636963" y="3135313"/>
          <p14:tracePt t="22303" x="3646488" y="3127375"/>
          <p14:tracePt t="22351" x="3654425" y="3127375"/>
          <p14:tracePt t="22359" x="3687763" y="3127375"/>
          <p14:tracePt t="22367" x="3730625" y="3127375"/>
          <p14:tracePt t="22376" x="3790950" y="3127375"/>
          <p14:tracePt t="22383" x="3816350" y="3127375"/>
          <p14:tracePt t="22392" x="3857625" y="3127375"/>
          <p14:tracePt t="22399" x="3900488" y="3127375"/>
          <p14:tracePt t="22407" x="3943350" y="3127375"/>
          <p14:tracePt t="22415" x="3986213" y="3127375"/>
          <p14:tracePt t="22423" x="4011613" y="3127375"/>
          <p14:tracePt t="22544" x="4019550" y="3127375"/>
          <p14:tracePt t="22551" x="4052888" y="3127375"/>
          <p14:tracePt t="22560" x="4087813" y="3127375"/>
          <p14:tracePt t="22569" x="4138613" y="3127375"/>
          <p14:tracePt t="22576" x="4197350" y="3127375"/>
          <p14:tracePt t="22583" x="4257675" y="3127375"/>
          <p14:tracePt t="22591" x="4300538" y="3127375"/>
          <p14:tracePt t="22599" x="4316413" y="3127375"/>
          <p14:tracePt t="22607" x="4333875" y="3127375"/>
          <p14:tracePt t="22615" x="4341813" y="3127375"/>
          <p14:tracePt t="22708" x="4351338" y="3127375"/>
          <p14:tracePt t="22722" x="4325938" y="3127375"/>
          <p14:tracePt t="22730" x="4291013" y="3127375"/>
          <p14:tracePt t="22738" x="4249738" y="3127375"/>
          <p14:tracePt t="22743" x="4232275" y="3127375"/>
          <p14:tracePt t="22750" x="4181475" y="3135313"/>
          <p14:tracePt t="22758" x="4121150" y="3144838"/>
          <p14:tracePt t="22766" x="4052888" y="3152775"/>
          <p14:tracePt t="22775" x="3976688" y="3160713"/>
          <p14:tracePt t="22783" x="3917950" y="3170238"/>
          <p14:tracePt t="22791" x="3875088" y="3170238"/>
          <p14:tracePt t="22799" x="3849688" y="3170238"/>
          <p14:tracePt t="22807" x="3841750" y="3186113"/>
          <p14:tracePt t="22815" x="3824288" y="3186113"/>
          <p14:tracePt t="22822" x="3798888" y="3186113"/>
          <p14:tracePt t="22830" x="3773488" y="3186113"/>
          <p14:tracePt t="22839" x="3722688" y="3195638"/>
          <p14:tracePt t="22846" x="3679825" y="3211513"/>
          <p14:tracePt t="22855" x="3646488" y="3211513"/>
          <p14:tracePt t="22863" x="3603625" y="3238500"/>
          <p14:tracePt t="22870" x="3475038" y="3254375"/>
          <p14:tracePt t="22878" x="3340100" y="3305175"/>
          <p14:tracePt t="22887" x="3211513" y="3340100"/>
          <p14:tracePt t="22894" x="3084513" y="3365500"/>
          <p14:tracePt t="22902" x="2965450" y="3408363"/>
          <p14:tracePt t="22910" x="2855913" y="3433763"/>
          <p14:tracePt t="22918" x="2736850" y="3467100"/>
          <p14:tracePt t="22927" x="2633663" y="3502025"/>
          <p14:tracePt t="22934" x="2532063" y="3535363"/>
          <p14:tracePt t="22944" x="2438400" y="3560763"/>
          <p14:tracePt t="22962" x="2252663" y="3629025"/>
          <p14:tracePt t="22966" x="2149475" y="3662363"/>
          <p14:tracePt t="22974" x="2055813" y="3697288"/>
          <p14:tracePt t="22982" x="1971675" y="3713163"/>
          <p14:tracePt t="22990" x="1878013" y="3738563"/>
          <p14:tracePt t="22998" x="1819275" y="3748088"/>
          <p14:tracePt t="23006" x="1758950" y="3763963"/>
          <p14:tracePt t="23014" x="1733550" y="3773488"/>
          <p14:tracePt t="23022" x="1733550" y="3790950"/>
          <p14:tracePt t="23046" x="1766888" y="3790950"/>
          <p14:tracePt t="23054" x="1819275" y="3790950"/>
          <p14:tracePt t="23062" x="1954213" y="3629025"/>
          <p14:tracePt t="23070" x="1963738" y="3611563"/>
          <p14:tracePt t="23358" x="1938338" y="3611563"/>
          <p14:tracePt t="23362" x="1895475" y="3611563"/>
          <p14:tracePt t="23366" x="1878013" y="3619500"/>
          <p14:tracePt t="23374" x="1870075" y="3629025"/>
          <p14:tracePt t="23382" x="1852613" y="3636963"/>
          <p14:tracePt t="23390" x="1835150" y="3646488"/>
          <p14:tracePt t="23398" x="1827213" y="3646488"/>
          <p14:tracePt t="23407" x="1801813" y="3646488"/>
          <p14:tracePt t="23414" x="1793875" y="3646488"/>
          <p14:tracePt t="23427" x="1784350" y="3646488"/>
          <p14:tracePt t="23435" x="1776413" y="3646488"/>
          <p14:tracePt t="23443" x="1758950" y="3654425"/>
          <p14:tracePt t="23451" x="1741488" y="3662363"/>
          <p14:tracePt t="23458" x="1716088" y="3662363"/>
          <p14:tracePt t="23467" x="1700213" y="3671888"/>
          <p14:tracePt t="23474" x="1665288" y="3687763"/>
          <p14:tracePt t="23483" x="1649413" y="3697288"/>
          <p14:tracePt t="23486" x="1622425" y="3705225"/>
          <p14:tracePt t="23494" x="1614488" y="3713163"/>
          <p14:tracePt t="23507" x="1606550" y="3713163"/>
          <p14:tracePt t="23514" x="1589088" y="3722688"/>
          <p14:tracePt t="24361" x="1597025" y="3722688"/>
          <p14:tracePt t="24572" x="1606550" y="3697288"/>
          <p14:tracePt t="24579" x="1614488" y="3697288"/>
          <p14:tracePt t="24595" x="1606550" y="3697288"/>
          <p14:tracePt t="24610" x="1581150" y="3697288"/>
          <p14:tracePt t="24619" x="1571625" y="3697288"/>
          <p14:tracePt t="24627" x="1563688" y="3697288"/>
          <p14:tracePt t="24643" x="1538288" y="3697288"/>
          <p14:tracePt t="24651" x="1520825" y="3697288"/>
          <p14:tracePt t="24655" x="1495425" y="3697288"/>
          <p14:tracePt t="24662" x="1470025" y="3713163"/>
          <p14:tracePt t="24670" x="1462088" y="3713163"/>
          <p14:tracePt t="24678" x="1452563" y="3713163"/>
          <p14:tracePt t="24702" x="1444625" y="3722688"/>
          <p14:tracePt t="24734" x="1436688" y="3722688"/>
          <p14:tracePt t="24742" x="1419225" y="3722688"/>
          <p14:tracePt t="24774" x="1401763" y="3722688"/>
          <p14:tracePt t="25114" x="1393825" y="3722688"/>
          <p14:tracePt t="25119" x="1385888" y="3722688"/>
          <p14:tracePt t="25128" x="1376363" y="3722688"/>
          <p14:tracePt t="25136" x="1360488" y="3722688"/>
          <p14:tracePt t="25151" x="1343025" y="3722688"/>
          <p14:tracePt t="25299" x="1333500" y="3722688"/>
          <p14:tracePt t="25308" x="1317625" y="3722688"/>
          <p14:tracePt t="25316" x="1308100" y="3730625"/>
          <p14:tracePt t="25331" x="1300163" y="3738563"/>
          <p14:tracePt t="25416" x="1292225" y="3756025"/>
          <p14:tracePt t="25424" x="1292225" y="3781425"/>
          <p14:tracePt t="25432" x="1292225" y="3798888"/>
          <p14:tracePt t="25463" x="1308100" y="3806825"/>
          <p14:tracePt t="25676" x="1292225" y="3806825"/>
          <p14:tracePt t="25679" x="1333500" y="3806825"/>
          <p14:tracePt t="25683" x="1376363" y="3841750"/>
          <p14:tracePt t="25686" x="1385888" y="3841750"/>
          <p14:tracePt t="25694" x="1368425" y="3857625"/>
          <p14:tracePt t="25702" x="1350963" y="3849688"/>
          <p14:tracePt t="25719" x="1317625" y="3867150"/>
          <p14:tracePt t="25723" x="1274763" y="3917950"/>
          <p14:tracePt t="25735" x="1249363" y="3917950"/>
          <p14:tracePt t="25743" x="1241425" y="3917950"/>
          <p14:tracePt t="25751" x="1216025" y="3917950"/>
          <p14:tracePt t="25759" x="1206500" y="3917950"/>
          <p14:tracePt t="25863" x="1206500" y="3908425"/>
          <p14:tracePt t="25935" x="1206500" y="3900488"/>
          <p14:tracePt t="25943" x="1206500" y="3883025"/>
          <p14:tracePt t="25999" x="1206500" y="3867150"/>
          <p14:tracePt t="26007" x="1206500" y="3857625"/>
          <p14:tracePt t="26015" x="1206500" y="3849688"/>
          <p14:tracePt t="26023" x="1206500" y="3841750"/>
          <p14:tracePt t="26031" x="1206500" y="3832225"/>
          <p14:tracePt t="26039" x="1206500" y="3824288"/>
          <p14:tracePt t="26046" x="1189038" y="3806825"/>
          <p14:tracePt t="26055" x="1189038" y="3798888"/>
          <p14:tracePt t="26071" x="1189038" y="3790950"/>
          <p14:tracePt t="26079" x="1189038" y="3781425"/>
          <p14:tracePt t="26095" x="1189038" y="3773488"/>
          <p14:tracePt t="26103" x="1181100" y="3763963"/>
          <p14:tracePt t="27447" x="1216025" y="3763963"/>
          <p14:tracePt t="27454" x="1308100" y="3763963"/>
          <p14:tracePt t="27462" x="1452563" y="3763963"/>
          <p14:tracePt t="27470" x="1606550" y="3763963"/>
          <p14:tracePt t="27478" x="1758950" y="3763963"/>
          <p14:tracePt t="27487" x="1911350" y="3763963"/>
          <p14:tracePt t="27495" x="2055813" y="3756025"/>
          <p14:tracePt t="27503" x="2166938" y="3756025"/>
          <p14:tracePt t="27510" x="2252663" y="3756025"/>
          <p14:tracePt t="27519" x="2278063" y="3756025"/>
          <p14:tracePt t="27526" x="2293938" y="3756025"/>
          <p14:tracePt t="27590" x="2336800" y="3756025"/>
          <p14:tracePt t="27598" x="2362200" y="3756025"/>
          <p14:tracePt t="27606" x="2422525" y="3756025"/>
          <p14:tracePt t="27614" x="2473325" y="3756025"/>
          <p14:tracePt t="27623" x="2498725" y="3756025"/>
          <p14:tracePt t="27630" x="2541588" y="3756025"/>
          <p14:tracePt t="27638" x="2582863" y="3756025"/>
          <p14:tracePt t="27647" x="2625725" y="3756025"/>
          <p14:tracePt t="27655" x="2651125" y="3756025"/>
          <p14:tracePt t="27671" x="2668588" y="3756025"/>
          <p14:tracePt t="27727" x="2686050" y="3756025"/>
          <p14:tracePt t="27735" x="2727325" y="3756025"/>
          <p14:tracePt t="27743" x="2770188" y="3756025"/>
          <p14:tracePt t="27750" x="2830513" y="3756025"/>
          <p14:tracePt t="27759" x="2863850" y="3756025"/>
          <p14:tracePt t="27767" x="2897188" y="3756025"/>
          <p14:tracePt t="27774" x="2914650" y="3756025"/>
          <p14:tracePt t="27783" x="2940050" y="3756025"/>
          <p14:tracePt t="27791" x="2965450" y="3756025"/>
          <p14:tracePt t="27799" x="2974975" y="3756025"/>
          <p14:tracePt t="27815" x="2982913" y="3756025"/>
          <p14:tracePt t="27847" x="2990850" y="3756025"/>
          <p14:tracePt t="27855" x="3016250" y="3763963"/>
          <p14:tracePt t="27863" x="3041650" y="3763963"/>
          <p14:tracePt t="27871" x="3051175" y="3763963"/>
          <p14:tracePt t="28011" x="3067050" y="3763963"/>
          <p14:tracePt t="28019" x="3051175" y="3781425"/>
          <p14:tracePt t="28026" x="3101975" y="3781425"/>
          <p14:tracePt t="28062" x="3127375" y="3781425"/>
          <p14:tracePt t="28070" x="3160713" y="3781425"/>
          <p14:tracePt t="28078" x="3178175" y="3781425"/>
          <p14:tracePt t="28086" x="3221038" y="3781425"/>
          <p14:tracePt t="28095" x="3279775" y="3781425"/>
          <p14:tracePt t="28103" x="3289300" y="3781425"/>
          <p14:tracePt t="28110" x="3314700" y="3781425"/>
          <p14:tracePt t="28118" x="3355975" y="3781425"/>
          <p14:tracePt t="28126" x="3398838" y="3781425"/>
          <p14:tracePt t="28135" x="3459163" y="3781425"/>
          <p14:tracePt t="28142" x="3517900" y="3781425"/>
          <p14:tracePt t="28151" x="3543300" y="3781425"/>
          <p14:tracePt t="28159" x="3594100" y="3781425"/>
          <p14:tracePt t="28167" x="3654425" y="3781425"/>
          <p14:tracePt t="28175" x="3738563" y="3781425"/>
          <p14:tracePt t="28183" x="3806825" y="3763963"/>
          <p14:tracePt t="28190" x="3900488" y="3756025"/>
          <p14:tracePt t="28199" x="3986213" y="3748088"/>
          <p14:tracePt t="28206" x="4062413" y="3722688"/>
          <p14:tracePt t="28215" x="4146550" y="3705225"/>
          <p14:tracePt t="28223" x="4224338" y="3679825"/>
          <p14:tracePt t="28231" x="4240213" y="3671888"/>
          <p14:tracePt t="28238" x="4300538" y="3654425"/>
          <p14:tracePt t="28247" x="4333875" y="3646488"/>
          <p14:tracePt t="28255" x="4368800" y="3646488"/>
          <p14:tracePt t="28263" x="4402138" y="3629025"/>
          <p14:tracePt t="28270" x="4427538" y="3629025"/>
          <p14:tracePt t="28279" x="4470400" y="3619500"/>
          <p14:tracePt t="28287" x="4529138" y="3619500"/>
          <p14:tracePt t="28295" x="4589463" y="3603625"/>
          <p14:tracePt t="28303" x="4648200" y="3586163"/>
          <p14:tracePt t="28310" x="4683125" y="3586163"/>
          <p14:tracePt t="28320" x="4724400" y="3578225"/>
          <p14:tracePt t="28327" x="4784725" y="3568700"/>
          <p14:tracePt t="28335" x="4835525" y="3568700"/>
          <p14:tracePt t="28342" x="4878388" y="3568700"/>
          <p14:tracePt t="28350" x="4886325" y="3552825"/>
          <p14:tracePt t="28407" x="4894263" y="3552825"/>
          <p14:tracePt t="28423" x="4911725" y="3552825"/>
          <p14:tracePt t="28439" x="4929188" y="3552825"/>
          <p14:tracePt t="28447" x="4937125" y="3552825"/>
          <p14:tracePt t="28455" x="4946650" y="3552825"/>
          <p14:tracePt t="28463" x="4954588" y="3552825"/>
          <p14:tracePt t="28471" x="4962525" y="3552825"/>
          <p14:tracePt t="28479" x="4972050" y="3552825"/>
          <p14:tracePt t="28487" x="4979988" y="3552825"/>
          <p14:tracePt t="28495" x="4987925" y="3552825"/>
          <p14:tracePt t="28505" x="5013325" y="3568700"/>
          <p14:tracePt t="28510" x="5038725" y="3568700"/>
          <p14:tracePt t="28519" x="5081588" y="3568700"/>
          <p14:tracePt t="28527" x="5106988" y="3568700"/>
          <p14:tracePt t="28535" x="5132388" y="3568700"/>
          <p14:tracePt t="28544" x="5157788" y="3568700"/>
          <p14:tracePt t="28551" x="5167313" y="3568700"/>
          <p14:tracePt t="28707" x="5157788" y="3568700"/>
          <p14:tracePt t="28715" x="5149850" y="3568700"/>
          <p14:tracePt t="28747" x="5141913" y="3578225"/>
          <p14:tracePt t="29257" x="5157788" y="3578225"/>
          <p14:tracePt t="29263" x="5200650" y="3578225"/>
          <p14:tracePt t="29271" x="5235575" y="3578225"/>
          <p14:tracePt t="29279" x="5260975" y="3578225"/>
          <p14:tracePt t="29287" x="5276850" y="3578225"/>
          <p14:tracePt t="29799" x="5286375" y="3543300"/>
          <p14:tracePt t="29806" x="5311775" y="3492500"/>
          <p14:tracePt t="29810" x="5345113" y="3416300"/>
          <p14:tracePt t="29814" x="5387975" y="3340100"/>
          <p14:tracePt t="29823" x="5430838" y="3263900"/>
          <p14:tracePt t="29831" x="5481638" y="3186113"/>
          <p14:tracePt t="29835" x="5540375" y="3000375"/>
          <p14:tracePt t="29839" x="5591175" y="2846388"/>
          <p14:tracePt t="29847" x="5626100" y="2744788"/>
          <p14:tracePt t="29855" x="5659438" y="2643188"/>
          <p14:tracePt t="29863" x="5694363" y="2541588"/>
          <p14:tracePt t="29871" x="5710238" y="2455863"/>
          <p14:tracePt t="29878" x="5735638" y="2362200"/>
          <p14:tracePt t="29886" x="5745163" y="2293938"/>
          <p14:tracePt t="29895" x="5745163" y="2217738"/>
          <p14:tracePt t="29898" x="5745163" y="2166938"/>
          <p14:tracePt t="29907" x="5745163" y="2116138"/>
          <p14:tracePt t="29915" x="5745163" y="2030413"/>
          <p14:tracePt t="29923" x="5745163" y="1938338"/>
          <p14:tracePt t="29931" x="5745163" y="1819275"/>
          <p14:tracePt t="29939" x="5753100" y="1733550"/>
          <p14:tracePt t="29960" x="5778500" y="1597025"/>
          <p14:tracePt t="29967" x="5778500" y="1563688"/>
          <p14:tracePt t="29975" x="5788025" y="1538288"/>
          <p14:tracePt t="29983" x="5788025" y="1495425"/>
          <p14:tracePt t="29990" x="5788025" y="1452563"/>
          <p14:tracePt t="29999" x="5788025" y="1419225"/>
          <p14:tracePt t="30007" x="5788025" y="1401763"/>
          <p14:tracePt t="30015" x="5788025" y="1368425"/>
          <p14:tracePt t="30023" x="5761038" y="1343025"/>
          <p14:tracePt t="30031" x="5719763" y="1333500"/>
          <p14:tracePt t="30038" x="5694363" y="1333500"/>
          <p14:tracePt t="30047" x="5651500" y="1333500"/>
          <p14:tracePt t="30054" x="5591175" y="1333500"/>
          <p14:tracePt t="30062" x="5575300" y="1333500"/>
          <p14:tracePt t="30070" x="5549900" y="1343025"/>
          <p14:tracePt t="30078" x="5514975" y="1368425"/>
          <p14:tracePt t="30086" x="5497513" y="1368425"/>
          <p14:tracePt t="30094" x="5472113" y="1393825"/>
          <p14:tracePt t="30103" x="5464175" y="1436688"/>
          <p14:tracePt t="30111" x="5464175" y="1477963"/>
          <p14:tracePt t="30118" x="5464175" y="1512888"/>
          <p14:tracePt t="30126" x="5464175" y="1555750"/>
          <p14:tracePt t="30135" x="5514975" y="1589088"/>
          <p14:tracePt t="30142" x="5565775" y="1606550"/>
          <p14:tracePt t="30151" x="5591175" y="1606550"/>
          <p14:tracePt t="30158" x="5641975" y="1606550"/>
          <p14:tracePt t="30167" x="5702300" y="1606550"/>
          <p14:tracePt t="30175" x="5854700" y="1606550"/>
          <p14:tracePt t="30182" x="5965825" y="1606550"/>
          <p14:tracePt t="30190" x="6042025" y="1606550"/>
          <p14:tracePt t="30199" x="6059488" y="1589088"/>
          <p14:tracePt t="30223" x="6059488" y="1581150"/>
          <p14:tracePt t="30231" x="6059488" y="1571625"/>
          <p14:tracePt t="30239" x="6034088" y="1571625"/>
          <p14:tracePt t="30247" x="5957888" y="1571625"/>
          <p14:tracePt t="30255" x="5872163" y="1571625"/>
          <p14:tracePt t="30263" x="5761038" y="1571625"/>
          <p14:tracePt t="30270" x="5659438" y="1571625"/>
          <p14:tracePt t="30279" x="5549900" y="1571625"/>
          <p14:tracePt t="30286" x="5446713" y="1571625"/>
          <p14:tracePt t="30296" x="5387975" y="1571625"/>
          <p14:tracePt t="30302" x="5319713" y="1571625"/>
          <p14:tracePt t="30310" x="5294313" y="1571625"/>
          <p14:tracePt t="30319" x="5251450" y="1581150"/>
          <p14:tracePt t="30326" x="5218113" y="1597025"/>
          <p14:tracePt t="30335" x="5149850" y="1622425"/>
          <p14:tracePt t="30342" x="5124450" y="1631950"/>
          <p14:tracePt t="30351" x="5073650" y="1657350"/>
          <p14:tracePt t="30359" x="5013325" y="1665288"/>
          <p14:tracePt t="30367" x="4937125" y="1682750"/>
          <p14:tracePt t="30375" x="4868863" y="1690688"/>
          <p14:tracePt t="30383" x="4775200" y="1716088"/>
          <p14:tracePt t="30391" x="4665663" y="1725613"/>
          <p14:tracePt t="30398" x="4538663" y="1741488"/>
          <p14:tracePt t="30407" x="4419600" y="1751013"/>
          <p14:tracePt t="30415" x="4325938" y="1758950"/>
          <p14:tracePt t="30423" x="4206875" y="1758950"/>
          <p14:tracePt t="30430" x="4095750" y="1776413"/>
          <p14:tracePt t="30439" x="4011613" y="1784350"/>
          <p14:tracePt t="30447" x="3908425" y="1793875"/>
          <p14:tracePt t="30455" x="3832225" y="1819275"/>
          <p14:tracePt t="30463" x="3748088" y="1827213"/>
          <p14:tracePt t="30471" x="3671888" y="1835150"/>
          <p14:tracePt t="30479" x="3586163" y="1852613"/>
          <p14:tracePt t="30486" x="3509963" y="1870075"/>
          <p14:tracePt t="30494" x="3424238" y="1895475"/>
          <p14:tracePt t="30502" x="3348038" y="1911350"/>
          <p14:tracePt t="30510" x="3297238" y="1946275"/>
          <p14:tracePt t="30518" x="3271838" y="1963738"/>
          <p14:tracePt t="30526" x="3263900" y="1963738"/>
          <p14:tracePt t="30558" x="3263900" y="1979613"/>
          <p14:tracePt t="30567" x="3289300" y="1979613"/>
          <p14:tracePt t="30575" x="3330575" y="1979613"/>
          <p14:tracePt t="30583" x="3365500" y="1979613"/>
          <p14:tracePt t="30590" x="3408363" y="1979613"/>
          <p14:tracePt t="30599" x="3517900" y="1979613"/>
          <p14:tracePt t="30607" x="3636963" y="1979613"/>
          <p14:tracePt t="30614" x="3748088" y="1971675"/>
          <p14:tracePt t="30623" x="3867150" y="1946275"/>
          <p14:tracePt t="30631" x="3976688" y="1928813"/>
          <p14:tracePt t="30638" x="4095750" y="1920875"/>
          <p14:tracePt t="30646" x="4189413" y="1911350"/>
          <p14:tracePt t="30655" x="4265613" y="1903413"/>
          <p14:tracePt t="30663" x="4341813" y="1885950"/>
          <p14:tracePt t="30671" x="4384675" y="1878013"/>
          <p14:tracePt t="30679" x="4445000" y="1870075"/>
          <p14:tracePt t="30687" x="4503738" y="1860550"/>
          <p14:tracePt t="30695" x="4564063" y="1860550"/>
          <p14:tracePt t="30702" x="4630738" y="1852613"/>
          <p14:tracePt t="30710" x="4708525" y="1835150"/>
          <p14:tracePt t="30719" x="4886325" y="1809750"/>
          <p14:tracePt t="30726" x="5073650" y="1801813"/>
          <p14:tracePt t="30735" x="5208588" y="1793875"/>
          <p14:tracePt t="30742" x="5337175" y="1793875"/>
          <p14:tracePt t="30751" x="5456238" y="1776413"/>
          <p14:tracePt t="30759" x="5540375" y="1766888"/>
          <p14:tracePt t="30766" x="5600700" y="1741488"/>
          <p14:tracePt t="30775" x="5608638" y="1741488"/>
          <p14:tracePt t="30790" x="5616575" y="1741488"/>
          <p14:tracePt t="30815" x="5616575" y="1725613"/>
          <p14:tracePt t="30823" x="5616575" y="1700213"/>
          <p14:tracePt t="30831" x="5616575" y="1682750"/>
          <p14:tracePt t="30847" x="5608638" y="1674813"/>
          <p14:tracePt t="30855" x="5600700" y="1665288"/>
          <p14:tracePt t="30919" x="5591175" y="1665288"/>
          <p14:tracePt t="30927" x="5583238" y="1665288"/>
          <p14:tracePt t="30944" x="5575300" y="1665288"/>
          <p14:tracePt t="30960" x="5575300" y="1690688"/>
          <p14:tracePt t="30967" x="5575300" y="1708150"/>
          <p14:tracePt t="30976" x="5575300" y="1716088"/>
          <p14:tracePt t="30983" x="5591175" y="1733550"/>
          <p14:tracePt t="30990" x="5600700" y="1733550"/>
          <p14:tracePt t="30999" x="5616575" y="1741488"/>
          <p14:tracePt t="31007" x="5641975" y="1741488"/>
          <p14:tracePt t="31613" x="5616575" y="1741488"/>
          <p14:tracePt t="31616" x="5591175" y="1741488"/>
          <p14:tracePt t="31619" x="5557838" y="1758950"/>
          <p14:tracePt t="31623" x="5524500" y="1793875"/>
          <p14:tracePt t="31631" x="5489575" y="1809750"/>
          <p14:tracePt t="31639" x="5438775" y="1844675"/>
          <p14:tracePt t="31647" x="5405438" y="1852613"/>
          <p14:tracePt t="31654" x="5337175" y="1911350"/>
          <p14:tracePt t="31662" x="5302250" y="1938338"/>
          <p14:tracePt t="31666" x="5243513" y="2005013"/>
          <p14:tracePt t="31670" x="5200650" y="2065338"/>
          <p14:tracePt t="31679" x="5183188" y="2116138"/>
          <p14:tracePt t="31687" x="5175250" y="2149475"/>
          <p14:tracePt t="31694" x="5167313" y="2252663"/>
          <p14:tracePt t="31702" x="5141913" y="2379663"/>
          <p14:tracePt t="31711" x="5132388" y="2506663"/>
          <p14:tracePt t="31719" x="5106988" y="2617788"/>
          <p14:tracePt t="31726" x="5081588" y="2736850"/>
          <p14:tracePt t="31730" x="5056188" y="2846388"/>
          <p14:tracePt t="31739" x="5038725" y="2982913"/>
          <p14:tracePt t="31746" x="5038725" y="3101975"/>
          <p14:tracePt t="31755" x="5038725" y="3228975"/>
          <p14:tracePt t="31763" x="5091113" y="3348038"/>
          <p14:tracePt t="31771" x="5141913" y="3459163"/>
          <p14:tracePt t="31779" x="5226050" y="3517900"/>
          <p14:tracePt t="31787" x="5302250" y="3552825"/>
          <p14:tracePt t="32023" x="5302250" y="3586163"/>
          <p14:tracePt t="32030" x="5302250" y="3611563"/>
          <p14:tracePt t="32034" x="5311775" y="3662363"/>
          <p14:tracePt t="32039" x="5319713" y="3671888"/>
          <p14:tracePt t="32042" x="5345113" y="3697288"/>
          <p14:tracePt t="32051" x="5395913" y="3730625"/>
          <p14:tracePt t="32058" x="5430838" y="3748088"/>
          <p14:tracePt t="32067" x="5481638" y="3773488"/>
          <p14:tracePt t="32076" x="5532438" y="3806825"/>
          <p14:tracePt t="32083" x="5591175" y="3832225"/>
          <p14:tracePt t="32090" x="5641975" y="3875088"/>
          <p14:tracePt t="32094" x="5710238" y="3917950"/>
          <p14:tracePt t="32098" x="5745163" y="3935413"/>
          <p14:tracePt t="32106" x="5795963" y="3976688"/>
          <p14:tracePt t="32115" x="5872163" y="4019550"/>
          <p14:tracePt t="32123" x="5973763" y="4079875"/>
          <p14:tracePt t="32131" x="6049963" y="4121150"/>
          <p14:tracePt t="32139" x="6076950" y="4138613"/>
          <p14:tracePt t="32215" x="6076950" y="4146550"/>
          <p14:tracePt t="32247" x="6076950" y="4156075"/>
          <p14:tracePt t="32255" x="6076950" y="4164013"/>
          <p14:tracePt t="32263" x="6092825" y="4181475"/>
          <p14:tracePt t="32270" x="6102350" y="4181475"/>
          <p14:tracePt t="32278" x="6110288" y="4181475"/>
          <p14:tracePt t="32287" x="6161088" y="4181475"/>
          <p14:tracePt t="32456" x="6153150" y="4181475"/>
          <p14:tracePt t="32463" x="6143625" y="4181475"/>
          <p14:tracePt t="32568" x="6143625" y="4171950"/>
          <p14:tracePt t="32575" x="6127750" y="4171950"/>
          <p14:tracePt t="32709" x="6110288" y="4171950"/>
          <p14:tracePt t="32716" x="6102350" y="4171950"/>
          <p14:tracePt t="32725" x="6084888" y="4171950"/>
          <p14:tracePt t="32948" x="6008688" y="4197350"/>
          <p14:tracePt t="32959" x="5770563" y="4300538"/>
          <p14:tracePt t="32967" x="5524500" y="4435475"/>
          <p14:tracePt t="32975" x="5319713" y="4554538"/>
          <p14:tracePt t="32983" x="5124450" y="4657725"/>
          <p14:tracePt t="32991" x="4954588" y="4759325"/>
          <p14:tracePt t="32999" x="4767263" y="4843463"/>
          <p14:tracePt t="33006" x="4605338" y="4929188"/>
          <p14:tracePt t="33015" x="4419600" y="5013325"/>
          <p14:tracePt t="33023" x="4257675" y="5081588"/>
          <p14:tracePt t="33031" x="4156075" y="5141913"/>
          <p14:tracePt t="33039" x="4062413" y="5192713"/>
          <p14:tracePt t="33047" x="4002088" y="5235575"/>
          <p14:tracePt t="33055" x="3976688" y="5260975"/>
          <p14:tracePt t="33063" x="3960813" y="5276850"/>
          <p14:tracePt t="33070" x="3943350" y="5302250"/>
          <p14:tracePt t="33079" x="3943350" y="5311775"/>
          <p14:tracePt t="34637" x="3925888" y="5311775"/>
          <p14:tracePt t="34642" x="3900488" y="5311775"/>
          <p14:tracePt t="34653" x="3892550" y="5311775"/>
          <p14:tracePt t="34675" x="3883025" y="5311775"/>
          <p14:tracePt t="34967" x="3867150" y="5311775"/>
          <p14:tracePt t="34983" x="3841750" y="5311775"/>
          <p14:tracePt t="34999" x="3832225" y="5311775"/>
          <p14:tracePt t="35007" x="3806825" y="5311775"/>
          <p14:tracePt t="35015" x="3798888" y="5311775"/>
          <p14:tracePt t="35018" x="3790950" y="5311775"/>
          <p14:tracePt t="35022" x="3773488" y="5311775"/>
          <p14:tracePt t="35038" x="3763963" y="5311775"/>
          <p14:tracePt t="35063" x="3748088" y="5311775"/>
          <p14:tracePt t="35221" x="3730625" y="5311775"/>
          <p14:tracePt t="35236" x="3722688" y="5311775"/>
          <p14:tracePt t="40153" x="3527425" y="5311775"/>
          <p14:tracePt t="40159" x="3517900" y="5311775"/>
          <p14:tracePt t="40167" x="3509963" y="5294313"/>
          <p14:tracePt t="40199" x="3517900" y="5294313"/>
          <p14:tracePt t="40207" x="3527425" y="5294313"/>
          <p14:tracePt t="40332" x="3527425" y="5286375"/>
          <p14:tracePt t="40347" x="3502025" y="5286375"/>
          <p14:tracePt t="40356" x="3475038" y="5268913"/>
          <p14:tracePt t="40363" x="3449638" y="5260975"/>
          <p14:tracePt t="40386" x="3424238" y="5260975"/>
          <p14:tracePt t="40395" x="3398838" y="5260975"/>
          <p14:tracePt t="40403" x="3390900" y="5260975"/>
          <p14:tracePt t="40411" x="3355975" y="5260975"/>
          <p14:tracePt t="40419" x="3348038" y="5260975"/>
          <p14:tracePt t="40424" x="3322638" y="5260975"/>
          <p14:tracePt t="40431" x="3305175" y="5260975"/>
          <p14:tracePt t="40438" x="3289300" y="5251450"/>
          <p14:tracePt t="40447" x="3238500" y="5235575"/>
          <p14:tracePt t="40455" x="3178175" y="5200650"/>
          <p14:tracePt t="40463" x="3144838" y="5200650"/>
          <p14:tracePt t="40470" x="3109913" y="5192713"/>
          <p14:tracePt t="40479" x="3076575" y="5175250"/>
          <p14:tracePt t="40486" x="3041650" y="5167313"/>
          <p14:tracePt t="40495" x="3025775" y="5167313"/>
          <p14:tracePt t="40503" x="2990850" y="5149850"/>
          <p14:tracePt t="40511" x="2957513" y="5141913"/>
          <p14:tracePt t="40519" x="2922588" y="5124450"/>
          <p14:tracePt t="40527" x="2889250" y="5116513"/>
          <p14:tracePt t="40535" x="2863850" y="5106988"/>
          <p14:tracePt t="40543" x="2838450" y="5091113"/>
          <p14:tracePt t="40551" x="2813050" y="5091113"/>
          <p14:tracePt t="40558" x="2770188" y="5073650"/>
          <p14:tracePt t="40566" x="2736850" y="5073650"/>
          <p14:tracePt t="40575" x="2711450" y="5073650"/>
          <p14:tracePt t="40582" x="2676525" y="5056188"/>
          <p14:tracePt t="40590" x="2625725" y="5038725"/>
          <p14:tracePt t="40598" x="2608263" y="5038725"/>
          <p14:tracePt t="40607" x="2574925" y="5038725"/>
          <p14:tracePt t="40614" x="2541588" y="5022850"/>
          <p14:tracePt t="40623" x="2524125" y="5022850"/>
          <p14:tracePt t="40630" x="2506663" y="5022850"/>
          <p14:tracePt t="40638" x="2473325" y="5005388"/>
          <p14:tracePt t="40646" x="2455863" y="4997450"/>
          <p14:tracePt t="40662" x="2438400" y="4979988"/>
          <p14:tracePt t="40671" x="2430463" y="4979988"/>
          <p14:tracePt t="40679" x="2413000" y="4972050"/>
          <p14:tracePt t="40687" x="2387600" y="4954588"/>
          <p14:tracePt t="40695" x="2371725" y="4946650"/>
          <p14:tracePt t="40703" x="2362200" y="4937125"/>
          <p14:tracePt t="40710" x="2328863" y="4919663"/>
          <p14:tracePt t="40719" x="2293938" y="4919663"/>
          <p14:tracePt t="40727" x="2252663" y="4919663"/>
          <p14:tracePt t="40734" x="2217738" y="4919663"/>
          <p14:tracePt t="40743" x="2174875" y="4919663"/>
          <p14:tracePt t="40751" x="2133600" y="4919663"/>
          <p14:tracePt t="40758" x="2098675" y="4919663"/>
          <p14:tracePt t="40767" x="2055813" y="4919663"/>
          <p14:tracePt t="40774" x="2030413" y="4919663"/>
          <p14:tracePt t="40784" x="1997075" y="4919663"/>
          <p14:tracePt t="40792" x="1971675" y="4919663"/>
          <p14:tracePt t="40799" x="1946275" y="4919663"/>
          <p14:tracePt t="40808" x="1928813" y="4919663"/>
          <p14:tracePt t="40815" x="1903413" y="4919663"/>
          <p14:tracePt t="40831" x="1878013" y="4919663"/>
          <p14:tracePt t="40839" x="1870075" y="4919663"/>
          <p14:tracePt t="40847" x="1860550" y="4919663"/>
          <p14:tracePt t="40855" x="1844675" y="4919663"/>
          <p14:tracePt t="40863" x="1819275" y="4919663"/>
          <p14:tracePt t="40871" x="1801813" y="4919663"/>
          <p14:tracePt t="40879" x="1784350" y="4919663"/>
          <p14:tracePt t="40887" x="1758950" y="4919663"/>
          <p14:tracePt t="40895" x="1733550" y="4919663"/>
          <p14:tracePt t="40903" x="1716088" y="4919663"/>
          <p14:tracePt t="40911" x="1708150" y="4919663"/>
          <p14:tracePt t="40919" x="1682750" y="4911725"/>
          <p14:tracePt t="41044" x="1682750" y="4903788"/>
          <p14:tracePt t="41052" x="1708150" y="4886325"/>
          <p14:tracePt t="41059" x="1716088" y="4886325"/>
          <p14:tracePt t="41067" x="1741488" y="4886325"/>
          <p14:tracePt t="41078" x="1784350" y="4868863"/>
          <p14:tracePt t="41083" x="1835150" y="4852988"/>
          <p14:tracePt t="41087" x="1860550" y="4852988"/>
          <p14:tracePt t="41094" x="1895475" y="4852988"/>
          <p14:tracePt t="41104" x="1911350" y="4852988"/>
          <p14:tracePt t="41112" x="1928813" y="4852988"/>
          <p14:tracePt t="41119" x="1938338" y="4852988"/>
          <p14:tracePt t="41127" x="1954213" y="4852988"/>
          <p14:tracePt t="41152" x="1963738" y="4852988"/>
          <p14:tracePt t="41167" x="1971675" y="4860925"/>
          <p14:tracePt t="41175" x="1979613" y="4860925"/>
          <p14:tracePt t="41183" x="1989138" y="4860925"/>
          <p14:tracePt t="41192" x="2014538" y="4878388"/>
          <p14:tracePt t="41199" x="2047875" y="4878388"/>
          <p14:tracePt t="41208" x="2065338" y="4878388"/>
          <p14:tracePt t="41215" x="2090738" y="4878388"/>
          <p14:tracePt t="41224" x="2116138" y="4878388"/>
          <p14:tracePt t="41239" x="2133600" y="4878388"/>
          <p14:tracePt t="41255" x="2141538" y="4878388"/>
          <p14:tracePt t="41263" x="2149475" y="4878388"/>
          <p14:tracePt t="41279" x="2174875" y="4878388"/>
          <p14:tracePt t="41287" x="2200275" y="4886325"/>
          <p14:tracePt t="41295" x="2252663" y="4894263"/>
          <p14:tracePt t="41303" x="2311400" y="4894263"/>
          <p14:tracePt t="41311" x="2328863" y="4894263"/>
          <p14:tracePt t="41319" x="2371725" y="4894263"/>
          <p14:tracePt t="41327" x="2430463" y="4894263"/>
          <p14:tracePt t="41335" x="2498725" y="4894263"/>
          <p14:tracePt t="41343" x="2574925" y="4894263"/>
          <p14:tracePt t="41351" x="2643188" y="4894263"/>
          <p14:tracePt t="41359" x="2701925" y="4894263"/>
          <p14:tracePt t="41367" x="2744788" y="4894263"/>
          <p14:tracePt t="41375" x="2787650" y="4894263"/>
          <p14:tracePt t="41383" x="2813050" y="4911725"/>
          <p14:tracePt t="41391" x="2830513" y="4911725"/>
          <p14:tracePt t="41399" x="2863850" y="4919663"/>
          <p14:tracePt t="41408" x="2906713" y="4946650"/>
          <p14:tracePt t="41415" x="2965450" y="4962525"/>
          <p14:tracePt t="41423" x="3025775" y="4972050"/>
          <p14:tracePt t="41431" x="3084513" y="4972050"/>
          <p14:tracePt t="41439" x="3119438" y="4972050"/>
          <p14:tracePt t="41447" x="3144838" y="4972050"/>
          <p14:tracePt t="41463" x="3152775" y="4972050"/>
          <p14:tracePt t="41527" x="3135313" y="4972050"/>
          <p14:tracePt t="41535" x="3109913" y="4972050"/>
          <p14:tracePt t="41543" x="3109913" y="4954588"/>
          <p14:tracePt t="41551" x="3076575" y="4954588"/>
          <p14:tracePt t="41559" x="3067050" y="4954588"/>
          <p14:tracePt t="41567" x="3067050" y="4937125"/>
          <p14:tracePt t="41575" x="3067050" y="4929188"/>
          <p14:tracePt t="41638" x="3067050" y="4919663"/>
          <p14:tracePt t="41695" x="3094038" y="4919663"/>
          <p14:tracePt t="41702" x="3101975" y="4919663"/>
          <p14:tracePt t="41711" x="3144838" y="4919663"/>
          <p14:tracePt t="41719" x="3170238" y="4919663"/>
          <p14:tracePt t="41727" x="3195638" y="4919663"/>
          <p14:tracePt t="41734" x="3211513" y="4919663"/>
          <p14:tracePt t="41750" x="3228975" y="4919663"/>
          <p14:tracePt t="41775" x="3238500" y="4919663"/>
          <p14:tracePt t="41783" x="3246438" y="4919663"/>
          <p14:tracePt t="41790" x="3271838" y="4919663"/>
          <p14:tracePt t="41799" x="3297238" y="4919663"/>
          <p14:tracePt t="41807" x="3322638" y="4919663"/>
          <p14:tracePt t="41815" x="3348038" y="4919663"/>
          <p14:tracePt t="41824" x="3373438" y="4919663"/>
          <p14:tracePt t="41831" x="3390900" y="4919663"/>
          <p14:tracePt t="41838" x="3408363" y="4919663"/>
          <p14:tracePt t="41855" x="3416300" y="4919663"/>
          <p14:tracePt t="42781" x="3441700" y="4919663"/>
          <p14:tracePt t="42787" x="3517900" y="4919663"/>
          <p14:tracePt t="42791" x="3619500" y="4919663"/>
          <p14:tracePt t="42796" x="3730625" y="4919663"/>
          <p14:tracePt t="42799" x="3841750" y="4919663"/>
          <p14:tracePt t="42808" x="3968750" y="4911725"/>
          <p14:tracePt t="42815" x="4087813" y="4894263"/>
          <p14:tracePt t="42823" x="4189413" y="4878388"/>
          <p14:tracePt t="42831" x="4283075" y="4860925"/>
          <p14:tracePt t="42839" x="4359275" y="4852988"/>
          <p14:tracePt t="42846" x="4419600" y="4852988"/>
          <p14:tracePt t="42854" x="4435475" y="4852988"/>
          <p14:tracePt t="42887" x="4445000" y="4852988"/>
          <p14:tracePt t="42895" x="4452938" y="4852988"/>
          <p14:tracePt t="42903" x="4495800" y="4852988"/>
          <p14:tracePt t="42911" x="4529138" y="4852988"/>
          <p14:tracePt t="42914" x="4579938" y="4852988"/>
          <p14:tracePt t="42923" x="4614863" y="4852988"/>
          <p14:tracePt t="42931" x="4665663" y="4852988"/>
          <p14:tracePt t="42942" x="4724400" y="4852988"/>
          <p14:tracePt t="42946" x="4784725" y="4852988"/>
          <p14:tracePt t="42955" x="4827588" y="4852988"/>
          <p14:tracePt t="42963" x="4868863" y="4852988"/>
          <p14:tracePt t="42971" x="4911725" y="4852988"/>
          <p14:tracePt t="42974" x="4946650" y="4852988"/>
          <p14:tracePt t="42982" x="4954588" y="4852988"/>
          <p14:tracePt t="42990" x="4962525" y="4852988"/>
          <p14:tracePt t="43048" x="4972050" y="4852988"/>
          <p14:tracePt t="43056" x="4997450" y="4852988"/>
          <p14:tracePt t="43064" x="5030788" y="4852988"/>
          <p14:tracePt t="43073" x="5091113" y="4860925"/>
          <p14:tracePt t="43079" x="5106988" y="4860925"/>
          <p14:tracePt t="43087" x="5149850" y="4860925"/>
          <p14:tracePt t="43095" x="5208588" y="4860925"/>
          <p14:tracePt t="43103" x="5268913" y="4860925"/>
          <p14:tracePt t="43111" x="5337175" y="4860925"/>
          <p14:tracePt t="43118" x="5395913" y="4860925"/>
          <p14:tracePt t="43127" x="5464175" y="4860925"/>
          <p14:tracePt t="43135" x="5524500" y="4860925"/>
          <p14:tracePt t="43143" x="5600700" y="4868863"/>
          <p14:tracePt t="43151" x="5668963" y="4868863"/>
          <p14:tracePt t="43159" x="5727700" y="4868863"/>
          <p14:tracePt t="43166" x="5788025" y="4868863"/>
          <p14:tracePt t="43174" x="5829300" y="4868863"/>
          <p14:tracePt t="43183" x="5854700" y="4868863"/>
          <p14:tracePt t="43449" x="5854700" y="4878388"/>
          <p14:tracePt t="43456" x="5854700" y="4886325"/>
          <p14:tracePt t="43495" x="5864225" y="4886325"/>
          <p14:tracePt t="43503" x="5872163" y="4903788"/>
          <p14:tracePt t="43543" x="5872163" y="4911725"/>
          <p14:tracePt t="43559" x="5872163" y="4919663"/>
          <p14:tracePt t="43567" x="5872163" y="4929188"/>
          <p14:tracePt t="43599" x="5880100" y="4937125"/>
          <p14:tracePt t="43607" x="5889625" y="4946650"/>
          <p14:tracePt t="43799" x="5897563" y="4954588"/>
          <p14:tracePt t="43815" x="5915025" y="4954588"/>
          <p14:tracePt t="43823" x="5922963" y="4954588"/>
          <p14:tracePt t="43827" x="5940425" y="4954588"/>
          <p14:tracePt t="43831" x="5948363" y="4954588"/>
          <p14:tracePt t="43847" x="5957888" y="4954588"/>
          <p14:tracePt t="44261" x="5973763" y="4954588"/>
          <p14:tracePt t="44664" x="5983288" y="4954588"/>
          <p14:tracePt t="44672" x="5957888" y="4954588"/>
          <p14:tracePt t="44689" x="5940425" y="4954588"/>
          <p14:tracePt t="44696" x="5905500" y="4954588"/>
          <p14:tracePt t="44703" x="5915025" y="4954588"/>
          <p14:tracePt t="44711" x="5940425" y="4919663"/>
          <p14:tracePt t="44719" x="5957888" y="4919663"/>
          <p14:tracePt t="44735" x="5957888" y="4911725"/>
          <p14:tracePt t="44743" x="5957888" y="4903788"/>
          <p14:tracePt t="44807" x="5957888" y="4894263"/>
          <p14:tracePt t="44831" x="5948363" y="4894263"/>
          <p14:tracePt t="44895" x="5940425" y="4894263"/>
          <p14:tracePt t="45577" x="5957888" y="4903788"/>
          <p14:tracePt t="45583" x="5991225" y="4903788"/>
          <p14:tracePt t="45589" x="6049963" y="4903788"/>
          <p14:tracePt t="45593" x="6127750" y="4903788"/>
          <p14:tracePt t="45599" x="6194425" y="4903788"/>
          <p14:tracePt t="45608" x="6280150" y="4903788"/>
          <p14:tracePt t="45615" x="6365875" y="4903788"/>
          <p14:tracePt t="45624" x="6442075" y="4903788"/>
          <p14:tracePt t="45631" x="6492875" y="4903788"/>
          <p14:tracePt t="45639" x="6510338" y="4903788"/>
          <p14:tracePt t="45800" x="6518275" y="4903788"/>
          <p14:tracePt t="45807" x="6535738" y="4903788"/>
          <p14:tracePt t="45816" x="6543675" y="4903788"/>
          <p14:tracePt t="45824" x="6551613" y="4903788"/>
          <p14:tracePt t="45887" x="6577013" y="4903788"/>
          <p14:tracePt t="45894" x="6594475" y="4903788"/>
          <p14:tracePt t="45903" x="6627813" y="4903788"/>
          <p14:tracePt t="45911" x="6654800" y="4903788"/>
          <p14:tracePt t="45919" x="6680200" y="4903788"/>
          <p14:tracePt t="45927" x="6696075" y="4903788"/>
          <p14:tracePt t="45935" x="6721475" y="4903788"/>
          <p14:tracePt t="45943" x="6731000" y="4903788"/>
          <p14:tracePt t="45974" x="6738938" y="4911725"/>
          <p14:tracePt t="46085" x="6756400" y="4911725"/>
          <p14:tracePt t="46092" x="6781800" y="4911725"/>
          <p14:tracePt t="46101" x="6824663" y="4911725"/>
          <p14:tracePt t="46109" x="6865938" y="4911725"/>
          <p14:tracePt t="46115" x="6916738" y="4911725"/>
          <p14:tracePt t="46123" x="6969125" y="4911725"/>
          <p14:tracePt t="46131" x="7070725" y="4911725"/>
          <p14:tracePt t="46135" x="7172325" y="4911725"/>
          <p14:tracePt t="46143" x="7265988" y="4911725"/>
          <p14:tracePt t="46150" x="7367588" y="4911725"/>
          <p14:tracePt t="46158" x="7453313" y="4911725"/>
          <p14:tracePt t="46167" x="7512050" y="4911725"/>
          <p14:tracePt t="46174" x="7554913" y="4911725"/>
          <p14:tracePt t="46190" x="7580313" y="4911725"/>
          <p14:tracePt t="46199" x="7597775" y="4911725"/>
          <p14:tracePt t="46207" x="7623175" y="4911725"/>
          <p14:tracePt t="46215" x="7639050" y="4911725"/>
          <p14:tracePt t="46224" x="7656513" y="4911725"/>
          <p14:tracePt t="46231" x="7681913" y="4911725"/>
          <p14:tracePt t="46240" x="7716838" y="4911725"/>
          <p14:tracePt t="46247" x="7767638" y="4911725"/>
          <p14:tracePt t="46255" x="7793038" y="4911725"/>
          <p14:tracePt t="46263" x="7843838" y="4911725"/>
          <p14:tracePt t="46271" x="7886700" y="4911725"/>
          <p14:tracePt t="46279" x="7912100" y="4911725"/>
          <p14:tracePt t="46336" x="7920038" y="4911725"/>
          <p14:tracePt t="46351" x="7954963" y="4911725"/>
          <p14:tracePt t="46359" x="7996238" y="4911725"/>
          <p14:tracePt t="46367" x="8047038" y="4911725"/>
          <p14:tracePt t="46375" x="8089900" y="4911725"/>
          <p14:tracePt t="46383" x="8124825" y="4911725"/>
          <p14:tracePt t="46391" x="8158163" y="4911725"/>
          <p14:tracePt t="46399" x="8191500" y="4911725"/>
          <p14:tracePt t="46407" x="8201025" y="4911725"/>
          <p14:tracePt t="46512" x="8166100" y="4911725"/>
          <p14:tracePt t="46520" x="8140700" y="4911725"/>
          <p14:tracePt t="46527" x="8074025" y="4929188"/>
          <p14:tracePt t="46536" x="7970838" y="4937125"/>
          <p14:tracePt t="46540" x="7826375" y="4962525"/>
          <p14:tracePt t="46543" x="7648575" y="4987925"/>
          <p14:tracePt t="46551" x="7385050" y="5005388"/>
          <p14:tracePt t="46558" x="7053263" y="5022850"/>
          <p14:tracePt t="46567" x="6696075" y="5056188"/>
          <p14:tracePt t="46575" x="6288088" y="5091113"/>
          <p14:tracePt t="46583" x="5838825" y="5149850"/>
          <p14:tracePt t="46590" x="5370513" y="5208588"/>
          <p14:tracePt t="46599" x="4894263" y="5251450"/>
          <p14:tracePt t="46603" x="4452938" y="5302250"/>
          <p14:tracePt t="46611" x="4002088" y="5362575"/>
          <p14:tracePt t="46619" x="3586163" y="5421313"/>
          <p14:tracePt t="46627" x="3254375" y="5456238"/>
          <p14:tracePt t="46634" x="2949575" y="5507038"/>
          <p14:tracePt t="46643" x="2701925" y="5540375"/>
          <p14:tracePt t="46651" x="2516188" y="5565775"/>
          <p14:tracePt t="46659" x="2387600" y="5591175"/>
          <p14:tracePt t="46663" x="2268538" y="5600700"/>
          <p14:tracePt t="46670" x="2174875" y="5626100"/>
          <p14:tracePt t="46678" x="2082800" y="5634038"/>
          <p14:tracePt t="46687" x="2014538" y="5641975"/>
          <p14:tracePt t="46695" x="1954213" y="5641975"/>
          <p14:tracePt t="46702" x="1928813" y="5659438"/>
          <p14:tracePt t="46711" x="1885950" y="5659438"/>
          <p14:tracePt t="46719" x="1852613" y="5659438"/>
          <p14:tracePt t="46727" x="1809750" y="5659438"/>
          <p14:tracePt t="46735" x="1784350" y="5659438"/>
          <p14:tracePt t="46743" x="1741488" y="5659438"/>
          <p14:tracePt t="46751" x="1708150" y="5659438"/>
          <p14:tracePt t="46759" x="1665288" y="5659438"/>
          <p14:tracePt t="46767" x="1622425" y="5659438"/>
          <p14:tracePt t="46775" x="1581150" y="5659438"/>
          <p14:tracePt t="46783" x="1546225" y="5659438"/>
          <p14:tracePt t="46790" x="1530350" y="5659438"/>
          <p14:tracePt t="46799" x="1520825" y="5659438"/>
          <p14:tracePt t="46851" x="1512888" y="5659438"/>
          <p14:tracePt t="46859" x="1495425" y="5659438"/>
          <p14:tracePt t="46870" x="1452563" y="5659438"/>
          <p14:tracePt t="46878" x="1419225" y="5659438"/>
          <p14:tracePt t="46886" x="1376363" y="5659438"/>
          <p14:tracePt t="46894" x="1368425" y="5641975"/>
          <p14:tracePt t="46902" x="1360488" y="5641975"/>
          <p14:tracePt t="46911" x="1350963" y="5634038"/>
          <p14:tracePt t="46919" x="1333500" y="5616575"/>
          <p14:tracePt t="46927" x="1333500" y="5608638"/>
          <p14:tracePt t="46935" x="1333500" y="5600700"/>
          <p14:tracePt t="46956" x="1333500" y="5591175"/>
          <p14:tracePt t="46974" x="1333500" y="5583238"/>
          <p14:tracePt t="46983" x="1325563" y="5565775"/>
          <p14:tracePt t="46999" x="1308100" y="5540375"/>
          <p14:tracePt t="47015" x="1300163" y="5524500"/>
          <p14:tracePt t="47023" x="1300163" y="5507038"/>
          <p14:tracePt t="47031" x="1300163" y="5481638"/>
          <p14:tracePt t="47039" x="1300163" y="5472113"/>
          <p14:tracePt t="47046" x="1300163" y="5456238"/>
          <p14:tracePt t="47055" x="1300163" y="5446713"/>
          <p14:tracePt t="47063" x="1300163" y="5438775"/>
          <p14:tracePt t="47070" x="1317625" y="5430838"/>
          <p14:tracePt t="47079" x="1317625" y="5421313"/>
          <p14:tracePt t="47095" x="1325563" y="5413375"/>
          <p14:tracePt t="47134" x="1333500" y="5395913"/>
          <p14:tracePt t="47143" x="1343025" y="5387975"/>
          <p14:tracePt t="47167" x="1343025" y="5380038"/>
          <p14:tracePt t="47183" x="1360488" y="5370513"/>
          <p14:tracePt t="47215" x="1368425" y="5362575"/>
          <p14:tracePt t="47667" x="1368425" y="5353050"/>
          <p14:tracePt t="47687" x="1376363" y="5353050"/>
          <p14:tracePt t="47702" x="1393825" y="5353050"/>
          <p14:tracePt t="47816" x="1411288" y="5353050"/>
          <p14:tracePt t="48208" x="1436688" y="5353050"/>
          <p14:tracePt t="48216" x="1495425" y="5353050"/>
          <p14:tracePt t="48223" x="1589088" y="5353050"/>
          <p14:tracePt t="48231" x="1708150" y="5353050"/>
          <p14:tracePt t="48239" x="1827213" y="5353050"/>
          <p14:tracePt t="48247" x="1911350" y="5353050"/>
          <p14:tracePt t="48251" x="1938338" y="5362575"/>
          <p14:tracePt t="48259" x="1963738" y="5362575"/>
          <p14:tracePt t="48267" x="1963738" y="5337175"/>
          <p14:tracePt t="48275" x="1954213" y="5319713"/>
          <p14:tracePt t="48400" x="1946275" y="5319713"/>
          <p14:tracePt t="48407" x="1911350" y="5319713"/>
          <p14:tracePt t="48416" x="1903413" y="5319713"/>
          <p14:tracePt t="48425" x="1903413" y="5294313"/>
          <p14:tracePt t="48431" x="1903413" y="5286375"/>
          <p14:tracePt t="48439" x="1895475" y="5286375"/>
          <p14:tracePt t="48447" x="1870075" y="5294313"/>
          <p14:tracePt t="48456" x="1852613" y="5294313"/>
          <p14:tracePt t="48560" x="1860550" y="5294313"/>
          <p14:tracePt t="48567" x="1870075" y="5294313"/>
          <p14:tracePt t="48575" x="1903413" y="5294313"/>
          <p14:tracePt t="48584" x="1920875" y="5294313"/>
          <p14:tracePt t="48593" x="1954213" y="5294313"/>
          <p14:tracePt t="48599" x="1997075" y="5294313"/>
          <p14:tracePt t="48606" x="2055813" y="5294313"/>
          <p14:tracePt t="48615" x="2090738" y="5294313"/>
          <p14:tracePt t="48622" x="2133600" y="5294313"/>
          <p14:tracePt t="48631" x="2200275" y="5294313"/>
          <p14:tracePt t="48638" x="2260600" y="5294313"/>
          <p14:tracePt t="48647" x="2319338" y="5294313"/>
          <p14:tracePt t="48656" x="2362200" y="5286375"/>
          <p14:tracePt t="48663" x="2413000" y="5286375"/>
          <p14:tracePt t="48670" x="2430463" y="5286375"/>
          <p14:tracePt t="48679" x="2455863" y="5286375"/>
          <p14:tracePt t="48686" x="2481263" y="5286375"/>
          <p14:tracePt t="48694" x="2506663" y="5286375"/>
          <p14:tracePt t="48703" x="2541588" y="5276850"/>
          <p14:tracePt t="48711" x="2574925" y="5276850"/>
          <p14:tracePt t="48719" x="2608263" y="5276850"/>
          <p14:tracePt t="48727" x="2660650" y="5260975"/>
          <p14:tracePt t="48735" x="2711450" y="5251450"/>
          <p14:tracePt t="48743" x="2727325" y="5251450"/>
          <p14:tracePt t="48751" x="2736850" y="5251450"/>
          <p14:tracePt t="49580" x="2744788" y="5251450"/>
          <p14:tracePt t="49603" x="2752725" y="5251450"/>
          <p14:tracePt t="49700" x="2762250" y="5208588"/>
          <p14:tracePt t="49705" x="2795588" y="5208588"/>
          <p14:tracePt t="49711" x="2805113" y="5208588"/>
          <p14:tracePt t="49719" x="2805113" y="5218113"/>
          <p14:tracePt t="49727" x="2805113" y="5208588"/>
          <p14:tracePt t="49743" x="2795588" y="5251450"/>
          <p14:tracePt t="49751" x="2805113" y="5251450"/>
          <p14:tracePt t="49759" x="2813050" y="5251450"/>
          <p14:tracePt t="49767" x="2820988" y="5260975"/>
          <p14:tracePt t="49774" x="2813050" y="5260975"/>
          <p14:tracePt t="49807" x="2795588" y="5260975"/>
          <p14:tracePt t="50032" x="2813050" y="5251450"/>
          <p14:tracePt t="50040" x="2846388" y="5243513"/>
          <p14:tracePt t="50047" x="2863850" y="5243513"/>
          <p14:tracePt t="50056" x="2897188" y="5226050"/>
          <p14:tracePt t="50062" x="2932113" y="5226050"/>
          <p14:tracePt t="50066" x="2957513" y="5226050"/>
          <p14:tracePt t="50072" x="2982913" y="5226050"/>
          <p14:tracePt t="50078" x="2990850" y="5226050"/>
          <p14:tracePt t="51073" x="3025775" y="5218113"/>
          <p14:tracePt t="51080" x="3170238" y="5192713"/>
          <p14:tracePt t="51084" x="3348038" y="5175250"/>
          <p14:tracePt t="51089" x="3535363" y="5149850"/>
          <p14:tracePt t="51095" x="3687763" y="5141913"/>
          <p14:tracePt t="51103" x="3806825" y="5141913"/>
          <p14:tracePt t="51110" x="3824288" y="5132388"/>
          <p14:tracePt t="51118" x="3841750" y="5132388"/>
          <p14:tracePt t="53960" x="3849688" y="5099050"/>
          <p14:tracePt t="54236" x="3849688" y="5091113"/>
          <p14:tracePt t="54242" x="3841750" y="5091113"/>
          <p14:tracePt t="54250" x="3832225" y="5099050"/>
          <p14:tracePt t="54262" x="3824288" y="5106988"/>
          <p14:tracePt t="54318" x="3816350" y="5106988"/>
          <p14:tracePt t="54383" x="3816350" y="5116513"/>
          <p14:tracePt t="54408" x="3816350" y="5124450"/>
          <p14:tracePt t="54416" x="3816350" y="5116513"/>
          <p14:tracePt t="54423" x="3832225" y="5099050"/>
          <p14:tracePt t="54439" x="3841750" y="5099050"/>
          <p14:tracePt t="54711" x="3849688" y="5091113"/>
          <p14:tracePt t="54726" x="3849688" y="5099050"/>
          <p14:tracePt t="54767" x="3841750" y="5099050"/>
          <p14:tracePt t="54783" x="3816350" y="5099050"/>
          <p14:tracePt t="54815" x="3806825" y="5091113"/>
          <p14:tracePt t="54838" x="3773488" y="5081588"/>
          <p14:tracePt t="54871" x="3763963" y="5081588"/>
          <p14:tracePt t="54887" x="3748088" y="5081588"/>
          <p14:tracePt t="54895" x="3738563" y="5081588"/>
          <p14:tracePt t="54911" x="3730625" y="5081588"/>
          <p14:tracePt t="54919" x="3722688" y="5081588"/>
          <p14:tracePt t="54927" x="3713163" y="5081588"/>
          <p14:tracePt t="55302" x="3679825" y="5081588"/>
          <p14:tracePt t="55310" x="3636963" y="5091113"/>
          <p14:tracePt t="55318" x="3619500" y="5091113"/>
          <p14:tracePt t="55327" x="3611563" y="5091113"/>
          <p14:tracePt t="55399" x="3586163" y="5091113"/>
          <p14:tracePt t="55407" x="3568700" y="5091113"/>
          <p14:tracePt t="55414" x="3543300" y="5091113"/>
          <p14:tracePt t="55422" x="3509963" y="5081588"/>
          <p14:tracePt t="55431" x="3484563" y="5073650"/>
          <p14:tracePt t="55438" x="3441700" y="5022850"/>
          <p14:tracePt t="55447" x="3373438" y="4972050"/>
          <p14:tracePt t="55455" x="3322638" y="4919663"/>
          <p14:tracePt t="55463" x="3254375" y="4852988"/>
          <p14:tracePt t="55472" x="3203575" y="4802188"/>
          <p14:tracePt t="55479" x="3178175" y="4749800"/>
          <p14:tracePt t="55489" x="3144838" y="4716463"/>
          <p14:tracePt t="55494" x="3127375" y="4683125"/>
          <p14:tracePt t="55503" x="3127375" y="4665663"/>
          <p14:tracePt t="55510" x="3119438" y="4640263"/>
          <p14:tracePt t="55518" x="3101975" y="4597400"/>
          <p14:tracePt t="55526" x="3094038" y="4564063"/>
          <p14:tracePt t="55534" x="3076575" y="4503738"/>
          <p14:tracePt t="55542" x="3067050" y="4445000"/>
          <p14:tracePt t="55551" x="3059113" y="4419600"/>
          <p14:tracePt t="55558" x="3051175" y="4376738"/>
          <p14:tracePt t="55567" x="3025775" y="4316413"/>
          <p14:tracePt t="55575" x="3016250" y="4257675"/>
          <p14:tracePt t="55583" x="3008313" y="4095750"/>
          <p14:tracePt t="55591" x="2990850" y="3925888"/>
          <p14:tracePt t="55599" x="2982913" y="3763963"/>
          <p14:tracePt t="55607" x="2982913" y="3629025"/>
          <p14:tracePt t="55615" x="2982913" y="3517900"/>
          <p14:tracePt t="55623" x="2982913" y="3441700"/>
          <p14:tracePt t="55631" x="2982913" y="3424238"/>
          <p14:tracePt t="55638" x="2982913" y="3390900"/>
          <p14:tracePt t="55647" x="2982913" y="3348038"/>
          <p14:tracePt t="55654" x="2982913" y="3314700"/>
          <p14:tracePt t="55663" x="2982913" y="3246438"/>
          <p14:tracePt t="55670" x="2982913" y="3160713"/>
          <p14:tracePt t="55679" x="2982913" y="3076575"/>
          <p14:tracePt t="55687" x="3008313" y="2990850"/>
          <p14:tracePt t="55695" x="3025775" y="2906713"/>
          <p14:tracePt t="55702" x="3041650" y="2813050"/>
          <p14:tracePt t="55711" x="3059113" y="2744788"/>
          <p14:tracePt t="55719" x="3084513" y="2651125"/>
          <p14:tracePt t="55727" x="3101975" y="2574925"/>
          <p14:tracePt t="55735" x="3127375" y="2516188"/>
          <p14:tracePt t="55743" x="3135313" y="2473325"/>
          <p14:tracePt t="55751" x="3144838" y="2422525"/>
          <p14:tracePt t="55759" x="3144838" y="2371725"/>
          <p14:tracePt t="55767" x="3144838" y="2319338"/>
          <p14:tracePt t="55775" x="3144838" y="2268538"/>
          <p14:tracePt t="55783" x="3144838" y="2209800"/>
          <p14:tracePt t="55791" x="3144838" y="2166938"/>
          <p14:tracePt t="55799" x="3144838" y="2124075"/>
          <p14:tracePt t="55807" x="3144838" y="2090738"/>
          <p14:tracePt t="55815" x="3144838" y="2030413"/>
          <p14:tracePt t="55822" x="3144838" y="1963738"/>
          <p14:tracePt t="55831" x="3144838" y="1903413"/>
          <p14:tracePt t="55838" x="3119438" y="1844675"/>
          <p14:tracePt t="55846" x="3109913" y="1819275"/>
          <p14:tracePt t="55854" x="3094038" y="1776413"/>
          <p14:tracePt t="55863" x="3094038" y="1766888"/>
          <p14:tracePt t="55871" x="3084513" y="1751013"/>
          <p14:tracePt t="55895" x="3084513" y="1741488"/>
          <p14:tracePt t="55902" x="3084513" y="1733550"/>
          <p14:tracePt t="55911" x="3101975" y="1733550"/>
          <p14:tracePt t="55937" x="3152775" y="1716088"/>
          <p14:tracePt t="55944" x="3160713" y="1716088"/>
          <p14:tracePt t="56123" x="3160713" y="1725613"/>
          <p14:tracePt t="56131" x="3160713" y="1751013"/>
          <p14:tracePt t="56138" x="3135313" y="1751013"/>
          <p14:tracePt t="56143" x="3119438" y="1751013"/>
          <p14:tracePt t="56151" x="3084513" y="1784350"/>
          <p14:tracePt t="56159" x="3067050" y="1801813"/>
          <p14:tracePt t="56167" x="3051175" y="1827213"/>
          <p14:tracePt t="56175" x="3041650" y="1860550"/>
          <p14:tracePt t="56183" x="3025775" y="1911350"/>
          <p14:tracePt t="56191" x="3000375" y="2090738"/>
          <p14:tracePt t="56199" x="2982913" y="2243138"/>
          <p14:tracePt t="56207" x="2957513" y="2371725"/>
          <p14:tracePt t="56215" x="2949575" y="2498725"/>
          <p14:tracePt t="56222" x="2922588" y="2660650"/>
          <p14:tracePt t="56231" x="2897188" y="2820988"/>
          <p14:tracePt t="56238" x="2871788" y="3016250"/>
          <p14:tracePt t="56246" x="2846388" y="3228975"/>
          <p14:tracePt t="56254" x="2795588" y="3459163"/>
          <p14:tracePt t="56263" x="2762250" y="3629025"/>
          <p14:tracePt t="56271" x="2701925" y="3824288"/>
          <p14:tracePt t="56279" x="2660650" y="4052888"/>
          <p14:tracePt t="56288" x="2608263" y="4300538"/>
          <p14:tracePt t="56295" x="2574925" y="4579938"/>
          <p14:tracePt t="56302" x="2524125" y="4852988"/>
          <p14:tracePt t="56311" x="2498725" y="5132388"/>
          <p14:tracePt t="56318" x="2481263" y="5370513"/>
          <p14:tracePt t="56326" x="2463800" y="5549900"/>
          <p14:tracePt t="56335" x="2473325" y="5676900"/>
          <p14:tracePt t="56342" x="2516188" y="5788025"/>
          <p14:tracePt t="56350" x="2582863" y="5846763"/>
          <p14:tracePt t="56358" x="2676525" y="5905500"/>
          <p14:tracePt t="56366" x="2805113" y="5957888"/>
          <p14:tracePt t="56375" x="2982913" y="5983288"/>
          <p14:tracePt t="56382" x="3221038" y="5991225"/>
          <p14:tracePt t="56391" x="3459163" y="5991225"/>
          <p14:tracePt t="56399" x="3662363" y="5991225"/>
          <p14:tracePt t="56407" x="3790950" y="5991225"/>
          <p14:tracePt t="56414" x="3806825" y="5983288"/>
          <p14:tracePt t="56454" x="3798888" y="5957888"/>
          <p14:tracePt t="56462" x="3705225" y="5897563"/>
          <p14:tracePt t="56470" x="3560763" y="5846763"/>
          <p14:tracePt t="56479" x="3355975" y="5803900"/>
          <p14:tracePt t="56487" x="3144838" y="5778500"/>
          <p14:tracePt t="56495" x="2949575" y="5735638"/>
          <p14:tracePt t="56503" x="2727325" y="5702300"/>
          <p14:tracePt t="56510" x="2506663" y="5659438"/>
          <p14:tracePt t="56518" x="2336800" y="5634038"/>
          <p14:tracePt t="56527" x="2192338" y="5600700"/>
          <p14:tracePt t="56535" x="2082800" y="5549900"/>
          <p14:tracePt t="56543" x="1989138" y="5497513"/>
          <p14:tracePt t="56551" x="1920875" y="5438775"/>
          <p14:tracePt t="56559" x="1870075" y="5353050"/>
          <p14:tracePt t="56567" x="1835150" y="5235575"/>
          <p14:tracePt t="56575" x="1793875" y="5048250"/>
          <p14:tracePt t="56583" x="1751013" y="4827588"/>
          <p14:tracePt t="56591" x="1665288" y="4564063"/>
          <p14:tracePt t="56599" x="1597025" y="4283075"/>
          <p14:tracePt t="56606" x="1477963" y="4002088"/>
          <p14:tracePt t="56615" x="1376363" y="3738563"/>
          <p14:tracePt t="56622" x="1231900" y="3408363"/>
          <p14:tracePt t="56631" x="1028700" y="2940050"/>
          <p14:tracePt t="56638" x="790575" y="2405063"/>
          <p14:tracePt t="56647" x="560388" y="1903413"/>
          <p14:tracePt t="56654" x="357188" y="1436688"/>
          <p14:tracePt t="56663" x="187325" y="1044575"/>
          <p14:tracePt t="56670" x="42863" y="73977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mc:AlternateContent xmlns:mc="http://schemas.openxmlformats.org/markup-compatibility/2006" xmlns:a14="http://schemas.microsoft.com/office/drawing/2010/main">
        <mc:Choice Requires="a14">
          <p:sp>
            <p:nvSpPr>
              <p:cNvPr id="6146" name="Text Box 28"/>
              <p:cNvSpPr txBox="1">
                <a:spLocks noChangeArrowheads="1"/>
              </p:cNvSpPr>
              <p:nvPr/>
            </p:nvSpPr>
            <p:spPr bwMode="auto">
              <a:xfrm>
                <a:off x="251670" y="1160139"/>
                <a:ext cx="8430935" cy="50416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285750" indent="-285750">
                  <a:buFont typeface="Arial" panose="020B0604020202020204" pitchFamily="34" charset="0"/>
                  <a:buChar char="•"/>
                </a:pPr>
                <a:r>
                  <a:rPr lang="en-GB" sz="2000" dirty="0"/>
                  <a:t>Relative Permeability using Johnson et al. method</a:t>
                </a:r>
              </a:p>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𝑘</m:t>
                          </m:r>
                        </m:e>
                        <m:sub>
                          <m:r>
                            <a:rPr lang="en-US" sz="2000" i="1">
                              <a:latin typeface="Cambria Math" panose="02040503050406030204" pitchFamily="18" charset="0"/>
                            </a:rPr>
                            <m:t>𝑟𝑤</m:t>
                          </m:r>
                        </m:sub>
                      </m:sSub>
                      <m:r>
                        <a:rPr lang="en-US" sz="2000" i="1">
                          <a:latin typeface="Cambria Math" panose="02040503050406030204" pitchFamily="18" charset="0"/>
                        </a:rPr>
                        <m:t>= </m:t>
                      </m:r>
                      <m:f>
                        <m:fPr>
                          <m:ctrlPr>
                            <a:rPr lang="en-US" sz="2000" i="1">
                              <a:latin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𝜇</m:t>
                              </m:r>
                            </m:e>
                            <m:sub>
                              <m:r>
                                <a:rPr lang="en-US" sz="2000" i="1">
                                  <a:latin typeface="Cambria Math" panose="02040503050406030204" pitchFamily="18" charset="0"/>
                                  <a:ea typeface="Cambria Math" panose="02040503050406030204" pitchFamily="18" charset="0"/>
                                </a:rPr>
                                <m:t>𝑤</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𝑓</m:t>
                              </m:r>
                            </m:e>
                            <m:sub>
                              <m:r>
                                <a:rPr lang="en-US" sz="2000" i="1">
                                  <a:latin typeface="Cambria Math" panose="02040503050406030204" pitchFamily="18" charset="0"/>
                                  <a:ea typeface="Cambria Math" panose="02040503050406030204" pitchFamily="18" charset="0"/>
                                </a:rPr>
                                <m:t>𝑤</m:t>
                              </m:r>
                              <m:r>
                                <a:rPr lang="en-US" sz="2000" i="1">
                                  <a:latin typeface="Cambria Math" panose="02040503050406030204" pitchFamily="18" charset="0"/>
                                  <a:ea typeface="Cambria Math" panose="02040503050406030204" pitchFamily="18" charset="0"/>
                                </a:rPr>
                                <m:t>2</m:t>
                              </m:r>
                            </m:sub>
                          </m:sSub>
                        </m:num>
                        <m:den>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𝜆</m:t>
                              </m:r>
                            </m:e>
                            <m:sub>
                              <m:r>
                                <a:rPr lang="en-US" sz="2000" i="1">
                                  <a:latin typeface="Cambria Math" panose="02040503050406030204" pitchFamily="18" charset="0"/>
                                  <a:ea typeface="Cambria Math" panose="02040503050406030204" pitchFamily="18" charset="0"/>
                                </a:rPr>
                                <m:t>2</m:t>
                              </m:r>
                            </m:sub>
                            <m: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1</m:t>
                              </m:r>
                            </m:sup>
                          </m:sSubSup>
                        </m:den>
                      </m:f>
                      <m:r>
                        <a:rPr lang="en-US" sz="2000" i="1">
                          <a:latin typeface="Cambria Math" panose="02040503050406030204" pitchFamily="18" charset="0"/>
                        </a:rPr>
                        <m:t> </m:t>
                      </m:r>
                      <m:r>
                        <a:rPr lang="en-US" sz="2000" i="1">
                          <a:latin typeface="Cambria Math" panose="02040503050406030204" pitchFamily="18" charset="0"/>
                        </a:rPr>
                        <m:t>𝑎𝑛𝑑</m:t>
                      </m:r>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𝑘</m:t>
                          </m:r>
                        </m:e>
                        <m:sub>
                          <m:r>
                            <a:rPr lang="en-US" sz="2000" i="1">
                              <a:latin typeface="Cambria Math" panose="02040503050406030204" pitchFamily="18" charset="0"/>
                            </a:rPr>
                            <m:t>𝑟𝑜</m:t>
                          </m:r>
                        </m:sub>
                      </m:sSub>
                      <m:r>
                        <a:rPr lang="en-US" sz="2000" i="1">
                          <a:latin typeface="Cambria Math" panose="02040503050406030204" pitchFamily="18" charset="0"/>
                        </a:rPr>
                        <m:t>= </m:t>
                      </m:r>
                      <m:f>
                        <m:fPr>
                          <m:ctrlPr>
                            <a:rPr lang="en-US" sz="2000" i="1">
                              <a:latin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𝜇</m:t>
                              </m:r>
                            </m:e>
                            <m:sub>
                              <m:r>
                                <a:rPr lang="en-US" sz="2000" i="1">
                                  <a:latin typeface="Cambria Math" panose="02040503050406030204" pitchFamily="18" charset="0"/>
                                  <a:ea typeface="Cambria Math" panose="02040503050406030204" pitchFamily="18" charset="0"/>
                                </a:rPr>
                                <m:t>𝑜</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𝑓</m:t>
                              </m:r>
                            </m:e>
                            <m:sub>
                              <m:r>
                                <a:rPr lang="en-US" sz="2000" i="1">
                                  <a:latin typeface="Cambria Math" panose="02040503050406030204" pitchFamily="18" charset="0"/>
                                  <a:ea typeface="Cambria Math" panose="02040503050406030204" pitchFamily="18" charset="0"/>
                                </a:rPr>
                                <m:t>𝑜</m:t>
                              </m:r>
                              <m:r>
                                <a:rPr lang="en-US" sz="2000" i="1">
                                  <a:latin typeface="Cambria Math" panose="02040503050406030204" pitchFamily="18" charset="0"/>
                                  <a:ea typeface="Cambria Math" panose="02040503050406030204" pitchFamily="18" charset="0"/>
                                </a:rPr>
                                <m:t>2</m:t>
                              </m:r>
                            </m:sub>
                          </m:sSub>
                        </m:num>
                        <m:den>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𝜆</m:t>
                              </m:r>
                            </m:e>
                            <m:sub>
                              <m:r>
                                <a:rPr lang="en-US" sz="2000" i="1">
                                  <a:latin typeface="Cambria Math" panose="02040503050406030204" pitchFamily="18" charset="0"/>
                                  <a:ea typeface="Cambria Math" panose="02040503050406030204" pitchFamily="18" charset="0"/>
                                </a:rPr>
                                <m:t>2</m:t>
                              </m:r>
                            </m:sub>
                            <m: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1</m:t>
                              </m:r>
                            </m:sup>
                          </m:sSubSup>
                        </m:den>
                      </m:f>
                    </m:oMath>
                  </m:oMathPara>
                </a14:m>
                <a:endParaRPr lang="en-GB" sz="2000" dirty="0"/>
              </a:p>
              <a:p>
                <a:pPr marL="0" indent="0" algn="just">
                  <a:buNone/>
                </a:pPr>
                <a:r>
                  <a:rPr lang="en-GB" sz="2000" dirty="0"/>
                  <a:t>Water saturation: </a:t>
                </a:r>
                <a14:m>
                  <m:oMath xmlns:m="http://schemas.openxmlformats.org/officeDocument/2006/math">
                    <m:acc>
                      <m:accPr>
                        <m:chr m:val="̅"/>
                        <m:ctrlPr>
                          <a:rPr lang="en-GB" sz="2000" i="1">
                            <a:latin typeface="Cambria Math" panose="02040503050406030204" pitchFamily="18" charset="0"/>
                          </a:rPr>
                        </m:ctrlPr>
                      </m:acc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𝑤</m:t>
                            </m:r>
                          </m:sub>
                        </m:sSub>
                      </m:e>
                    </m:acc>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𝑤𝑖</m:t>
                        </m:r>
                      </m:sub>
                    </m:sSub>
                    <m:r>
                      <a:rPr lang="en-US"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𝑁</m:t>
                            </m:r>
                          </m:e>
                          <m:sub>
                            <m:r>
                              <a:rPr lang="en-US" sz="2000" i="1">
                                <a:latin typeface="Cambria Math" panose="02040503050406030204" pitchFamily="18" charset="0"/>
                              </a:rPr>
                              <m:t>𝑝</m:t>
                            </m:r>
                          </m:sub>
                        </m:sSub>
                      </m:num>
                      <m:den>
                        <m:r>
                          <a:rPr lang="en-US" sz="2000" i="1">
                            <a:latin typeface="Cambria Math" panose="02040503050406030204" pitchFamily="18" charset="0"/>
                          </a:rPr>
                          <m:t>𝑃𝑉</m:t>
                        </m:r>
                      </m:den>
                    </m:f>
                  </m:oMath>
                </a14:m>
                <a:endParaRPr lang="en-GB" sz="2000" dirty="0"/>
              </a:p>
              <a:p>
                <a:pPr marL="0" indent="0" algn="just">
                  <a:buNone/>
                </a:pPr>
                <a:r>
                  <a:rPr lang="en-GB" sz="2000" dirty="0"/>
                  <a:t>Saturation at the outlet of the core: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𝑤</m:t>
                        </m:r>
                        <m:r>
                          <a:rPr lang="en-US" sz="2000" i="1">
                            <a:latin typeface="Cambria Math" panose="02040503050406030204" pitchFamily="18" charset="0"/>
                          </a:rPr>
                          <m:t>2</m:t>
                        </m:r>
                      </m:sub>
                    </m:sSub>
                    <m:r>
                      <a:rPr lang="en-US" sz="2000" i="1">
                        <a:latin typeface="Cambria Math" panose="02040503050406030204" pitchFamily="18" charset="0"/>
                      </a:rPr>
                      <m:t>=</m:t>
                    </m:r>
                    <m:acc>
                      <m:accPr>
                        <m:chr m:val="̅"/>
                        <m:ctrlPr>
                          <a:rPr lang="en-GB" sz="2000" i="1">
                            <a:latin typeface="Cambria Math" panose="02040503050406030204" pitchFamily="18" charset="0"/>
                          </a:rPr>
                        </m:ctrlPr>
                      </m:acc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𝑤</m:t>
                            </m:r>
                          </m:sub>
                        </m:sSub>
                      </m:e>
                    </m:acc>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𝑖</m:t>
                        </m:r>
                      </m:sub>
                    </m:sSub>
                    <m:f>
                      <m:fPr>
                        <m:ctrlPr>
                          <a:rPr lang="en-US" sz="2000" i="1">
                            <a:latin typeface="Cambria Math" panose="02040503050406030204" pitchFamily="18" charset="0"/>
                          </a:rPr>
                        </m:ctrlPr>
                      </m:fPr>
                      <m:num>
                        <m:r>
                          <a:rPr lang="en-US" sz="2000" i="1">
                            <a:latin typeface="Cambria Math" panose="02040503050406030204" pitchFamily="18" charset="0"/>
                          </a:rPr>
                          <m:t>𝑑</m:t>
                        </m:r>
                        <m:acc>
                          <m:accPr>
                            <m:chr m:val="̅"/>
                            <m:ctrlPr>
                              <a:rPr lang="en-GB" sz="2000" i="1">
                                <a:latin typeface="Cambria Math" panose="02040503050406030204" pitchFamily="18" charset="0"/>
                              </a:rPr>
                            </m:ctrlPr>
                          </m:acc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𝑤</m:t>
                                </m:r>
                              </m:sub>
                            </m:sSub>
                          </m:e>
                        </m:acc>
                      </m:num>
                      <m:den>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𝑖</m:t>
                            </m:r>
                          </m:sub>
                        </m:sSub>
                      </m:den>
                    </m:f>
                  </m:oMath>
                </a14:m>
                <a:endParaRPr lang="en-GB" sz="2000" dirty="0"/>
              </a:p>
              <a:p>
                <a:pPr marL="0" indent="0" algn="just">
                  <a:buNone/>
                </a:pPr>
                <a:r>
                  <a:rPr lang="en-GB" sz="2000" dirty="0"/>
                  <a:t>Fractional flow of oil and water: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𝑜</m:t>
                        </m:r>
                        <m:r>
                          <a:rPr lang="en-US" sz="2000" i="1">
                            <a:latin typeface="Cambria Math" panose="02040503050406030204" pitchFamily="18" charset="0"/>
                          </a:rPr>
                          <m:t>2</m:t>
                        </m:r>
                      </m:sub>
                    </m:sSub>
                    <m:r>
                      <a:rPr lang="en-US" sz="2000" i="1">
                        <a:latin typeface="Cambria Math" panose="02040503050406030204" pitchFamily="18" charset="0"/>
                      </a:rPr>
                      <m:t>= </m:t>
                    </m:r>
                    <m:f>
                      <m:fPr>
                        <m:ctrlPr>
                          <a:rPr lang="en-US" sz="2000" i="1">
                            <a:latin typeface="Cambria Math" panose="02040503050406030204" pitchFamily="18" charset="0"/>
                          </a:rPr>
                        </m:ctrlPr>
                      </m:fPr>
                      <m:num>
                        <m:acc>
                          <m:accPr>
                            <m:chr m:val="̅"/>
                            <m:ctrlPr>
                              <a:rPr lang="en-US" sz="2000" i="1">
                                <a:latin typeface="Cambria Math" panose="02040503050406030204" pitchFamily="18" charset="0"/>
                              </a:rPr>
                            </m:ctrlPr>
                          </m:acc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𝑤</m:t>
                                </m:r>
                              </m:sub>
                            </m:sSub>
                          </m:e>
                        </m:acc>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𝑤</m:t>
                            </m:r>
                            <m:r>
                              <a:rPr lang="en-US" sz="2000" i="1">
                                <a:latin typeface="Cambria Math" panose="02040503050406030204" pitchFamily="18" charset="0"/>
                              </a:rPr>
                              <m:t>2</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𝑖</m:t>
                            </m:r>
                          </m:sub>
                        </m:sSub>
                      </m:den>
                    </m:f>
                  </m:oMath>
                </a14:m>
                <a:r>
                  <a:rPr lang="en-GB" sz="2000" dirty="0"/>
                  <a:t>  and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𝑤</m:t>
                        </m:r>
                        <m:r>
                          <a:rPr lang="en-US" sz="2000" i="1">
                            <a:latin typeface="Cambria Math" panose="02040503050406030204" pitchFamily="18" charset="0"/>
                          </a:rPr>
                          <m:t>2</m:t>
                        </m:r>
                      </m:sub>
                    </m:sSub>
                    <m:r>
                      <a:rPr lang="en-US" sz="2000" i="1">
                        <a:latin typeface="Cambria Math" panose="02040503050406030204" pitchFamily="18" charset="0"/>
                      </a:rPr>
                      <m:t>=</m:t>
                    </m:r>
                    <m:r>
                      <a:rPr lang="en-US" sz="2000" i="1">
                        <a:latin typeface="Cambria Math" panose="02040503050406030204" pitchFamily="18" charset="0"/>
                      </a:rPr>
                      <m:t>1</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𝑜</m:t>
                        </m:r>
                        <m:r>
                          <a:rPr lang="en-US" sz="2000" i="1">
                            <a:latin typeface="Cambria Math" panose="02040503050406030204" pitchFamily="18" charset="0"/>
                          </a:rPr>
                          <m:t>2</m:t>
                        </m:r>
                      </m:sub>
                    </m:sSub>
                  </m:oMath>
                </a14:m>
                <a:endParaRPr lang="en-GB" sz="2000" dirty="0"/>
              </a:p>
              <a:p>
                <a:pPr marL="0" indent="0" algn="just">
                  <a:buNone/>
                </a:pPr>
                <a:r>
                  <a:rPr lang="en-GB" sz="2000" dirty="0"/>
                  <a:t>Effective viscosity (reciprocal relative mobility)</a:t>
                </a:r>
              </a:p>
              <a:p>
                <a:pPr marL="0" indent="0" algn="ctr">
                  <a:buNone/>
                </a:pPr>
                <a14:m>
                  <m:oMath xmlns:m="http://schemas.openxmlformats.org/officeDocument/2006/math">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𝜆</m:t>
                        </m:r>
                      </m:e>
                      <m: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1</m:t>
                        </m:r>
                      </m:sup>
                    </m:sSup>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𝑞</m:t>
                                </m:r>
                              </m:e>
                              <m:sub>
                                <m:r>
                                  <a:rPr lang="en-US" sz="2000" i="1">
                                    <a:latin typeface="Cambria Math" panose="02040503050406030204" pitchFamily="18" charset="0"/>
                                    <a:ea typeface="Cambria Math" panose="02040503050406030204" pitchFamily="18" charset="0"/>
                                  </a:rPr>
                                  <m:t>𝑏</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𝜇</m:t>
                                </m:r>
                              </m:e>
                              <m:sub>
                                <m:r>
                                  <a:rPr lang="en-US" sz="2000" i="1">
                                    <a:latin typeface="Cambria Math" panose="02040503050406030204" pitchFamily="18" charset="0"/>
                                    <a:ea typeface="Cambria Math" panose="02040503050406030204" pitchFamily="18" charset="0"/>
                                  </a:rPr>
                                  <m:t>𝑏</m:t>
                                </m:r>
                              </m:sub>
                            </m:sSub>
                          </m:num>
                          <m:den>
                            <m:r>
                              <m:rPr>
                                <m:sty m:val="p"/>
                              </m:rPr>
                              <a:rPr lang="el-GR" sz="2000" i="1">
                                <a:latin typeface="Cambria Math" panose="02040503050406030204" pitchFamily="18" charset="0"/>
                                <a:ea typeface="Cambria Math" panose="02040503050406030204" pitchFamily="18" charset="0"/>
                              </a:rPr>
                              <m:t>Δ</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𝑏</m:t>
                                </m:r>
                              </m:sub>
                            </m:sSub>
                          </m:den>
                        </m:f>
                      </m:e>
                    </m:d>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𝑞</m:t>
                        </m:r>
                      </m:den>
                    </m:f>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𝑑𝑝</m:t>
                            </m:r>
                          </m:num>
                          <m:den>
                            <m:r>
                              <a:rPr lang="en-US" sz="2000" i="1">
                                <a:latin typeface="Cambria Math" panose="02040503050406030204" pitchFamily="18" charset="0"/>
                                <a:ea typeface="Cambria Math" panose="02040503050406030204" pitchFamily="18" charset="0"/>
                              </a:rPr>
                              <m:t>𝑑𝑥</m:t>
                            </m:r>
                          </m:den>
                        </m:f>
                      </m:e>
                    </m:d>
                  </m:oMath>
                </a14:m>
                <a:r>
                  <a:rPr lang="en-US" sz="2000" i="1" dirty="0">
                    <a:ea typeface="Cambria Math" panose="02040503050406030204" pitchFamily="18" charset="0"/>
                  </a:rPr>
                  <a:t> and  </a:t>
                </a:r>
                <a14:m>
                  <m:oMath xmlns:m="http://schemas.openxmlformats.org/officeDocument/2006/math">
                    <m:r>
                      <a:rPr lang="en-US" sz="2000" b="0" i="1" smtClean="0">
                        <a:latin typeface="Cambria Math" panose="02040503050406030204" pitchFamily="18" charset="0"/>
                        <a:ea typeface="Cambria Math" panose="02040503050406030204" pitchFamily="18" charset="0"/>
                      </a:rPr>
                      <m:t> </m:t>
                    </m:r>
                    <m:sSubSup>
                      <m:sSubSupPr>
                        <m:ctrlPr>
                          <a:rPr lang="en-US" sz="2000" i="1">
                            <a:latin typeface="Cambria Math" panose="02040503050406030204" pitchFamily="18" charset="0"/>
                            <a:ea typeface="Cambria Math" panose="02040503050406030204" pitchFamily="18" charset="0"/>
                          </a:rPr>
                        </m:ctrlPr>
                      </m:sSubSupPr>
                      <m:e>
                        <m:r>
                          <a:rPr lang="en-GB" sz="2000" i="1">
                            <a:latin typeface="Cambria Math" panose="02040503050406030204" pitchFamily="18" charset="0"/>
                            <a:ea typeface="Cambria Math" panose="02040503050406030204" pitchFamily="18" charset="0"/>
                          </a:rPr>
                          <m:t>𝜆</m:t>
                        </m:r>
                      </m:e>
                      <m:sub>
                        <m:r>
                          <a:rPr lang="en-US" sz="2000" i="1">
                            <a:latin typeface="Cambria Math" panose="02040503050406030204" pitchFamily="18" charset="0"/>
                            <a:ea typeface="Cambria Math" panose="02040503050406030204" pitchFamily="18" charset="0"/>
                          </a:rPr>
                          <m:t>2</m:t>
                        </m:r>
                      </m:sub>
                      <m: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1</m:t>
                        </m:r>
                      </m:sup>
                    </m:sSubSup>
                    <m:r>
                      <a:rPr lang="en-US" sz="2000" i="1">
                        <a:latin typeface="Cambria Math" panose="02040503050406030204" pitchFamily="18" charset="0"/>
                        <a:ea typeface="Cambria Math" panose="02040503050406030204" pitchFamily="18" charset="0"/>
                      </a:rPr>
                      <m:t>= </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𝜆</m:t>
                        </m:r>
                      </m:e>
                      <m: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1</m:t>
                        </m:r>
                      </m:sup>
                    </m:sSup>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𝑄</m:t>
                        </m:r>
                      </m:e>
                      <m:sub>
                        <m:r>
                          <a:rPr lang="en-US" sz="2000" i="1">
                            <a:latin typeface="Cambria Math" panose="02040503050406030204" pitchFamily="18" charset="0"/>
                            <a:ea typeface="Cambria Math" panose="02040503050406030204" pitchFamily="18" charset="0"/>
                          </a:rPr>
                          <m:t>𝑖</m:t>
                        </m:r>
                      </m:sub>
                    </m:sSub>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𝑑</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𝜆</m:t>
                            </m:r>
                          </m:e>
                          <m: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1</m:t>
                            </m:r>
                          </m:sup>
                        </m:sSup>
                      </m:num>
                      <m:den>
                        <m:r>
                          <a:rPr lang="en-US" sz="2000" i="1">
                            <a:latin typeface="Cambria Math" panose="02040503050406030204" pitchFamily="18" charset="0"/>
                            <a:ea typeface="Cambria Math" panose="02040503050406030204" pitchFamily="18" charset="0"/>
                          </a:rPr>
                          <m:t>𝑑</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𝑄</m:t>
                            </m:r>
                          </m:e>
                          <m:sub>
                            <m:r>
                              <a:rPr lang="en-US" sz="2000" i="1">
                                <a:latin typeface="Cambria Math" panose="02040503050406030204" pitchFamily="18" charset="0"/>
                                <a:ea typeface="Cambria Math" panose="02040503050406030204" pitchFamily="18" charset="0"/>
                              </a:rPr>
                              <m:t>𝑖</m:t>
                            </m:r>
                          </m:sub>
                        </m:sSub>
                      </m:den>
                    </m:f>
                  </m:oMath>
                </a14:m>
                <a:endParaRPr lang="en-GB" sz="2000" dirty="0"/>
              </a:p>
              <a:p>
                <a:pPr marL="0" indent="0" algn="just">
                  <a:buNone/>
                </a:pPr>
                <a:r>
                  <a:rPr lang="en-GB" sz="1800" dirty="0"/>
                  <a:t>where </a:t>
                </a:r>
              </a:p>
              <a:p>
                <a:pPr marL="0" indent="0" algn="just">
                  <a:buNone/>
                </a:pP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𝑝</m:t>
                        </m:r>
                      </m:sub>
                    </m:sSub>
                  </m:oMath>
                </a14:m>
                <a:r>
                  <a:rPr lang="en-GB" sz="1800" dirty="0"/>
                  <a:t> - volume of oil produced; </a:t>
                </a:r>
              </a:p>
              <a:p>
                <a:pPr marL="0" indent="0" algn="just">
                  <a:buNone/>
                </a:pP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𝑄</m:t>
                        </m:r>
                      </m:e>
                      <m:sub>
                        <m:r>
                          <a:rPr lang="en-US" sz="1800" i="1">
                            <a:latin typeface="Cambria Math" panose="02040503050406030204" pitchFamily="18" charset="0"/>
                          </a:rPr>
                          <m:t>𝑖</m:t>
                        </m:r>
                      </m:sub>
                    </m:sSub>
                  </m:oMath>
                </a14:m>
                <a:r>
                  <a:rPr lang="en-GB" sz="1800" dirty="0"/>
                  <a:t> - pore volume injected relative to the entire core; subscripts; </a:t>
                </a:r>
              </a:p>
              <a:p>
                <a:pPr marL="0" indent="0" algn="just">
                  <a:buNone/>
                </a:pPr>
                <a:r>
                  <a:rPr lang="en-GB" sz="1800" dirty="0"/>
                  <a:t>b – refers to single phase flow (abs permeability measurement); </a:t>
                </a:r>
              </a:p>
              <a:p>
                <a:pPr marL="0" indent="0" algn="just">
                  <a:buNone/>
                </a:pPr>
                <a:r>
                  <a:rPr lang="en-GB" sz="1800" dirty="0"/>
                  <a:t>2 – outlet face of the porous body.</a:t>
                </a:r>
              </a:p>
              <a:p>
                <a:pPr marL="0" indent="0" algn="just">
                  <a:buNone/>
                </a:pPr>
                <a:r>
                  <a:rPr lang="en-GB" sz="1800" dirty="0">
                    <a:solidFill>
                      <a:srgbClr val="002060"/>
                    </a:solidFill>
                  </a:rPr>
                  <a:t>Ref. SPE-6045-PA</a:t>
                </a:r>
              </a:p>
            </p:txBody>
          </p:sp>
        </mc:Choice>
        <mc:Fallback xmlns="">
          <p:sp>
            <p:nvSpPr>
              <p:cNvPr id="6146" name="Text Box 28"/>
              <p:cNvSpPr txBox="1">
                <a:spLocks noRot="1" noChangeAspect="1" noMove="1" noResize="1" noEditPoints="1" noAdjustHandles="1" noChangeArrowheads="1" noChangeShapeType="1" noTextEdit="1"/>
              </p:cNvSpPr>
              <p:nvPr/>
            </p:nvSpPr>
            <p:spPr bwMode="auto">
              <a:xfrm>
                <a:off x="251670" y="1160139"/>
                <a:ext cx="8430935" cy="5041637"/>
              </a:xfrm>
              <a:prstGeom prst="rect">
                <a:avLst/>
              </a:prstGeom>
              <a:blipFill>
                <a:blip r:embed="rId4"/>
                <a:stretch>
                  <a:fillRect l="-723" t="-484" b="-10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LID4096">
                    <a:noFill/>
                  </a:rPr>
                  <a:t> </a:t>
                </a:r>
              </a:p>
            </p:txBody>
          </p:sp>
        </mc:Fallback>
      </mc:AlternateContent>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14</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36755" y="94056"/>
            <a:ext cx="5246116" cy="523220"/>
          </a:xfrm>
          <a:prstGeom prst="rect">
            <a:avLst/>
          </a:prstGeom>
        </p:spPr>
        <p:txBody>
          <a:bodyPr wrap="none">
            <a:spAutoFit/>
          </a:bodyPr>
          <a:lstStyle/>
          <a:p>
            <a:r>
              <a:rPr lang="en-US" sz="2800" b="1" dirty="0">
                <a:solidFill>
                  <a:srgbClr val="000000"/>
                </a:solidFill>
                <a:latin typeface="Arial Rounded MT Bold"/>
                <a:cs typeface="Arial Rounded MT Bold"/>
              </a:rPr>
              <a:t>Methodology – Data Analysis </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7" name="Audio 6">
            <a:hlinkClick r:id="" action="ppaction://media"/>
            <a:extLst>
              <a:ext uri="{FF2B5EF4-FFF2-40B4-BE49-F238E27FC236}">
                <a16:creationId xmlns:a16="http://schemas.microsoft.com/office/drawing/2014/main" id="{51377409-9F22-4B71-B653-7B3F78353B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134898070"/>
      </p:ext>
    </p:extLst>
  </p:cSld>
  <p:clrMapOvr>
    <a:masterClrMapping/>
  </p:clrMapOvr>
  <mc:AlternateContent xmlns:mc="http://schemas.openxmlformats.org/markup-compatibility/2006" xmlns:p14="http://schemas.microsoft.com/office/powerpoint/2010/main">
    <mc:Choice Requires="p14">
      <p:transition spd="slow" p14:dur="2000" advTm="42502"/>
    </mc:Choice>
    <mc:Fallback xmlns="">
      <p:transition spd="slow" advTm="4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3823" x="6977063" y="2243138"/>
          <p14:tracePt t="4011" x="6994525" y="2243138"/>
          <p14:tracePt t="4018" x="6994525" y="2252663"/>
          <p14:tracePt t="4027" x="6994525" y="2260600"/>
          <p14:tracePt t="4058" x="6951663" y="2268538"/>
          <p14:tracePt t="4066" x="6926263" y="2268538"/>
          <p14:tracePt t="4069" x="6900863" y="2268538"/>
          <p14:tracePt t="4077" x="6891338" y="2268538"/>
          <p14:tracePt t="4086" x="6875463" y="2268538"/>
          <p14:tracePt t="4094" x="6858000" y="2268538"/>
          <p14:tracePt t="4102" x="6850063" y="2252663"/>
          <p14:tracePt t="4110" x="6824663" y="2252663"/>
          <p14:tracePt t="4118" x="6789738" y="2243138"/>
          <p14:tracePt t="4126" x="6731000" y="2243138"/>
          <p14:tracePt t="4133" x="6680200" y="2243138"/>
          <p14:tracePt t="4142" x="6654800" y="2235200"/>
          <p14:tracePt t="4149" x="6611938" y="2235200"/>
          <p14:tracePt t="4158" x="6483350" y="2235200"/>
          <p14:tracePt t="4165" x="6330950" y="2235200"/>
          <p14:tracePt t="4173" x="6186488" y="2235200"/>
          <p14:tracePt t="4181" x="6049963" y="2235200"/>
          <p14:tracePt t="4190" x="5880100" y="2235200"/>
          <p14:tracePt t="4194" x="5676900" y="2235200"/>
          <p14:tracePt t="4206" x="5438775" y="2235200"/>
          <p14:tracePt t="4214" x="5235575" y="2235200"/>
          <p14:tracePt t="4222" x="5064125" y="2235200"/>
          <p14:tracePt t="4230" x="4886325" y="2235200"/>
          <p14:tracePt t="4238" x="4741863" y="2235200"/>
          <p14:tracePt t="4248" x="4622800" y="2235200"/>
          <p14:tracePt t="4254" x="4503738" y="2235200"/>
          <p14:tracePt t="4262" x="4402138" y="2227263"/>
          <p14:tracePt t="4270" x="4316413" y="2227263"/>
          <p14:tracePt t="4277" x="4232275" y="2217738"/>
          <p14:tracePt t="4286" x="4171950" y="2200275"/>
          <p14:tracePt t="4294" x="4113213" y="2192338"/>
          <p14:tracePt t="4302" x="4070350" y="2192338"/>
          <p14:tracePt t="4310" x="4011613" y="2184400"/>
          <p14:tracePt t="4319" x="3968750" y="2174875"/>
          <p14:tracePt t="4326" x="3917950" y="2166938"/>
          <p14:tracePt t="4333" x="3892550" y="2166938"/>
          <p14:tracePt t="4342" x="3875088" y="2159000"/>
          <p14:tracePt t="4349" x="3857625" y="2141538"/>
          <p14:tracePt t="4374" x="3841750" y="2141538"/>
          <p14:tracePt t="4381" x="3832225" y="2124075"/>
          <p14:tracePt t="4390" x="3816350" y="2116138"/>
          <p14:tracePt t="4397" x="3790950" y="2116138"/>
          <p14:tracePt t="4406" x="3748088" y="2098675"/>
          <p14:tracePt t="4413" x="3697288" y="2090738"/>
          <p14:tracePt t="4422" x="3679825" y="2090738"/>
          <p14:tracePt t="4430" x="3636963" y="2090738"/>
          <p14:tracePt t="4437" x="3578225" y="2090738"/>
          <p14:tracePt t="4447" x="3509963" y="2090738"/>
          <p14:tracePt t="4454" x="3433763" y="2090738"/>
          <p14:tracePt t="4462" x="3365500" y="2090738"/>
          <p14:tracePt t="4470" x="3322638" y="2090738"/>
          <p14:tracePt t="4477" x="3263900" y="2090738"/>
          <p14:tracePt t="4486" x="3211513" y="2108200"/>
          <p14:tracePt t="4502" x="3211513" y="2141538"/>
          <p14:tracePt t="4875" x="3203575" y="2141538"/>
          <p14:tracePt t="4886" x="3152775" y="2141538"/>
          <p14:tracePt t="4893" x="3144838" y="2159000"/>
          <p14:tracePt t="4902" x="3127375" y="2159000"/>
          <p14:tracePt t="4910" x="3119438" y="2159000"/>
          <p14:tracePt t="4922" x="3109913" y="2159000"/>
          <p14:tracePt t="4929" x="3101975" y="2159000"/>
          <p14:tracePt t="4962" x="3094038" y="2159000"/>
          <p14:tracePt t="4973" x="3084513" y="2159000"/>
          <p14:tracePt t="4990" x="3076575" y="2149475"/>
          <p14:tracePt t="5005" x="3067050" y="2141538"/>
          <p14:tracePt t="5061" x="3059113" y="2141538"/>
          <p14:tracePt t="5069" x="3051175" y="2141538"/>
          <p14:tracePt t="5078" x="3041650" y="2141538"/>
          <p14:tracePt t="5085" x="3025775" y="2133600"/>
          <p14:tracePt t="5113" x="3025775" y="2124075"/>
          <p14:tracePt t="5643" x="3033713" y="2124075"/>
          <p14:tracePt t="5649" x="3076575" y="2133600"/>
          <p14:tracePt t="5657" x="3170238" y="2159000"/>
          <p14:tracePt t="5666" x="3254375" y="2174875"/>
          <p14:tracePt t="5673" x="3279775" y="2174875"/>
          <p14:tracePt t="5883" x="3254375" y="2174875"/>
          <p14:tracePt t="5890" x="3238500" y="2192338"/>
          <p14:tracePt t="5898" x="3211513" y="2200275"/>
          <p14:tracePt t="5906" x="3203575" y="2200275"/>
          <p14:tracePt t="5915" x="3195638" y="2200275"/>
          <p14:tracePt t="5921" x="3195638" y="2209800"/>
          <p14:tracePt t="5938" x="3186113" y="2209800"/>
          <p14:tracePt t="5947" x="3170238" y="2217738"/>
          <p14:tracePt t="5958" x="3144838" y="2217738"/>
          <p14:tracePt t="5966" x="3135313" y="2235200"/>
          <p14:tracePt t="5973" x="3127375" y="2235200"/>
          <p14:tracePt t="5981" x="3119438" y="2243138"/>
          <p14:tracePt t="5989" x="3109913" y="2243138"/>
          <p14:tracePt t="5997" x="3101975" y="2243138"/>
          <p14:tracePt t="6005" x="3084513" y="2252663"/>
          <p14:tracePt t="6013" x="3076575" y="2260600"/>
          <p14:tracePt t="6017" x="3067050" y="2260600"/>
          <p14:tracePt t="6025" x="3051175" y="2260600"/>
          <p14:tracePt t="6034" x="3041650" y="2260600"/>
          <p14:tracePt t="6042" x="3025775" y="2278063"/>
          <p14:tracePt t="6050" x="3008313" y="2278063"/>
          <p14:tracePt t="6057" x="3000375" y="2278063"/>
          <p14:tracePt t="6066" x="2974975" y="2278063"/>
          <p14:tracePt t="6077" x="2949575" y="2286000"/>
          <p14:tracePt t="6085" x="2940050" y="2286000"/>
          <p14:tracePt t="6093" x="2922588" y="2286000"/>
          <p14:tracePt t="6102" x="2914650" y="2286000"/>
          <p14:tracePt t="6110" x="2906713" y="2286000"/>
          <p14:tracePt t="6118" x="2897188" y="2286000"/>
          <p14:tracePt t="6134" x="2889250" y="2286000"/>
          <p14:tracePt t="6149" x="2871788" y="2286000"/>
          <p14:tracePt t="6157" x="2855913" y="2286000"/>
          <p14:tracePt t="6165" x="2838450" y="2286000"/>
          <p14:tracePt t="6173" x="2795588" y="2286000"/>
          <p14:tracePt t="6182" x="2770188" y="2278063"/>
          <p14:tracePt t="6189" x="2744788" y="2278063"/>
          <p14:tracePt t="6197" x="2727325" y="2260600"/>
          <p14:tracePt t="6206" x="2701925" y="2252663"/>
          <p14:tracePt t="6221" x="2686050" y="2235200"/>
          <p14:tracePt t="6229" x="2668588" y="2227263"/>
          <p14:tracePt t="6254" x="2668588" y="2217738"/>
          <p14:tracePt t="6263" x="2668588" y="2209800"/>
          <p14:tracePt t="6277" x="2668588" y="2200275"/>
          <p14:tracePt t="6295" x="2668588" y="2184400"/>
          <p14:tracePt t="6792" x="2693988" y="2184400"/>
          <p14:tracePt t="6798" x="2770188" y="2184400"/>
          <p14:tracePt t="6807" x="2906713" y="2184400"/>
          <p14:tracePt t="6814" x="3059113" y="2184400"/>
          <p14:tracePt t="6822" x="3221038" y="2184400"/>
          <p14:tracePt t="6829" x="3373438" y="2184400"/>
          <p14:tracePt t="6834" x="3509963" y="2184400"/>
          <p14:tracePt t="6837" x="3619500" y="2184400"/>
          <p14:tracePt t="6846" x="3722688" y="2184400"/>
          <p14:tracePt t="6854" x="3798888" y="2184400"/>
          <p14:tracePt t="6863" x="3816350" y="2184400"/>
          <p14:tracePt t="6877" x="3832225" y="2184400"/>
          <p14:tracePt t="6974" x="3841750" y="2184400"/>
          <p14:tracePt t="6982" x="3857625" y="2184400"/>
          <p14:tracePt t="6991" x="3883025" y="2184400"/>
          <p14:tracePt t="6997" x="3892550" y="2184400"/>
          <p14:tracePt t="7005" x="3900488" y="2184400"/>
          <p14:tracePt t="7013" x="3908425" y="2184400"/>
          <p14:tracePt t="7062" x="3917950" y="2184400"/>
          <p14:tracePt t="7069" x="3960813" y="2192338"/>
          <p14:tracePt t="7078" x="4019550" y="2227263"/>
          <p14:tracePt t="7085" x="4052888" y="2227263"/>
          <p14:tracePt t="7095" x="4079875" y="2227263"/>
          <p14:tracePt t="7102" x="4105275" y="2227263"/>
          <p14:tracePt t="7112" x="4113213" y="2227263"/>
          <p14:tracePt t="7251" x="4121150" y="2217738"/>
          <p14:tracePt t="7258" x="4121150" y="2192338"/>
          <p14:tracePt t="7267" x="4113213" y="2174875"/>
          <p14:tracePt t="7275" x="4113213" y="2159000"/>
          <p14:tracePt t="7303" x="4130675" y="2149475"/>
          <p14:tracePt t="7391" x="4138613" y="2149475"/>
          <p14:tracePt t="7399" x="4146550" y="2149475"/>
          <p14:tracePt t="7407" x="4171950" y="2149475"/>
          <p14:tracePt t="7415" x="4181475" y="2149475"/>
          <p14:tracePt t="7422" x="4189413" y="2149475"/>
          <p14:tracePt t="7435" x="4206875" y="2149475"/>
          <p14:tracePt t="7438" x="4240213" y="2149475"/>
          <p14:tracePt t="7448" x="4275138" y="2149475"/>
          <p14:tracePt t="7454" x="4300538" y="2149475"/>
          <p14:tracePt t="7458" x="4325938" y="2149475"/>
          <p14:tracePt t="7466" x="4368800" y="2149475"/>
          <p14:tracePt t="7474" x="4394200" y="2149475"/>
          <p14:tracePt t="7482" x="4410075" y="2149475"/>
          <p14:tracePt t="7490" x="4435475" y="2149475"/>
          <p14:tracePt t="7591" x="4410075" y="2149475"/>
          <p14:tracePt t="7599" x="4394200" y="2149475"/>
          <p14:tracePt t="7607" x="4333875" y="2149475"/>
          <p14:tracePt t="7615" x="4283075" y="2149475"/>
          <p14:tracePt t="7622" x="4224338" y="2149475"/>
          <p14:tracePt t="7634" x="4197350" y="2149475"/>
          <p14:tracePt t="7638" x="4164013" y="2149475"/>
          <p14:tracePt t="7649" x="4138613" y="2149475"/>
          <p14:tracePt t="7654" x="4113213" y="2149475"/>
          <p14:tracePt t="7663" x="4087813" y="2149475"/>
          <p14:tracePt t="7677" x="4079875" y="2149475"/>
          <p14:tracePt t="7718" x="4070350" y="2149475"/>
          <p14:tracePt t="7727" x="4062413" y="2141538"/>
          <p14:tracePt t="7734" x="4052888" y="2133600"/>
          <p14:tracePt t="7742" x="4044950" y="2133600"/>
          <p14:tracePt t="7750" x="4027488" y="2116138"/>
          <p14:tracePt t="7758" x="4019550" y="2090738"/>
          <p14:tracePt t="7766" x="4011613" y="2082800"/>
          <p14:tracePt t="7774" x="4002088" y="2065338"/>
          <p14:tracePt t="7782" x="4002088" y="2047875"/>
          <p14:tracePt t="7786" x="3986213" y="2022475"/>
          <p14:tracePt t="7794" x="3976688" y="2014538"/>
          <p14:tracePt t="7803" x="3960813" y="1989138"/>
          <p14:tracePt t="7810" x="3960813" y="1979613"/>
          <p14:tracePt t="7818" x="3943350" y="1963738"/>
          <p14:tracePt t="7827" x="3935413" y="1954213"/>
          <p14:tracePt t="7838" x="3935413" y="1946275"/>
          <p14:tracePt t="7846" x="3917950" y="1928813"/>
          <p14:tracePt t="7854" x="3917950" y="1920875"/>
          <p14:tracePt t="7870" x="3900488" y="1903413"/>
          <p14:tracePt t="7886" x="3883025" y="1895475"/>
          <p14:tracePt t="7902" x="3849688" y="1878013"/>
          <p14:tracePt t="7911" x="3824288" y="1870075"/>
          <p14:tracePt t="7915" x="3806825" y="1870075"/>
          <p14:tracePt t="7922" x="3773488" y="1870075"/>
          <p14:tracePt t="7932" x="3738563" y="1870075"/>
          <p14:tracePt t="7938" x="3722688" y="1870075"/>
          <p14:tracePt t="7948" x="3679825" y="1870075"/>
          <p14:tracePt t="7965" x="3629025" y="1870075"/>
          <p14:tracePt t="7974" x="3619500" y="1870075"/>
          <p14:tracePt t="7981" x="3611563" y="1870075"/>
          <p14:tracePt t="7990" x="3578225" y="1878013"/>
          <p14:tracePt t="7997" x="3568700" y="1885950"/>
          <p14:tracePt t="8014" x="3552825" y="1885950"/>
          <p14:tracePt t="8022" x="3535363" y="1895475"/>
          <p14:tracePt t="8030" x="3535363" y="1903413"/>
          <p14:tracePt t="8038" x="3527425" y="1911350"/>
          <p14:tracePt t="8042" x="3509963" y="1920875"/>
          <p14:tracePt t="8424" x="3509963" y="1903413"/>
          <p14:tracePt t="8428" x="3517900" y="1885950"/>
          <p14:tracePt t="8429" x="3517900" y="1878013"/>
          <p14:tracePt t="8437" x="3517900" y="1844675"/>
          <p14:tracePt t="8445" x="3517900" y="1809750"/>
          <p14:tracePt t="8454" x="3517900" y="1766888"/>
          <p14:tracePt t="8461" x="3517900" y="1708150"/>
          <p14:tracePt t="8470" x="3517900" y="1665288"/>
          <p14:tracePt t="8477" x="3517900" y="1639888"/>
          <p14:tracePt t="8486" x="3517900" y="1606550"/>
          <p14:tracePt t="8489" x="3517900" y="1563688"/>
          <p14:tracePt t="8497" x="3509963" y="1530350"/>
          <p14:tracePt t="8506" x="3502025" y="1512888"/>
          <p14:tracePt t="8513" x="3502025" y="1504950"/>
          <p14:tracePt t="8521" x="3492500" y="1504950"/>
          <p14:tracePt t="8599" x="3484563" y="1495425"/>
          <p14:tracePt t="8606" x="3475038" y="1495425"/>
          <p14:tracePt t="8616" x="3459163" y="1495425"/>
          <p14:tracePt t="8622" x="3441700" y="1495425"/>
          <p14:tracePt t="8638" x="3424238" y="1495425"/>
          <p14:tracePt t="8646" x="3416300" y="1495425"/>
          <p14:tracePt t="8654" x="3408363" y="1495425"/>
          <p14:tracePt t="8705" x="3398838" y="1495425"/>
          <p14:tracePt t="8718" x="3382963" y="1495425"/>
          <p14:tracePt t="8726" x="3365500" y="1495425"/>
          <p14:tracePt t="8734" x="3340100" y="1520825"/>
          <p14:tracePt t="8742" x="3322638" y="1546225"/>
          <p14:tracePt t="8750" x="3297238" y="1581150"/>
          <p14:tracePt t="8758" x="3246438" y="1622425"/>
          <p14:tracePt t="8766" x="3211513" y="1657350"/>
          <p14:tracePt t="8774" x="3195638" y="1665288"/>
          <p14:tracePt t="9088" x="3238500" y="1665288"/>
          <p14:tracePt t="9094" x="3355975" y="1639888"/>
          <p14:tracePt t="9104" x="3502025" y="1614488"/>
          <p14:tracePt t="9111" x="3654425" y="1589088"/>
          <p14:tracePt t="9118" x="3798888" y="1571625"/>
          <p14:tracePt t="9126" x="3943350" y="1555750"/>
          <p14:tracePt t="9133" x="4052888" y="1530350"/>
          <p14:tracePt t="9141" x="4156075" y="1520825"/>
          <p14:tracePt t="9145" x="4232275" y="1512888"/>
          <p14:tracePt t="9149" x="4257675" y="1512888"/>
          <p14:tracePt t="9182" x="4283075" y="1495425"/>
          <p14:tracePt t="9214" x="4291013" y="1495425"/>
          <p14:tracePt t="9221" x="4325938" y="1495425"/>
          <p14:tracePt t="9229" x="4402138" y="1520825"/>
          <p14:tracePt t="9237" x="4521200" y="1555750"/>
          <p14:tracePt t="9245" x="4622800" y="1589088"/>
          <p14:tracePt t="9254" x="4708525" y="1606550"/>
          <p14:tracePt t="9261" x="4784725" y="1631950"/>
          <p14:tracePt t="9270" x="4860925" y="1649413"/>
          <p14:tracePt t="9273" x="4878388" y="1649413"/>
          <p14:tracePt t="9281" x="4911725" y="1657350"/>
          <p14:tracePt t="9290" x="4937125" y="1674813"/>
          <p14:tracePt t="9297" x="4946650" y="1682750"/>
          <p14:tracePt t="9407" x="4962525" y="1682750"/>
          <p14:tracePt t="9414" x="4987925" y="1682750"/>
          <p14:tracePt t="9422" x="5005388" y="1690688"/>
          <p14:tracePt t="9429" x="5038725" y="1690688"/>
          <p14:tracePt t="9437" x="5081588" y="1690688"/>
          <p14:tracePt t="9445" x="5124450" y="1690688"/>
          <p14:tracePt t="9454" x="5167313" y="1690688"/>
          <p14:tracePt t="9462" x="5218113" y="1690688"/>
          <p14:tracePt t="9470" x="5226050" y="1690688"/>
          <p14:tracePt t="9709" x="5200650" y="1700213"/>
          <p14:tracePt t="9717" x="5149850" y="1741488"/>
          <p14:tracePt t="9726" x="5141913" y="1751013"/>
          <p14:tracePt t="9734" x="5081588" y="1801813"/>
          <p14:tracePt t="9742" x="5064125" y="1827213"/>
          <p14:tracePt t="9745" x="5030788" y="1860550"/>
          <p14:tracePt t="9754" x="4997450" y="1903413"/>
          <p14:tracePt t="9762" x="4979988" y="1938338"/>
          <p14:tracePt t="9769" x="4954588" y="1963738"/>
          <p14:tracePt t="9863" x="4919663" y="1963738"/>
          <p14:tracePt t="9871" x="4886325" y="1911350"/>
          <p14:tracePt t="9879" x="4852988" y="1870075"/>
          <p14:tracePt t="9886" x="4827588" y="1827213"/>
          <p14:tracePt t="9893" x="4818063" y="1827213"/>
          <p14:tracePt t="9901" x="4792663" y="1784350"/>
          <p14:tracePt t="9909" x="4775200" y="1758950"/>
          <p14:tracePt t="9918" x="4759325" y="1733550"/>
          <p14:tracePt t="9926" x="4741863" y="1716088"/>
          <p14:tracePt t="9934" x="4716463" y="1690688"/>
          <p14:tracePt t="9942" x="4699000" y="1657350"/>
          <p14:tracePt t="9963" x="4657725" y="1622425"/>
          <p14:tracePt t="9965" x="4630738" y="1597025"/>
          <p14:tracePt t="9973" x="4614863" y="1581150"/>
          <p14:tracePt t="9981" x="4597400" y="1571625"/>
          <p14:tracePt t="9989" x="4572000" y="1571625"/>
          <p14:tracePt t="9997" x="4546600" y="1555750"/>
          <p14:tracePt t="10005" x="4529138" y="1546225"/>
          <p14:tracePt t="10013" x="4513263" y="1546225"/>
          <p14:tracePt t="10021" x="4486275" y="1538288"/>
          <p14:tracePt t="10029" x="4452938" y="1530350"/>
          <p14:tracePt t="10045" x="4427538" y="1530350"/>
          <p14:tracePt t="10049" x="4410075" y="1512888"/>
          <p14:tracePt t="10159" x="4376738" y="1512888"/>
          <p14:tracePt t="10166" x="4368800" y="1512888"/>
          <p14:tracePt t="10171" x="4341813" y="1512888"/>
          <p14:tracePt t="13151" x="4341813" y="1784350"/>
          <p14:tracePt t="13178" x="4341813" y="1809750"/>
          <p14:tracePt t="13185" x="4316413" y="1827213"/>
          <p14:tracePt t="13189" x="4300538" y="1878013"/>
          <p14:tracePt t="13194" x="4275138" y="1903413"/>
          <p14:tracePt t="13202" x="4265613" y="1911350"/>
          <p14:tracePt t="13210" x="4249738" y="1928813"/>
          <p14:tracePt t="13225" x="4232275" y="1946275"/>
          <p14:tracePt t="13470" x="4224338" y="1954213"/>
          <p14:tracePt t="13578" x="4214813" y="1963738"/>
          <p14:tracePt t="13586" x="4214813" y="1971675"/>
          <p14:tracePt t="13594" x="4214813" y="1989138"/>
          <p14:tracePt t="13604" x="4214813" y="2014538"/>
          <p14:tracePt t="13606" x="4249738" y="2039938"/>
          <p14:tracePt t="13613" x="4265613" y="2047875"/>
          <p14:tracePt t="13621" x="4265613" y="2065338"/>
          <p14:tracePt t="13944" x="4257675" y="2065338"/>
          <p14:tracePt t="13964" x="4249738" y="2065338"/>
          <p14:tracePt t="13989" x="4232275" y="2065338"/>
          <p14:tracePt t="14063" x="4240213" y="2065338"/>
          <p14:tracePt t="14079" x="4249738" y="2065338"/>
          <p14:tracePt t="14086" x="4265613" y="2065338"/>
          <p14:tracePt t="14094" x="4265613" y="2055813"/>
          <p14:tracePt t="14102" x="4275138" y="2047875"/>
          <p14:tracePt t="14125" x="4283075" y="2039938"/>
          <p14:tracePt t="14178" x="4291013" y="2030413"/>
          <p14:tracePt t="16393" x="3398838" y="2286000"/>
          <p14:tracePt t="16405" x="2592388" y="2516188"/>
          <p14:tracePt t="16413" x="2166938" y="2608263"/>
          <p14:tracePt t="16421" x="1920875" y="2660650"/>
          <p14:tracePt t="16429" x="1751013" y="2686050"/>
          <p14:tracePt t="16437" x="1597025" y="2693988"/>
          <p14:tracePt t="16445" x="1462088" y="2701925"/>
          <p14:tracePt t="16453" x="1300163" y="2719388"/>
          <p14:tracePt t="16461" x="1163638" y="2719388"/>
          <p14:tracePt t="16469" x="1019175" y="2719388"/>
          <p14:tracePt t="16473" x="884238" y="2719388"/>
          <p14:tracePt t="16481" x="755650" y="2719388"/>
          <p14:tracePt t="16489" x="646113" y="2719388"/>
          <p14:tracePt t="16497" x="544513" y="2719388"/>
          <p14:tracePt t="16505" x="458788" y="2719388"/>
          <p14:tracePt t="16513" x="382588" y="2719388"/>
          <p14:tracePt t="16521" x="331788" y="2719388"/>
          <p14:tracePt t="16529" x="255588" y="2701925"/>
          <p14:tracePt t="16537" x="177800" y="2686050"/>
          <p14:tracePt t="16545" x="119063" y="2676525"/>
          <p14:tracePt t="16553" x="42863" y="2651125"/>
          <p14:tracePt t="16797" x="42863" y="2600325"/>
          <p14:tracePt t="16805" x="68263" y="2600325"/>
          <p14:tracePt t="16813" x="101600" y="2600325"/>
          <p14:tracePt t="16817" x="136525" y="2600325"/>
          <p14:tracePt t="16827" x="161925" y="2600325"/>
          <p14:tracePt t="16833" x="169863" y="2600325"/>
          <p14:tracePt t="16841" x="177800" y="2600325"/>
          <p14:tracePt t="16861" x="187325" y="2608263"/>
          <p14:tracePt t="16965" x="195263" y="2600325"/>
          <p14:tracePt t="16974" x="203200" y="2592388"/>
          <p14:tracePt t="16981" x="220663" y="2582863"/>
          <p14:tracePt t="16997" x="220663" y="2566988"/>
          <p14:tracePt t="17005" x="220663" y="2557463"/>
          <p14:tracePt t="17013" x="220663" y="2549525"/>
          <p14:tracePt t="17027" x="220663" y="2524125"/>
          <p14:tracePt t="17033" x="220663" y="2516188"/>
          <p14:tracePt t="17041" x="220663" y="2506663"/>
          <p14:tracePt t="17049" x="220663" y="2498725"/>
          <p14:tracePt t="17057" x="220663" y="2489200"/>
          <p14:tracePt t="17065" x="220663" y="2473325"/>
          <p14:tracePt t="17082" x="220663" y="2455863"/>
          <p14:tracePt t="17090" x="212725" y="2438400"/>
          <p14:tracePt t="17111" x="203200" y="2438400"/>
          <p14:tracePt t="17118" x="203200" y="2430463"/>
          <p14:tracePt t="17839" x="203200" y="2422525"/>
          <p14:tracePt t="19027" x="195263" y="2422525"/>
          <p14:tracePt t="19034" x="187325" y="2430463"/>
          <p14:tracePt t="19046" x="177800" y="2447925"/>
          <p14:tracePt t="19058" x="169863" y="2455863"/>
          <p14:tracePt t="19074" x="161925" y="2463800"/>
          <p14:tracePt t="19090" x="161925" y="2473325"/>
          <p14:tracePt t="19106" x="161925" y="2481263"/>
          <p14:tracePt t="19134" x="161925" y="2489200"/>
          <p14:tracePt t="19186" x="161925" y="2498725"/>
          <p14:tracePt t="19202" x="161925" y="2516188"/>
          <p14:tracePt t="19211" x="161925" y="2532063"/>
          <p14:tracePt t="19302" x="161925" y="2541588"/>
          <p14:tracePt t="19311" x="161925" y="2549525"/>
          <p14:tracePt t="19315" x="169863" y="2557463"/>
          <p14:tracePt t="19322" x="177800" y="2566988"/>
          <p14:tracePt t="19329" x="195263" y="2566988"/>
          <p14:tracePt t="19341" x="203200" y="2566988"/>
          <p14:tracePt t="19350" x="212725" y="2574925"/>
          <p14:tracePt t="19358" x="220663" y="2574925"/>
          <p14:tracePt t="19410" x="238125" y="2582863"/>
          <p14:tracePt t="19418" x="255588" y="2582863"/>
          <p14:tracePt t="19427" x="263525" y="2582863"/>
          <p14:tracePt t="19434" x="280988" y="2582863"/>
          <p14:tracePt t="19441" x="296863" y="2582863"/>
          <p14:tracePt t="19466" x="314325" y="2582863"/>
          <p14:tracePt t="19498" x="331788" y="2592388"/>
          <p14:tracePt t="19506" x="331788" y="2600325"/>
          <p14:tracePt t="19514" x="339725" y="2600325"/>
          <p14:tracePt t="19523" x="357188" y="2600325"/>
          <p14:tracePt t="19530" x="365125" y="2600325"/>
          <p14:tracePt t="19538" x="382588" y="2600325"/>
          <p14:tracePt t="19623" x="390525" y="2600325"/>
          <p14:tracePt t="19630" x="400050" y="2600325"/>
          <p14:tracePt t="19639" x="407988" y="2600325"/>
          <p14:tracePt t="19641" x="433388" y="2600325"/>
          <p14:tracePt t="19649" x="450850" y="2600325"/>
          <p14:tracePt t="19657" x="458788" y="2600325"/>
          <p14:tracePt t="19665" x="476250" y="2600325"/>
          <p14:tracePt t="19673" x="484188" y="2600325"/>
          <p14:tracePt t="19681" x="501650" y="2600325"/>
          <p14:tracePt t="19690" x="509588" y="2600325"/>
          <p14:tracePt t="19706" x="519113" y="2600325"/>
          <p14:tracePt t="19722" x="534988" y="2600325"/>
          <p14:tracePt t="19738" x="552450" y="2600325"/>
          <p14:tracePt t="19745" x="560388" y="2600325"/>
          <p14:tracePt t="19753" x="569913" y="2600325"/>
          <p14:tracePt t="19761" x="577850" y="2600325"/>
          <p14:tracePt t="19769" x="585788" y="2600325"/>
          <p14:tracePt t="19777" x="595313" y="2600325"/>
          <p14:tracePt t="19786" x="611188" y="2600325"/>
          <p14:tracePt t="19793" x="628650" y="2600325"/>
          <p14:tracePt t="19801" x="646113" y="2600325"/>
          <p14:tracePt t="19809" x="654050" y="2600325"/>
          <p14:tracePt t="19817" x="679450" y="2600325"/>
          <p14:tracePt t="19827" x="704850" y="2600325"/>
          <p14:tracePt t="19834" x="722313" y="2600325"/>
          <p14:tracePt t="19841" x="747713" y="2600325"/>
          <p14:tracePt t="19849" x="773113" y="2600325"/>
          <p14:tracePt t="19857" x="790575" y="2600325"/>
          <p14:tracePt t="19866" x="815975" y="2600325"/>
          <p14:tracePt t="19874" x="841375" y="2600325"/>
          <p14:tracePt t="19882" x="858838" y="2600325"/>
          <p14:tracePt t="19890" x="884238" y="2600325"/>
          <p14:tracePt t="19897" x="909638" y="2600325"/>
          <p14:tracePt t="19906" x="925513" y="2600325"/>
          <p14:tracePt t="19914" x="952500" y="2600325"/>
          <p14:tracePt t="19921" x="977900" y="2600325"/>
          <p14:tracePt t="19930" x="993775" y="2600325"/>
          <p14:tracePt t="19937" x="1019175" y="2600325"/>
          <p14:tracePt t="19946" x="1054100" y="2600325"/>
          <p14:tracePt t="19961" x="1104900" y="2600325"/>
          <p14:tracePt t="19970" x="1138238" y="2600325"/>
          <p14:tracePt t="19977" x="1163638" y="2600325"/>
          <p14:tracePt t="19986" x="1181100" y="2600325"/>
          <p14:tracePt t="19993" x="1206500" y="2600325"/>
          <p14:tracePt t="20002" x="1223963" y="2600325"/>
          <p14:tracePt t="20066" x="1241425" y="2600325"/>
          <p14:tracePt t="20074" x="1257300" y="2600325"/>
          <p14:tracePt t="20082" x="1292225" y="2600325"/>
          <p14:tracePt t="20090" x="1317625" y="2600325"/>
          <p14:tracePt t="20098" x="1333500" y="2600325"/>
          <p14:tracePt t="20106" x="1376363" y="2600325"/>
          <p14:tracePt t="20114" x="1411288" y="2600325"/>
          <p14:tracePt t="20122" x="1470025" y="2600325"/>
          <p14:tracePt t="20130" x="1487488" y="2600325"/>
          <p14:tracePt t="20137" x="1512888" y="2600325"/>
          <p14:tracePt t="20145" x="1520825" y="2600325"/>
          <p14:tracePt t="20153" x="1546225" y="2600325"/>
          <p14:tracePt t="20161" x="1555750" y="2600325"/>
          <p14:tracePt t="20193" x="1563688" y="2600325"/>
          <p14:tracePt t="20209" x="1571625" y="2600325"/>
          <p14:tracePt t="20217" x="1589088" y="2600325"/>
          <p14:tracePt t="20226" x="1606550" y="2600325"/>
          <p14:tracePt t="20234" x="1631950" y="2600325"/>
          <p14:tracePt t="20241" x="1665288" y="2600325"/>
          <p14:tracePt t="20249" x="1682750" y="2600325"/>
          <p14:tracePt t="20257" x="1725613" y="2600325"/>
          <p14:tracePt t="20265" x="1766888" y="2600325"/>
          <p14:tracePt t="20274" x="1801813" y="2600325"/>
          <p14:tracePt t="20282" x="1827213" y="2600325"/>
          <p14:tracePt t="20289" x="1852613" y="2600325"/>
          <p14:tracePt t="20298" x="1870075" y="2600325"/>
          <p14:tracePt t="20306" x="1878013" y="2600325"/>
          <p14:tracePt t="20314" x="1885950" y="2600325"/>
          <p14:tracePt t="20361" x="1895475" y="2600325"/>
          <p14:tracePt t="20385" x="1911350" y="2600325"/>
          <p14:tracePt t="20636" x="1938338" y="2600325"/>
          <p14:tracePt t="20642" x="1979613" y="2600325"/>
          <p14:tracePt t="20651" x="1997075" y="2600325"/>
          <p14:tracePt t="20658" x="2030413" y="2600325"/>
          <p14:tracePt t="20674" x="2039938" y="2600325"/>
          <p14:tracePt t="20921" x="2030413" y="2600325"/>
          <p14:tracePt t="20929" x="2022475" y="2600325"/>
          <p14:tracePt t="20937" x="2005013" y="2600325"/>
          <p14:tracePt t="20946" x="1989138" y="2600325"/>
          <p14:tracePt t="20953" x="1979613" y="2600325"/>
          <p14:tracePt t="20961" x="1971675" y="2600325"/>
          <p14:tracePt t="20969" x="1963738" y="2600325"/>
          <p14:tracePt t="20974" x="1946275" y="2600325"/>
          <p14:tracePt t="21009" x="1928813" y="2600325"/>
          <p14:tracePt t="21156" x="1938338" y="2600325"/>
          <p14:tracePt t="21162" x="1971675" y="2600325"/>
          <p14:tracePt t="21171" x="2005013" y="2600325"/>
          <p14:tracePt t="21179" x="2047875" y="2600325"/>
          <p14:tracePt t="21186" x="2073275" y="2600325"/>
          <p14:tracePt t="21194" x="2116138" y="2600325"/>
          <p14:tracePt t="21210" x="2141538" y="2600325"/>
          <p14:tracePt t="21218" x="2149475" y="2600325"/>
          <p14:tracePt t="21375" x="2133600" y="2600325"/>
          <p14:tracePt t="21382" x="2098675" y="2600325"/>
          <p14:tracePt t="21389" x="2065338" y="2600325"/>
          <p14:tracePt t="21395" x="2005013" y="2600325"/>
          <p14:tracePt t="21401" x="1963738" y="2600325"/>
          <p14:tracePt t="21410" x="1911350" y="2600325"/>
          <p14:tracePt t="21418" x="1870075" y="2600325"/>
          <p14:tracePt t="21427" x="1844675" y="2600325"/>
          <p14:tracePt t="21434" x="1801813" y="2600325"/>
          <p14:tracePt t="21442" x="1766888" y="2600325"/>
          <p14:tracePt t="21449" x="1733550" y="2600325"/>
          <p14:tracePt t="21457" x="1700213" y="2600325"/>
          <p14:tracePt t="21466" x="1665288" y="2600325"/>
          <p14:tracePt t="21474" x="1622425" y="2608263"/>
          <p14:tracePt t="21481" x="1597025" y="2608263"/>
          <p14:tracePt t="21490" x="1571625" y="2608263"/>
          <p14:tracePt t="21498" x="1538288" y="2625725"/>
          <p14:tracePt t="21506" x="1512888" y="2625725"/>
          <p14:tracePt t="21514" x="1470025" y="2625725"/>
          <p14:tracePt t="21522" x="1444625" y="2633663"/>
          <p14:tracePt t="21530" x="1393825" y="2643188"/>
          <p14:tracePt t="21537" x="1368425" y="2651125"/>
          <p14:tracePt t="21545" x="1343025" y="2651125"/>
          <p14:tracePt t="21553" x="1317625" y="2651125"/>
          <p14:tracePt t="21562" x="1292225" y="2660650"/>
          <p14:tracePt t="21571" x="1257300" y="2660650"/>
          <p14:tracePt t="21578" x="1231900" y="2676525"/>
          <p14:tracePt t="21586" x="1206500" y="2676525"/>
          <p14:tracePt t="21594" x="1181100" y="2676525"/>
          <p14:tracePt t="21602" x="1138238" y="2676525"/>
          <p14:tracePt t="21610" x="1104900" y="2693988"/>
          <p14:tracePt t="21618" x="1062038" y="2693988"/>
          <p14:tracePt t="21627" x="1028700" y="2701925"/>
          <p14:tracePt t="21634" x="968375" y="2701925"/>
          <p14:tracePt t="21642" x="909638" y="2727325"/>
          <p14:tracePt t="21650" x="849313" y="2727325"/>
          <p14:tracePt t="21657" x="808038" y="2736850"/>
          <p14:tracePt t="21666" x="747713" y="2736850"/>
          <p14:tracePt t="21674" x="714375" y="2752725"/>
          <p14:tracePt t="21682" x="654050" y="2752725"/>
          <p14:tracePt t="21689" x="628650" y="2762250"/>
          <p14:tracePt t="21698" x="603250" y="2762250"/>
          <p14:tracePt t="21706" x="595313" y="2762250"/>
          <p14:tracePt t="21713" x="577850" y="2778125"/>
          <p14:tracePt t="21722" x="569913" y="2778125"/>
          <p14:tracePt t="21729" x="544513" y="2787650"/>
          <p14:tracePt t="21753" x="519113" y="2787650"/>
          <p14:tracePt t="21761" x="509588" y="2795588"/>
          <p14:tracePt t="21769" x="501650" y="2795588"/>
          <p14:tracePt t="21777" x="484188" y="2805113"/>
          <p14:tracePt t="21786" x="466725" y="2820988"/>
          <p14:tracePt t="21793" x="458788" y="2830513"/>
          <p14:tracePt t="21802" x="425450" y="2846388"/>
          <p14:tracePt t="21809" x="415925" y="2846388"/>
          <p14:tracePt t="21818" x="400050" y="2863850"/>
          <p14:tracePt t="21826" x="374650" y="2871788"/>
          <p14:tracePt t="21834" x="339725" y="2897188"/>
          <p14:tracePt t="21842" x="322263" y="2914650"/>
          <p14:tracePt t="21849" x="306388" y="2932113"/>
          <p14:tracePt t="21858" x="288925" y="2940050"/>
          <p14:tracePt t="21865" x="288925" y="2957513"/>
          <p14:tracePt t="21873" x="288925" y="2974975"/>
          <p14:tracePt t="21882" x="288925" y="2990850"/>
          <p14:tracePt t="21890" x="288925" y="3016250"/>
          <p14:tracePt t="21898" x="288925" y="3041650"/>
          <p14:tracePt t="21906" x="314325" y="3067050"/>
          <p14:tracePt t="21914" x="331788" y="3084513"/>
          <p14:tracePt t="21922" x="357188" y="3101975"/>
          <p14:tracePt t="21929" x="374650" y="3119438"/>
          <p14:tracePt t="21938" x="390525" y="3127375"/>
          <p14:tracePt t="21946" x="415925" y="3152775"/>
          <p14:tracePt t="21953" x="433388" y="3170238"/>
          <p14:tracePt t="21961" x="441325" y="3170238"/>
          <p14:tracePt t="21969" x="450850" y="3178175"/>
          <p14:tracePt t="21977" x="450850" y="3186113"/>
          <p14:tracePt t="21993" x="466725" y="3195638"/>
          <p14:tracePt t="22009" x="466725" y="3203575"/>
          <p14:tracePt t="22018" x="476250" y="3221038"/>
          <p14:tracePt t="22034" x="484188" y="3238500"/>
          <p14:tracePt t="22042" x="492125" y="3238500"/>
          <p14:tracePt t="22049" x="501650" y="3246438"/>
          <p14:tracePt t="22066" x="519113" y="3254375"/>
          <p14:tracePt t="22074" x="527050" y="3254375"/>
          <p14:tracePt t="22081" x="544513" y="3254375"/>
          <p14:tracePt t="22230" x="552450" y="3254375"/>
          <p14:tracePt t="22294" x="552450" y="3246438"/>
          <p14:tracePt t="22302" x="552450" y="3228975"/>
          <p14:tracePt t="22311" x="552450" y="3221038"/>
          <p14:tracePt t="23411" x="585788" y="3178175"/>
          <p14:tracePt t="23418" x="620713" y="3144838"/>
          <p14:tracePt t="23727" x="636588" y="3144838"/>
          <p14:tracePt t="23747" x="646113" y="3144838"/>
          <p14:tracePt t="23750" x="663575" y="3144838"/>
          <p14:tracePt t="23759" x="704850" y="3144838"/>
          <p14:tracePt t="23765" x="747713" y="3144838"/>
          <p14:tracePt t="23773" x="773113" y="3144838"/>
          <p14:tracePt t="23781" x="823913" y="3144838"/>
          <p14:tracePt t="23790" x="884238" y="3144838"/>
          <p14:tracePt t="23797" x="942975" y="3144838"/>
          <p14:tracePt t="23806" x="1096963" y="3144838"/>
          <p14:tracePt t="23809" x="1206500" y="3144838"/>
          <p14:tracePt t="23818" x="1292225" y="3144838"/>
          <p14:tracePt t="23825" x="1350963" y="3144838"/>
          <p14:tracePt t="23833" x="1376363" y="3144838"/>
          <p14:tracePt t="23842" x="1393825" y="3144838"/>
          <p14:tracePt t="23890" x="1411288" y="3144838"/>
          <p14:tracePt t="23898" x="1427163" y="3144838"/>
          <p14:tracePt t="23905" x="1470025" y="3144838"/>
          <p14:tracePt t="23914" x="1520825" y="3144838"/>
          <p14:tracePt t="23921" x="1571625" y="3144838"/>
          <p14:tracePt t="23930" x="1606550" y="3144838"/>
          <p14:tracePt t="23938" x="1639888" y="3144838"/>
          <p14:tracePt t="23946" x="1690688" y="3144838"/>
          <p14:tracePt t="23960" x="1733550" y="3144838"/>
          <p14:tracePt t="23961" x="1758950" y="3144838"/>
          <p14:tracePt t="23969" x="1766888" y="3144838"/>
          <p14:tracePt t="23978" x="1776413" y="3144838"/>
          <p14:tracePt t="24025" x="1809750" y="3127375"/>
          <p14:tracePt t="24034" x="1852613" y="3127375"/>
          <p14:tracePt t="24042" x="1911350" y="3127375"/>
          <p14:tracePt t="24050" x="1971675" y="3127375"/>
          <p14:tracePt t="24057" x="1997075" y="3127375"/>
          <p14:tracePt t="24066" x="2047875" y="3127375"/>
          <p14:tracePt t="24073" x="2108200" y="3127375"/>
          <p14:tracePt t="24081" x="2149475" y="3127375"/>
          <p14:tracePt t="24090" x="2192338" y="3127375"/>
          <p14:tracePt t="24098" x="2235200" y="3127375"/>
          <p14:tracePt t="24105" x="2260600" y="3127375"/>
          <p14:tracePt t="24114" x="2278063" y="3127375"/>
          <p14:tracePt t="24122" x="2293938" y="3127375"/>
          <p14:tracePt t="24130" x="2311400" y="3127375"/>
          <p14:tracePt t="24138" x="2319338" y="3127375"/>
          <p14:tracePt t="24146" x="2354263" y="3127375"/>
          <p14:tracePt t="24153" x="2397125" y="3127375"/>
          <p14:tracePt t="24162" x="2430463" y="3127375"/>
          <p14:tracePt t="24169" x="2473325" y="3127375"/>
          <p14:tracePt t="24177" x="2516188" y="3127375"/>
          <p14:tracePt t="24185" x="2557463" y="3127375"/>
          <p14:tracePt t="24193" x="2600325" y="3127375"/>
          <p14:tracePt t="24201" x="2660650" y="3127375"/>
          <p14:tracePt t="24209" x="2719388" y="3127375"/>
          <p14:tracePt t="24218" x="2727325" y="3127375"/>
          <p14:tracePt t="24225" x="2770188" y="3127375"/>
          <p14:tracePt t="24234" x="2795588" y="3127375"/>
          <p14:tracePt t="24242" x="2830513" y="3127375"/>
          <p14:tracePt t="24249" x="2838450" y="3127375"/>
          <p14:tracePt t="24258" x="2846388" y="3127375"/>
          <p14:tracePt t="24266" x="2855913" y="3127375"/>
          <p14:tracePt t="24298" x="2863850" y="3127375"/>
          <p14:tracePt t="24306" x="2881313" y="3127375"/>
          <p14:tracePt t="24314" x="2897188" y="3127375"/>
          <p14:tracePt t="24321" x="2906713" y="3127375"/>
          <p14:tracePt t="24329" x="2940050" y="3127375"/>
          <p14:tracePt t="24338" x="2974975" y="3127375"/>
          <p14:tracePt t="24346" x="3008313" y="3127375"/>
          <p14:tracePt t="24354" x="3051175" y="3127375"/>
          <p14:tracePt t="24361" x="3084513" y="3127375"/>
          <p14:tracePt t="24369" x="3109913" y="3127375"/>
          <p14:tracePt t="24377" x="3135313" y="3127375"/>
          <p14:tracePt t="24385" x="3144838" y="3127375"/>
          <p14:tracePt t="24393" x="3152775" y="3127375"/>
          <p14:tracePt t="24459" x="3160713" y="3127375"/>
          <p14:tracePt t="24466" x="3170238" y="3127375"/>
          <p14:tracePt t="24475" x="3195638" y="3127375"/>
          <p14:tracePt t="24484" x="3221038" y="3127375"/>
          <p14:tracePt t="24490" x="3238500" y="3127375"/>
          <p14:tracePt t="24497" x="3271838" y="3127375"/>
          <p14:tracePt t="24506" x="3297238" y="3127375"/>
          <p14:tracePt t="24514" x="3314700" y="3127375"/>
          <p14:tracePt t="24521" x="3330575" y="3127375"/>
          <p14:tracePt t="24530" x="3355975" y="3127375"/>
          <p14:tracePt t="24545" x="3373438" y="3127375"/>
          <p14:tracePt t="24578" x="3382963" y="3127375"/>
          <p14:tracePt t="24618" x="3382963" y="3135313"/>
          <p14:tracePt t="24634" x="3390900" y="3135313"/>
          <p14:tracePt t="24642" x="3398838" y="3135313"/>
          <p14:tracePt t="24650" x="3416300" y="3135313"/>
          <p14:tracePt t="24658" x="3441700" y="3135313"/>
          <p14:tracePt t="24666" x="3459163" y="3135313"/>
          <p14:tracePt t="24682" x="3475038" y="3135313"/>
          <p14:tracePt t="24690" x="3484563" y="3135313"/>
          <p14:tracePt t="24707" x="3492500" y="3135313"/>
          <p14:tracePt t="24730" x="3502025" y="3135313"/>
          <p14:tracePt t="24746" x="3509963" y="3135313"/>
          <p14:tracePt t="24754" x="3517900" y="3135313"/>
          <p14:tracePt t="24770" x="3535363" y="3135313"/>
          <p14:tracePt t="24802" x="3552825" y="3135313"/>
          <p14:tracePt t="24842" x="3560763" y="3144838"/>
          <p14:tracePt t="24850" x="3586163" y="3152775"/>
          <p14:tracePt t="24857" x="3611563" y="3170238"/>
          <p14:tracePt t="24866" x="3636963" y="3195638"/>
          <p14:tracePt t="24873" x="3636963" y="3228975"/>
          <p14:tracePt t="24897" x="3636963" y="3238500"/>
          <p14:tracePt t="25312" x="3629025" y="3238500"/>
          <p14:tracePt t="25318" x="3619500" y="3238500"/>
          <p14:tracePt t="25535" x="3603625" y="3238500"/>
          <p14:tracePt t="25543" x="3578225" y="3238500"/>
          <p14:tracePt t="25547" x="3560763" y="3238500"/>
          <p14:tracePt t="25551" x="3535363" y="3238500"/>
          <p14:tracePt t="25554" x="3484563" y="3238500"/>
          <p14:tracePt t="25561" x="3433763" y="3238500"/>
          <p14:tracePt t="25570" x="3382963" y="3238500"/>
          <p14:tracePt t="25577" x="3348038" y="3238500"/>
          <p14:tracePt t="25586" x="3305175" y="3238500"/>
          <p14:tracePt t="25593" x="3246438" y="3238500"/>
          <p14:tracePt t="25602" x="3186113" y="3238500"/>
          <p14:tracePt t="25609" x="3119438" y="3238500"/>
          <p14:tracePt t="25614" x="3041650" y="3238500"/>
          <p14:tracePt t="25622" x="2974975" y="3238500"/>
          <p14:tracePt t="25630" x="2863850" y="3246438"/>
          <p14:tracePt t="25638" x="2762250" y="3271838"/>
          <p14:tracePt t="25646" x="2668588" y="3279775"/>
          <p14:tracePt t="25653" x="2582863" y="3297238"/>
          <p14:tracePt t="25661" x="2498725" y="3305175"/>
          <p14:tracePt t="25670" x="2413000" y="3330575"/>
          <p14:tracePt t="25673" x="2319338" y="3340100"/>
          <p14:tracePt t="25681" x="2235200" y="3348038"/>
          <p14:tracePt t="25690" x="2149475" y="3373438"/>
          <p14:tracePt t="25698" x="2065338" y="3382963"/>
          <p14:tracePt t="25706" x="1989138" y="3398838"/>
          <p14:tracePt t="25713" x="1938338" y="3416300"/>
          <p14:tracePt t="25722" x="1878013" y="3424238"/>
          <p14:tracePt t="25729" x="1835150" y="3433763"/>
          <p14:tracePt t="25737" x="1793875" y="3441700"/>
          <p14:tracePt t="25746" x="1741488" y="3459163"/>
          <p14:tracePt t="25753" x="1690688" y="3467100"/>
          <p14:tracePt t="25762" x="1649413" y="3484563"/>
          <p14:tracePt t="25770" x="1614488" y="3492500"/>
          <p14:tracePt t="25777" x="1571625" y="3492500"/>
          <p14:tracePt t="25786" x="1520825" y="3509963"/>
          <p14:tracePt t="25793" x="1462088" y="3527425"/>
          <p14:tracePt t="25802" x="1401763" y="3535363"/>
          <p14:tracePt t="25809" x="1343025" y="3543300"/>
          <p14:tracePt t="25818" x="1300163" y="3552825"/>
          <p14:tracePt t="25825" x="1241425" y="3578225"/>
          <p14:tracePt t="25834" x="1189038" y="3586163"/>
          <p14:tracePt t="25842" x="1163638" y="3586163"/>
          <p14:tracePt t="25849" x="1155700" y="3603625"/>
          <p14:tracePt t="25914" x="1130300" y="3603625"/>
          <p14:tracePt t="25922" x="1112838" y="3603625"/>
          <p14:tracePt t="25930" x="1087438" y="3603625"/>
          <p14:tracePt t="25937" x="1044575" y="3603625"/>
          <p14:tracePt t="25945" x="1019175" y="3603625"/>
          <p14:tracePt t="25959" x="985838" y="3603625"/>
          <p14:tracePt t="25961" x="968375" y="3603625"/>
          <p14:tracePt t="25969" x="952500" y="3603625"/>
          <p14:tracePt t="28122" x="942975" y="3603625"/>
          <p14:tracePt t="28130" x="977900" y="3560763"/>
          <p14:tracePt t="28137" x="1028700" y="3552825"/>
          <p14:tracePt t="28415" x="1028700" y="3543300"/>
          <p14:tracePt t="28423" x="1036638" y="3543300"/>
          <p14:tracePt t="28469" x="1028700" y="3543300"/>
          <p14:tracePt t="28478" x="1011238" y="3543300"/>
          <p14:tracePt t="28610" x="1044575" y="3543300"/>
          <p14:tracePt t="28619" x="1079500" y="3543300"/>
          <p14:tracePt t="28626" x="1130300" y="3543300"/>
          <p14:tracePt t="28634" x="1216025" y="3543300"/>
          <p14:tracePt t="28642" x="1333500" y="3543300"/>
          <p14:tracePt t="28650" x="1427163" y="3543300"/>
          <p14:tracePt t="28659" x="1530350" y="3543300"/>
          <p14:tracePt t="28666" x="1614488" y="3543300"/>
          <p14:tracePt t="28674" x="1682750" y="3543300"/>
          <p14:tracePt t="28682" x="1741488" y="3552825"/>
          <p14:tracePt t="28689" x="1766888" y="3552825"/>
          <p14:tracePt t="28697" x="1793875" y="3552825"/>
          <p14:tracePt t="28707" x="1801813" y="3552825"/>
          <p14:tracePt t="28714" x="1819275" y="3560763"/>
          <p14:tracePt t="28722" x="1827213" y="3560763"/>
          <p14:tracePt t="28729" x="1844675" y="3560763"/>
          <p14:tracePt t="28738" x="1860550" y="3560763"/>
          <p14:tracePt t="28746" x="1885950" y="3560763"/>
          <p14:tracePt t="28754" x="1911350" y="3560763"/>
          <p14:tracePt t="28761" x="1938338" y="3560763"/>
          <p14:tracePt t="28770" x="1979613" y="3560763"/>
          <p14:tracePt t="28777" x="2005013" y="3560763"/>
          <p14:tracePt t="28786" x="2039938" y="3560763"/>
          <p14:tracePt t="28793" x="2065338" y="3560763"/>
          <p14:tracePt t="28802" x="2090738" y="3560763"/>
          <p14:tracePt t="28809" x="2108200" y="3560763"/>
          <p14:tracePt t="28818" x="2124075" y="3560763"/>
          <p14:tracePt t="28826" x="2133600" y="3560763"/>
          <p14:tracePt t="28834" x="2141538" y="3560763"/>
          <p14:tracePt t="28858" x="2159000" y="3560763"/>
          <p14:tracePt t="29572" x="2184400" y="3568700"/>
          <p14:tracePt t="29578" x="2235200" y="3578225"/>
          <p14:tracePt t="29587" x="2311400" y="3586163"/>
          <p14:tracePt t="29590" x="2379663" y="3594100"/>
          <p14:tracePt t="29598" x="2455863" y="3611563"/>
          <p14:tracePt t="29606" x="2524125" y="3611563"/>
          <p14:tracePt t="29614" x="2582863" y="3611563"/>
          <p14:tracePt t="29622" x="2600325" y="3611563"/>
          <p14:tracePt t="30699" x="2592388" y="3611563"/>
          <p14:tracePt t="30706" x="2557463" y="3611563"/>
          <p14:tracePt t="30714" x="2498725" y="3611563"/>
          <p14:tracePt t="30722" x="2413000" y="3619500"/>
          <p14:tracePt t="30730" x="2311400" y="3629025"/>
          <p14:tracePt t="30738" x="2209800" y="3636963"/>
          <p14:tracePt t="30745" x="2108200" y="3654425"/>
          <p14:tracePt t="30750" x="2005013" y="3671888"/>
          <p14:tracePt t="30753" x="1920875" y="3687763"/>
          <p14:tracePt t="30762" x="1835150" y="3697288"/>
          <p14:tracePt t="30769" x="1758950" y="3705225"/>
          <p14:tracePt t="30778" x="1716088" y="3713163"/>
          <p14:tracePt t="30786" x="1657350" y="3738563"/>
          <p14:tracePt t="30793" x="1589088" y="3756025"/>
          <p14:tracePt t="30802" x="1546225" y="3773488"/>
          <p14:tracePt t="30809" x="1487488" y="3798888"/>
          <p14:tracePt t="30814" x="1419225" y="3816350"/>
          <p14:tracePt t="30822" x="1350963" y="3841750"/>
          <p14:tracePt t="30830" x="1274763" y="3857625"/>
          <p14:tracePt t="30837" x="1198563" y="3883025"/>
          <p14:tracePt t="30846" x="1122363" y="3900488"/>
          <p14:tracePt t="30854" x="1062038" y="3925888"/>
          <p14:tracePt t="30862" x="1003300" y="3935413"/>
          <p14:tracePt t="30870" x="942975" y="3951288"/>
          <p14:tracePt t="30874" x="892175" y="3960813"/>
          <p14:tracePt t="30882" x="858838" y="3968750"/>
          <p14:tracePt t="30890" x="841375" y="3976688"/>
          <p14:tracePt t="30897" x="815975" y="3986213"/>
          <p14:tracePt t="30905" x="790575" y="3994150"/>
          <p14:tracePt t="30914" x="790575" y="4002088"/>
          <p14:tracePt t="31078" x="781050" y="4002088"/>
          <p14:tracePt t="31086" x="773113" y="4002088"/>
          <p14:tracePt t="31094" x="755650" y="4002088"/>
          <p14:tracePt t="31110" x="739775" y="4002088"/>
          <p14:tracePt t="31118" x="730250" y="4002088"/>
          <p14:tracePt t="31125" x="722313" y="4019550"/>
          <p14:tracePt t="31130" x="704850" y="4019550"/>
          <p14:tracePt t="31138" x="688975" y="4027488"/>
          <p14:tracePt t="31145" x="679450" y="4027488"/>
          <p14:tracePt t="31162" x="671513" y="4027488"/>
          <p14:tracePt t="31217" x="663575" y="4027488"/>
          <p14:tracePt t="31233" x="628650" y="4027488"/>
          <p14:tracePt t="31241" x="603250" y="4027488"/>
          <p14:tracePt t="31249" x="577850" y="4052888"/>
          <p14:tracePt t="31257" x="577850" y="4062413"/>
          <p14:tracePt t="31274" x="577850" y="4079875"/>
          <p14:tracePt t="31631" x="577850" y="4087813"/>
          <p14:tracePt t="31646" x="569913" y="4087813"/>
          <p14:tracePt t="31670" x="560388" y="4087813"/>
          <p14:tracePt t="31678" x="552450" y="4087813"/>
          <p14:tracePt t="31702" x="544513" y="4087813"/>
          <p14:tracePt t="33132" x="534988" y="4087813"/>
          <p14:tracePt t="33147" x="552450" y="4070350"/>
          <p14:tracePt t="33154" x="569913" y="4070350"/>
          <p14:tracePt t="33162" x="603250" y="4070350"/>
          <p14:tracePt t="33170" x="636588" y="4070350"/>
          <p14:tracePt t="33178" x="671513" y="4070350"/>
          <p14:tracePt t="33186" x="714375" y="4070350"/>
          <p14:tracePt t="33194" x="765175" y="4070350"/>
          <p14:tracePt t="33201" x="823913" y="4070350"/>
          <p14:tracePt t="33209" x="866775" y="4070350"/>
          <p14:tracePt t="33217" x="942975" y="4070350"/>
          <p14:tracePt t="33225" x="1003300" y="4070350"/>
          <p14:tracePt t="33234" x="1054100" y="4070350"/>
          <p14:tracePt t="33241" x="1096963" y="4070350"/>
          <p14:tracePt t="33249" x="1155700" y="4070350"/>
          <p14:tracePt t="33257" x="1198563" y="4070350"/>
          <p14:tracePt t="33266" x="1249363" y="4070350"/>
          <p14:tracePt t="33274" x="1292225" y="4070350"/>
          <p14:tracePt t="33281" x="1333500" y="4070350"/>
          <p14:tracePt t="33290" x="1376363" y="4070350"/>
          <p14:tracePt t="33297" x="1419225" y="4070350"/>
          <p14:tracePt t="33306" x="1477963" y="4070350"/>
          <p14:tracePt t="33313" x="1538288" y="4070350"/>
          <p14:tracePt t="33321" x="1581150" y="4070350"/>
          <p14:tracePt t="33329" x="1622425" y="4070350"/>
          <p14:tracePt t="33337" x="1665288" y="4070350"/>
          <p14:tracePt t="33346" x="1690688" y="4070350"/>
          <p14:tracePt t="33354" x="1733550" y="4070350"/>
          <p14:tracePt t="33362" x="1758950" y="4070350"/>
          <p14:tracePt t="33378" x="1776413" y="4070350"/>
          <p14:tracePt t="33751" x="1793875" y="4070350"/>
          <p14:tracePt t="33770" x="1801813" y="4070350"/>
          <p14:tracePt t="34031" x="1827213" y="4062413"/>
          <p14:tracePt t="34040" x="1844675" y="4052888"/>
          <p14:tracePt t="34066" x="1852613" y="4052888"/>
          <p14:tracePt t="34351" x="1878013" y="4052888"/>
          <p14:tracePt t="34357" x="1895475" y="4052888"/>
          <p14:tracePt t="34365" x="1928813" y="4052888"/>
          <p14:tracePt t="34373" x="1979613" y="4052888"/>
          <p14:tracePt t="34381" x="2022475" y="4052888"/>
          <p14:tracePt t="34390" x="2082800" y="4052888"/>
          <p14:tracePt t="34397" x="2116138" y="4052888"/>
          <p14:tracePt t="34406" x="2166938" y="4052888"/>
          <p14:tracePt t="34414" x="2227263" y="4052888"/>
          <p14:tracePt t="34417" x="2260600" y="4052888"/>
          <p14:tracePt t="34426" x="2311400" y="4052888"/>
          <p14:tracePt t="34433" x="2371725" y="4052888"/>
          <p14:tracePt t="34441" x="2413000" y="4052888"/>
          <p14:tracePt t="34450" x="2438400" y="4052888"/>
          <p14:tracePt t="34457" x="2473325" y="4052888"/>
          <p14:tracePt t="34465" x="2498725" y="4052888"/>
          <p14:tracePt t="34473" x="2541588" y="4052888"/>
          <p14:tracePt t="34481" x="2574925" y="4052888"/>
          <p14:tracePt t="34490" x="2608263" y="4052888"/>
          <p14:tracePt t="34497" x="2633663" y="4052888"/>
          <p14:tracePt t="34506" x="2668588" y="4052888"/>
          <p14:tracePt t="34514" x="2727325" y="4052888"/>
          <p14:tracePt t="34521" x="2770188" y="4044950"/>
          <p14:tracePt t="34538" x="2813050" y="4037013"/>
          <p14:tracePt t="34545" x="2863850" y="4019550"/>
          <p14:tracePt t="34554" x="2906713" y="4019550"/>
          <p14:tracePt t="34562" x="2949575" y="4019550"/>
          <p14:tracePt t="34570" x="2982913" y="4019550"/>
          <p14:tracePt t="34577" x="2990850" y="4019550"/>
          <p14:tracePt t="34585" x="3000375" y="4019550"/>
          <p14:tracePt t="34659" x="3016250" y="4019550"/>
          <p14:tracePt t="34675" x="3041650" y="4019550"/>
          <p14:tracePt t="34682" x="3059113" y="4019550"/>
          <p14:tracePt t="34690" x="3094038" y="4002088"/>
          <p14:tracePt t="34698" x="3127375" y="4002088"/>
          <p14:tracePt t="34706" x="3170238" y="3994150"/>
          <p14:tracePt t="34714" x="3203575" y="3994150"/>
          <p14:tracePt t="34721" x="3263900" y="3976688"/>
          <p14:tracePt t="34730" x="3289300" y="3976688"/>
          <p14:tracePt t="34738" x="3314700" y="3976688"/>
          <p14:tracePt t="34745" x="3348038" y="3968750"/>
          <p14:tracePt t="34754" x="3355975" y="3968750"/>
          <p14:tracePt t="34761" x="3373438" y="3968750"/>
          <p14:tracePt t="34769" x="3382963" y="3968750"/>
          <p14:tracePt t="34793" x="3390900" y="3968750"/>
          <p14:tracePt t="34810" x="3398838" y="3968750"/>
          <p14:tracePt t="34818" x="3433763" y="3968750"/>
          <p14:tracePt t="34826" x="3467100" y="3968750"/>
          <p14:tracePt t="34834" x="3509963" y="3968750"/>
          <p14:tracePt t="34841" x="3568700" y="3968750"/>
          <p14:tracePt t="34850" x="3611563" y="3968750"/>
          <p14:tracePt t="34857" x="3671888" y="3968750"/>
          <p14:tracePt t="34866" x="3713163" y="3968750"/>
          <p14:tracePt t="34873" x="3756025" y="3968750"/>
          <p14:tracePt t="34882" x="3790950" y="3968750"/>
          <p14:tracePt t="34890" x="3798888" y="3968750"/>
          <p14:tracePt t="34898" x="3832225" y="3960813"/>
          <p14:tracePt t="34906" x="3841750" y="3960813"/>
          <p14:tracePt t="34954" x="3857625" y="3960813"/>
          <p14:tracePt t="34962" x="3875088" y="3960813"/>
          <p14:tracePt t="34969" x="3935413" y="3960813"/>
          <p14:tracePt t="34978" x="3976688" y="3951288"/>
          <p14:tracePt t="34986" x="4037013" y="3951288"/>
          <p14:tracePt t="34994" x="4052888" y="3943350"/>
          <p14:tracePt t="35001" x="4087813" y="3935413"/>
          <p14:tracePt t="35010" x="4130675" y="3935413"/>
          <p14:tracePt t="35018" x="4164013" y="3925888"/>
          <p14:tracePt t="35025" x="4197350" y="3917950"/>
          <p14:tracePt t="35034" x="4214813" y="3917950"/>
          <p14:tracePt t="35049" x="4224338" y="3908425"/>
          <p14:tracePt t="35115" x="4232275" y="3908425"/>
          <p14:tracePt t="35123" x="4240213" y="3908425"/>
          <p14:tracePt t="35131" x="4265613" y="3908425"/>
          <p14:tracePt t="35139" x="4300538" y="3908425"/>
          <p14:tracePt t="35146" x="4325938" y="3908425"/>
          <p14:tracePt t="35154" x="4341813" y="3908425"/>
          <p14:tracePt t="35161" x="4368800" y="3908425"/>
          <p14:tracePt t="35169" x="4394200" y="3908425"/>
          <p14:tracePt t="35186" x="4410075" y="3908425"/>
          <p14:tracePt t="35258" x="4427538" y="3908425"/>
          <p14:tracePt t="35267" x="4445000" y="3908425"/>
          <p14:tracePt t="35275" x="4470400" y="3908425"/>
          <p14:tracePt t="35283" x="4495800" y="3908425"/>
          <p14:tracePt t="35291" x="4521200" y="3908425"/>
          <p14:tracePt t="35298" x="4546600" y="3908425"/>
          <p14:tracePt t="35306" x="4579938" y="3908425"/>
          <p14:tracePt t="35313" x="4614863" y="3908425"/>
          <p14:tracePt t="35321" x="4648200" y="3908425"/>
          <p14:tracePt t="35329" x="4665663" y="3908425"/>
          <p14:tracePt t="35338" x="4683125" y="3908425"/>
          <p14:tracePt t="35345" x="4708525" y="3908425"/>
          <p14:tracePt t="35425" x="4724400" y="3908425"/>
          <p14:tracePt t="35441" x="4749800" y="3908425"/>
          <p14:tracePt t="35449" x="4792663" y="3908425"/>
          <p14:tracePt t="35457" x="4827588" y="3908425"/>
          <p14:tracePt t="35466" x="4843463" y="3908425"/>
          <p14:tracePt t="35473" x="4868863" y="3908425"/>
          <p14:tracePt t="35482" x="4894263" y="3908425"/>
          <p14:tracePt t="35489" x="4911725" y="3908425"/>
          <p14:tracePt t="35498" x="4937125" y="3908425"/>
          <p14:tracePt t="35514" x="4954588" y="3908425"/>
          <p14:tracePt t="36083" x="4929188" y="3908425"/>
          <p14:tracePt t="36090" x="4886325" y="3908425"/>
          <p14:tracePt t="36098" x="4878388" y="3908425"/>
          <p14:tracePt t="36106" x="4852988" y="3908425"/>
          <p14:tracePt t="36114" x="4835525" y="3908425"/>
          <p14:tracePt t="36122" x="4802188" y="3908425"/>
          <p14:tracePt t="36130" x="4775200" y="3908425"/>
          <p14:tracePt t="36138" x="4733925" y="3908425"/>
          <p14:tracePt t="36146" x="4691063" y="3908425"/>
          <p14:tracePt t="36154" x="4648200" y="3908425"/>
          <p14:tracePt t="36162" x="4597400" y="3917950"/>
          <p14:tracePt t="36170" x="4579938" y="3925888"/>
          <p14:tracePt t="36178" x="4521200" y="3943350"/>
          <p14:tracePt t="36186" x="4495800" y="3951288"/>
          <p14:tracePt t="36194" x="4460875" y="3968750"/>
          <p14:tracePt t="36413" x="4460875" y="3976688"/>
          <p14:tracePt t="36421" x="4427538" y="3994150"/>
          <p14:tracePt t="36425" x="4410075" y="4002088"/>
          <p14:tracePt t="36429" x="4410075" y="4011613"/>
          <p14:tracePt t="36445" x="4402138" y="4037013"/>
          <p14:tracePt t="36453" x="4384675" y="4037013"/>
          <p14:tracePt t="36461" x="4351338" y="4052888"/>
          <p14:tracePt t="36469" x="4325938" y="4079875"/>
          <p14:tracePt t="36477" x="4316413" y="4079875"/>
          <p14:tracePt t="36485" x="4308475" y="4079875"/>
          <p14:tracePt t="36489" x="4283075" y="4079875"/>
          <p14:tracePt t="36497" x="4275138" y="4079875"/>
          <p14:tracePt t="36506" x="4257675" y="4079875"/>
          <p14:tracePt t="36513" x="4240213" y="4079875"/>
          <p14:tracePt t="36529" x="4214813" y="4079875"/>
          <p14:tracePt t="36537" x="4206875" y="4079875"/>
          <p14:tracePt t="36545" x="4164013" y="4079875"/>
          <p14:tracePt t="36554" x="4146550" y="4070350"/>
          <p14:tracePt t="36562" x="4113213" y="4070350"/>
          <p14:tracePt t="36570" x="4079875" y="4062413"/>
          <p14:tracePt t="36578" x="4019550" y="4037013"/>
          <p14:tracePt t="36586" x="3994150" y="4037013"/>
          <p14:tracePt t="36594" x="3951288" y="4019550"/>
          <p14:tracePt t="36601" x="3892550" y="4002088"/>
          <p14:tracePt t="36609" x="3816350" y="3976688"/>
          <p14:tracePt t="36617" x="3756025" y="3960813"/>
          <p14:tracePt t="36626" x="3679825" y="3935413"/>
          <p14:tracePt t="36634" x="3619500" y="3925888"/>
          <p14:tracePt t="36641" x="3560763" y="3908425"/>
          <p14:tracePt t="36650" x="3535363" y="3900488"/>
          <p14:tracePt t="36657" x="3517900" y="3883025"/>
          <p14:tracePt t="36665" x="3517900" y="3875088"/>
          <p14:tracePt t="36673" x="3502025" y="3867150"/>
          <p14:tracePt t="36682" x="3492500" y="3849688"/>
          <p14:tracePt t="36690" x="3475038" y="3790950"/>
          <p14:tracePt t="36697" x="3475038" y="3748088"/>
          <p14:tracePt t="36706" x="3475038" y="3730625"/>
          <p14:tracePt t="36714" x="3475038" y="3687763"/>
          <p14:tracePt t="36721" x="3475038" y="3629025"/>
          <p14:tracePt t="36730" x="3475038" y="3568700"/>
          <p14:tracePt t="36737" x="3475038" y="3502025"/>
          <p14:tracePt t="36746" x="3475038" y="3424238"/>
          <p14:tracePt t="36754" x="3475038" y="3340100"/>
          <p14:tracePt t="36762" x="3475038" y="3279775"/>
          <p14:tracePt t="36770" x="3475038" y="3263900"/>
          <p14:tracePt t="36777" x="3475038" y="3203575"/>
          <p14:tracePt t="36786" x="3475038" y="3186113"/>
          <p14:tracePt t="36794" x="3475038" y="3152775"/>
          <p14:tracePt t="36801" x="3475038" y="3135313"/>
          <p14:tracePt t="36809" x="3475038" y="3127375"/>
          <p14:tracePt t="36817" x="3475038" y="3101975"/>
          <p14:tracePt t="36825" x="3475038" y="3067050"/>
          <p14:tracePt t="36833" x="3475038" y="3025775"/>
          <p14:tracePt t="36841" x="3475038" y="3000375"/>
          <p14:tracePt t="36849" x="3502025" y="2846388"/>
          <p14:tracePt t="36857" x="3527425" y="2660650"/>
          <p14:tracePt t="36866" x="3535363" y="2532063"/>
          <p14:tracePt t="36873" x="3543300" y="2506663"/>
          <p14:tracePt t="36890" x="3543300" y="2489200"/>
          <p14:tracePt t="36898" x="3543300" y="2455863"/>
          <p14:tracePt t="36906" x="3543300" y="2422525"/>
          <p14:tracePt t="36914" x="3543300" y="2362200"/>
          <p14:tracePt t="36922" x="3543300" y="2328863"/>
          <p14:tracePt t="36930" x="3543300" y="2303463"/>
          <p14:tracePt t="36937" x="3527425" y="2278063"/>
          <p14:tracePt t="37069" x="3527425" y="2252663"/>
          <p14:tracePt t="37077" x="3527425" y="2235200"/>
          <p14:tracePt t="37085" x="3552825" y="2217738"/>
          <p14:tracePt t="37090" x="3568700" y="2217738"/>
          <p14:tracePt t="37097" x="3594100" y="2217738"/>
          <p14:tracePt t="37106" x="3636963" y="2217738"/>
          <p14:tracePt t="37113" x="3687763" y="2217738"/>
          <p14:tracePt t="37123" x="3763963" y="2217738"/>
          <p14:tracePt t="37129" x="3875088" y="2217738"/>
          <p14:tracePt t="37138" x="3960813" y="2217738"/>
          <p14:tracePt t="37145" x="4044950" y="2217738"/>
          <p14:tracePt t="37156" x="4113213" y="2217738"/>
          <p14:tracePt t="37162" x="4189413" y="2217738"/>
          <p14:tracePt t="37170" x="4249738" y="2217738"/>
          <p14:tracePt t="37178" x="4265613" y="2217738"/>
          <p14:tracePt t="37187" x="4300538" y="2217738"/>
          <p14:tracePt t="37195" x="4341813" y="2217738"/>
          <p14:tracePt t="37202" x="4376738" y="2217738"/>
          <p14:tracePt t="37211" x="4419600" y="2217738"/>
          <p14:tracePt t="37219" x="4460875" y="2217738"/>
          <p14:tracePt t="37227" x="4486275" y="2217738"/>
          <p14:tracePt t="37234" x="4538663" y="2227263"/>
          <p14:tracePt t="37245" x="4597400" y="2235200"/>
          <p14:tracePt t="37250" x="4673600" y="2243138"/>
          <p14:tracePt t="37261" x="4749800" y="2252663"/>
          <p14:tracePt t="37266" x="4843463" y="2268538"/>
          <p14:tracePt t="37275" x="4903788" y="2268538"/>
          <p14:tracePt t="37282" x="4919663" y="2268538"/>
          <p14:tracePt t="37291" x="4937125" y="2268538"/>
          <p14:tracePt t="37298" x="4962525" y="2268538"/>
          <p14:tracePt t="37307" x="4979988" y="2268538"/>
          <p14:tracePt t="37321" x="4997450" y="2268538"/>
          <p14:tracePt t="37411" x="4962525" y="2268538"/>
          <p14:tracePt t="37419" x="4919663" y="2268538"/>
          <p14:tracePt t="37429" x="4818063" y="2268538"/>
          <p14:tracePt t="37434" x="4691063" y="2268538"/>
          <p14:tracePt t="37444" x="4521200" y="2268538"/>
          <p14:tracePt t="37451" x="4316413" y="2268538"/>
          <p14:tracePt t="37461" x="4087813" y="2268538"/>
          <p14:tracePt t="37466" x="3883025" y="2268538"/>
          <p14:tracePt t="37474" x="3705225" y="2268538"/>
          <p14:tracePt t="37482" x="3552825" y="2268538"/>
          <p14:tracePt t="37492" x="3424238" y="2268538"/>
          <p14:tracePt t="37497" x="3340100" y="2268538"/>
          <p14:tracePt t="37508" x="3314700" y="2268538"/>
          <p14:tracePt t="37609" x="3348038" y="2268538"/>
          <p14:tracePt t="37617" x="3449638" y="2268538"/>
          <p14:tracePt t="37625" x="3594100" y="2268538"/>
          <p14:tracePt t="37633" x="3763963" y="2268538"/>
          <p14:tracePt t="37641" x="3994150" y="2268538"/>
          <p14:tracePt t="37649" x="4224338" y="2268538"/>
          <p14:tracePt t="37657" x="4435475" y="2260600"/>
          <p14:tracePt t="37665" x="4630738" y="2235200"/>
          <p14:tracePt t="37673" x="4775200" y="2200275"/>
          <p14:tracePt t="37681" x="4868863" y="2174875"/>
          <p14:tracePt t="37689" x="4946650" y="2159000"/>
          <p14:tracePt t="37769" x="4954588" y="2159000"/>
          <p14:tracePt t="37777" x="4962525" y="2149475"/>
          <p14:tracePt t="38001" x="4979988" y="2149475"/>
          <p14:tracePt t="38017" x="4972050" y="2141538"/>
          <p14:tracePt t="38025" x="4937125" y="2124075"/>
          <p14:tracePt t="38041" x="4919663" y="2116138"/>
          <p14:tracePt t="38049" x="4903788" y="2098675"/>
          <p14:tracePt t="38057" x="4894263" y="2098675"/>
          <p14:tracePt t="38065" x="4886325" y="2098675"/>
          <p14:tracePt t="38073" x="4860925" y="2090738"/>
          <p14:tracePt t="38081" x="4852988" y="2090738"/>
          <p14:tracePt t="38089" x="4827588" y="2090738"/>
          <p14:tracePt t="38097" x="4784725" y="2090738"/>
          <p14:tracePt t="38106" x="4767263" y="2090738"/>
          <p14:tracePt t="38113" x="4708525" y="2090738"/>
          <p14:tracePt t="38123" x="4648200" y="2090738"/>
          <p14:tracePt t="38129" x="4460875" y="2090738"/>
          <p14:tracePt t="38137" x="4300538" y="2098675"/>
          <p14:tracePt t="38145" x="4146550" y="2098675"/>
          <p14:tracePt t="38153" x="3994150" y="2098675"/>
          <p14:tracePt t="38161" x="3857625" y="2108200"/>
          <p14:tracePt t="38169" x="3722688" y="2133600"/>
          <p14:tracePt t="38177" x="3636963" y="2141538"/>
          <p14:tracePt t="38185" x="3578225" y="2149475"/>
          <p14:tracePt t="38193" x="3568700" y="2149475"/>
          <p14:tracePt t="38257" x="3586163" y="2149475"/>
          <p14:tracePt t="38265" x="3611563" y="2149475"/>
          <p14:tracePt t="38273" x="3654425" y="2149475"/>
          <p14:tracePt t="38281" x="3806825" y="2149475"/>
          <p14:tracePt t="38289" x="3976688" y="2149475"/>
          <p14:tracePt t="38297" x="4164013" y="2133600"/>
          <p14:tracePt t="38306" x="4359275" y="2108200"/>
          <p14:tracePt t="38313" x="4503738" y="2073275"/>
          <p14:tracePt t="38322" x="4614863" y="2047875"/>
          <p14:tracePt t="38329" x="4630738" y="2039938"/>
          <p14:tracePt t="38361" x="4597400" y="2022475"/>
          <p14:tracePt t="38369" x="4538663" y="2022475"/>
          <p14:tracePt t="38377" x="4435475" y="2022475"/>
          <p14:tracePt t="38385" x="4325938" y="2022475"/>
          <p14:tracePt t="38393" x="4197350" y="2022475"/>
          <p14:tracePt t="38401" x="4087813" y="2022475"/>
          <p14:tracePt t="38409" x="3960813" y="2022475"/>
          <p14:tracePt t="38417" x="3841750" y="2030413"/>
          <p14:tracePt t="38425" x="3756025" y="2039938"/>
          <p14:tracePt t="38433" x="3671888" y="2047875"/>
          <p14:tracePt t="38441" x="3594100" y="2055813"/>
          <p14:tracePt t="38449" x="3578225" y="2065338"/>
          <p14:tracePt t="38457" x="3552825" y="2065338"/>
          <p14:tracePt t="38465" x="3543300" y="2065338"/>
          <p14:tracePt t="38569" x="3552825" y="2065338"/>
          <p14:tracePt t="38585" x="3578225" y="2065338"/>
          <p14:tracePt t="38593" x="3586163" y="2065338"/>
          <p14:tracePt t="38601" x="3594100" y="2065338"/>
          <p14:tracePt t="38625" x="3603625" y="2065338"/>
          <p14:tracePt t="38785" x="3611563" y="2065338"/>
          <p14:tracePt t="38793" x="3629025" y="2065338"/>
          <p14:tracePt t="38801" x="3679825" y="2090738"/>
          <p14:tracePt t="38809" x="3697288" y="2108200"/>
          <p14:tracePt t="38818" x="3713163" y="2124075"/>
          <p14:tracePt t="38825" x="3722688" y="2124075"/>
          <p14:tracePt t="39017" x="3687763" y="2141538"/>
          <p14:tracePt t="39025" x="3646488" y="2141538"/>
          <p14:tracePt t="39057" x="3662363" y="2159000"/>
          <p14:tracePt t="39065" x="3697288" y="2159000"/>
          <p14:tracePt t="39073" x="3756025" y="2159000"/>
          <p14:tracePt t="39077" x="3883025" y="2159000"/>
          <p14:tracePt t="39085" x="4052888" y="2159000"/>
          <p14:tracePt t="39093" x="4291013" y="2159000"/>
          <p14:tracePt t="39101" x="4605338" y="2159000"/>
          <p14:tracePt t="39109" x="4929188" y="2149475"/>
          <p14:tracePt t="39117" x="5260975" y="2108200"/>
          <p14:tracePt t="39125" x="5532438" y="2082800"/>
          <p14:tracePt t="39133" x="5727700" y="2039938"/>
          <p14:tracePt t="39137" x="5864225" y="2005013"/>
          <p14:tracePt t="39145" x="5948363" y="1979613"/>
          <p14:tracePt t="39177" x="5957888" y="1971675"/>
          <p14:tracePt t="39185" x="5922963" y="1938338"/>
          <p14:tracePt t="39193" x="5889625" y="1938338"/>
          <p14:tracePt t="39201" x="5821363" y="1938338"/>
          <p14:tracePt t="39209" x="5710238" y="1938338"/>
          <p14:tracePt t="39217" x="5583238" y="1938338"/>
          <p14:tracePt t="39225" x="5430838" y="1938338"/>
          <p14:tracePt t="39233" x="5260975" y="1938338"/>
          <p14:tracePt t="39241" x="5056188" y="1938338"/>
          <p14:tracePt t="39249" x="4878388" y="1938338"/>
          <p14:tracePt t="39257" x="4724400" y="1946275"/>
          <p14:tracePt t="39265" x="4614863" y="1954213"/>
          <p14:tracePt t="39273" x="4538663" y="1963738"/>
          <p14:tracePt t="39281" x="4529138" y="1963738"/>
          <p14:tracePt t="39322" x="4564063" y="1963738"/>
          <p14:tracePt t="39329" x="4579938" y="1963738"/>
          <p14:tracePt t="39337" x="4614863" y="1963738"/>
          <p14:tracePt t="39345" x="4648200" y="1963738"/>
          <p14:tracePt t="39354" x="4665663" y="1963738"/>
          <p14:tracePt t="39527" x="4630738" y="1963738"/>
          <p14:tracePt t="39534" x="4597400" y="1963738"/>
          <p14:tracePt t="39542" x="4554538" y="1963738"/>
          <p14:tracePt t="39550" x="4486275" y="1963738"/>
          <p14:tracePt t="39558" x="4427538" y="1963738"/>
          <p14:tracePt t="39566" x="4359275" y="1963738"/>
          <p14:tracePt t="39573" x="4283075" y="1963738"/>
          <p14:tracePt t="39582" x="4214813" y="1963738"/>
          <p14:tracePt t="39585" x="4138613" y="1963738"/>
          <p14:tracePt t="39593" x="4070350" y="1963738"/>
          <p14:tracePt t="39601" x="4002088" y="1963738"/>
          <p14:tracePt t="39609" x="3925888" y="1963738"/>
          <p14:tracePt t="39617" x="3867150" y="1963738"/>
          <p14:tracePt t="39625" x="3816350" y="1963738"/>
          <p14:tracePt t="39633" x="3790950" y="1963738"/>
          <p14:tracePt t="39642" x="3763963" y="1963738"/>
          <p14:tracePt t="39658" x="3738563" y="1963738"/>
          <p14:tracePt t="39666" x="3730625" y="1963738"/>
          <p14:tracePt t="39673" x="3713163" y="1963738"/>
          <p14:tracePt t="39689" x="3697288" y="1971675"/>
          <p14:tracePt t="39721" x="3687763" y="1971675"/>
          <p14:tracePt t="39779" x="3697288" y="1971675"/>
          <p14:tracePt t="39786" x="3756025" y="1979613"/>
          <p14:tracePt t="39794" x="3781425" y="1989138"/>
          <p14:tracePt t="39802" x="3832225" y="1989138"/>
          <p14:tracePt t="39810" x="3892550" y="1997075"/>
          <p14:tracePt t="39818" x="4044950" y="2014538"/>
          <p14:tracePt t="39826" x="4171950" y="2022475"/>
          <p14:tracePt t="39834" x="4283075" y="2022475"/>
          <p14:tracePt t="39841" x="4402138" y="2022475"/>
          <p14:tracePt t="39849" x="4486275" y="2022475"/>
          <p14:tracePt t="39857" x="4554538" y="2022475"/>
          <p14:tracePt t="39865" x="4614863" y="2022475"/>
          <p14:tracePt t="39873" x="4630738" y="2022475"/>
          <p14:tracePt t="39881" x="4640263" y="2022475"/>
          <p14:tracePt t="39889" x="4648200" y="2022475"/>
          <p14:tracePt t="39914" x="4657725" y="2022475"/>
          <p14:tracePt t="39922" x="4673600" y="2022475"/>
          <p14:tracePt t="39930" x="4699000" y="2014538"/>
          <p14:tracePt t="39937" x="4724400" y="2014538"/>
          <p14:tracePt t="39946" x="4784725" y="2014538"/>
          <p14:tracePt t="39953" x="4827588" y="2014538"/>
          <p14:tracePt t="39972" x="4878388" y="2014538"/>
          <p14:tracePt t="39977" x="4911725" y="2014538"/>
          <p14:tracePt t="39986" x="4946650" y="2014538"/>
          <p14:tracePt t="39994" x="4954588" y="2014538"/>
          <p14:tracePt t="40415" x="4929188" y="2055813"/>
          <p14:tracePt t="40422" x="4843463" y="2159000"/>
          <p14:tracePt t="40430" x="4716463" y="2328863"/>
          <p14:tracePt t="40434" x="4572000" y="2481263"/>
          <p14:tracePt t="40442" x="4394200" y="2617788"/>
          <p14:tracePt t="40450" x="4146550" y="2752725"/>
          <p14:tracePt t="40458" x="3816350" y="2881313"/>
          <p14:tracePt t="40466" x="3502025" y="2982913"/>
          <p14:tracePt t="40474" x="3160713" y="3059113"/>
          <p14:tracePt t="40482" x="2855913" y="3109913"/>
          <p14:tracePt t="40490" x="2574925" y="3160713"/>
          <p14:tracePt t="40498" x="2379663" y="3186113"/>
          <p14:tracePt t="40507" x="2268538" y="3211513"/>
          <p14:tracePt t="40514" x="2252663" y="3211513"/>
          <p14:tracePt t="40530" x="2278063" y="3186113"/>
          <p14:tracePt t="40537" x="2344738" y="3135313"/>
          <p14:tracePt t="40984" x="2336800" y="3135313"/>
          <p14:tracePt t="41006" x="2336800" y="3127375"/>
          <p14:tracePt t="41030" x="2328863" y="3127375"/>
          <p14:tracePt t="41439" x="2303463" y="3101975"/>
          <p14:tracePt t="41446" x="2217738" y="3041650"/>
          <p14:tracePt t="41453" x="2098675" y="2990850"/>
          <p14:tracePt t="41457" x="1946275" y="2922588"/>
          <p14:tracePt t="41465" x="1819275" y="2881313"/>
          <p14:tracePt t="41473" x="1682750" y="2830513"/>
          <p14:tracePt t="41481" x="1581150" y="2787650"/>
          <p14:tracePt t="41489" x="1477963" y="2736850"/>
          <p14:tracePt t="41498" x="1419225" y="2701925"/>
          <p14:tracePt t="41506" x="1350963" y="2660650"/>
          <p14:tracePt t="41513" x="1325563" y="2643188"/>
          <p14:tracePt t="41517" x="1292225" y="2600325"/>
          <p14:tracePt t="41526" x="1249363" y="2532063"/>
          <p14:tracePt t="41533" x="1206500" y="2481263"/>
          <p14:tracePt t="41541" x="1147763" y="2422525"/>
          <p14:tracePt t="41549" x="1122363" y="2379663"/>
          <p14:tracePt t="41557" x="1079500" y="2328863"/>
          <p14:tracePt t="41566" x="1019175" y="2268538"/>
          <p14:tracePt t="41573" x="892175" y="2098675"/>
          <p14:tracePt t="41578" x="765175" y="1878013"/>
          <p14:tracePt t="41586" x="620713" y="1571625"/>
          <p14:tracePt t="41593" x="476250" y="1274763"/>
          <p14:tracePt t="41602" x="347663" y="1019175"/>
          <p14:tracePt t="41610" x="238125" y="798513"/>
          <p14:tracePt t="41618" x="169863" y="646113"/>
          <p14:tracePt t="41625" x="111125" y="527050"/>
          <p14:tracePt t="41634" x="68263" y="425450"/>
          <p14:tracePt t="41642" x="33338" y="331788"/>
          <p14:tracePt t="41650" x="0" y="2460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mc:AlternateContent xmlns:mc="http://schemas.openxmlformats.org/markup-compatibility/2006" xmlns:a14="http://schemas.microsoft.com/office/drawing/2010/main">
        <mc:Choice Requires="a14">
          <p:sp>
            <p:nvSpPr>
              <p:cNvPr id="6146" name="Text Box 28"/>
              <p:cNvSpPr txBox="1">
                <a:spLocks noChangeArrowheads="1"/>
              </p:cNvSpPr>
              <p:nvPr/>
            </p:nvSpPr>
            <p:spPr bwMode="auto">
              <a:xfrm>
                <a:off x="5693194" y="1111116"/>
                <a:ext cx="3296819" cy="44175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0" indent="0">
                  <a:buFont typeface="Arial" panose="020B0604020202020204" pitchFamily="34" charset="0"/>
                  <a:buNone/>
                </a:pPr>
                <a:r>
                  <a:rPr lang="en-GB" sz="2000" dirty="0"/>
                  <a:t>Capture images from water-oil displacement test, Fig 11.</a:t>
                </a:r>
              </a:p>
              <a:p>
                <a:pPr marL="0" indent="0">
                  <a:buFont typeface="Arial" panose="020B0604020202020204" pitchFamily="34" charset="0"/>
                  <a:buNone/>
                </a:pPr>
                <a:endParaRPr lang="en-GB" sz="2000" dirty="0"/>
              </a:p>
              <a:p>
                <a:pPr marL="0" indent="0">
                  <a:buFont typeface="Arial" panose="020B0604020202020204" pitchFamily="34" charset="0"/>
                  <a:buNone/>
                </a:pPr>
                <a:r>
                  <a:rPr lang="en-GB" sz="2000" dirty="0"/>
                  <a:t>Calculate superficial velocity</a:t>
                </a:r>
              </a:p>
              <a:p>
                <a:pPr marL="0" indent="0">
                  <a:buFont typeface="Arial" panose="020B0604020202020204" pitchFamily="34" charset="0"/>
                  <a:buNone/>
                </a:pPr>
                <a:endParaRPr lang="en-GB" sz="2000" dirty="0"/>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𝑝</m:t>
                          </m:r>
                        </m:sub>
                      </m:sSub>
                      <m:r>
                        <a:rPr lang="en-US" sz="2000" i="1">
                          <a:latin typeface="Cambria Math" panose="02040503050406030204" pitchFamily="18" charset="0"/>
                        </a:rPr>
                        <m:t>=</m:t>
                      </m:r>
                      <m:r>
                        <a:rPr lang="en-US" sz="2000" i="1">
                          <a:latin typeface="Cambria Math" panose="02040503050406030204" pitchFamily="18" charset="0"/>
                        </a:rPr>
                        <m:t>𝑃𝑉</m:t>
                      </m:r>
                      <m:r>
                        <a:rPr lang="en-US" sz="2000" i="1">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r>
                                <a:rPr lang="en-US" sz="2000" i="1">
                                  <a:latin typeface="Cambria Math" panose="02040503050406030204" pitchFamily="18" charset="0"/>
                                </a:rPr>
                                <m:t>2</m:t>
                              </m:r>
                            </m:sub>
                          </m:sSub>
                        </m:e>
                      </m:d>
                    </m:oMath>
                  </m:oMathPara>
                </a14:m>
                <a:endParaRPr lang="en-GB" sz="2000" dirty="0"/>
              </a:p>
              <a:p>
                <a:pPr marL="0" indent="0">
                  <a:buFont typeface="Arial" panose="020B0604020202020204" pitchFamily="34" charset="0"/>
                  <a:buNone/>
                </a:pPr>
                <a:endParaRPr lang="en-GB" sz="2000" dirty="0"/>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𝑣</m:t>
                          </m:r>
                        </m:e>
                        <m:sub>
                          <m:r>
                            <a:rPr lang="en-US" sz="2000" i="1">
                              <a:latin typeface="Cambria Math" panose="02040503050406030204" pitchFamily="18" charset="0"/>
                              <a:ea typeface="Cambria Math" panose="02040503050406030204" pitchFamily="18" charset="0"/>
                            </a:rPr>
                            <m:t>𝑑</m:t>
                          </m:r>
                        </m:sub>
                      </m:sSub>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𝑉</m:t>
                              </m:r>
                            </m:e>
                            <m:sub>
                              <m:r>
                                <a:rPr lang="en-US" sz="2000" i="1">
                                  <a:latin typeface="Cambria Math" panose="02040503050406030204" pitchFamily="18" charset="0"/>
                                  <a:ea typeface="Cambria Math" panose="02040503050406030204" pitchFamily="18" charset="0"/>
                                </a:rPr>
                                <m:t>𝑑</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𝑡</m:t>
                              </m:r>
                            </m:e>
                            <m:sub>
                              <m:r>
                                <a:rPr lang="en-US" sz="2000" i="1">
                                  <a:latin typeface="Cambria Math" panose="02040503050406030204" pitchFamily="18" charset="0"/>
                                  <a:ea typeface="Cambria Math" panose="02040503050406030204" pitchFamily="18" charset="0"/>
                                </a:rPr>
                                <m:t>2</m:t>
                              </m:r>
                            </m:sub>
                          </m:sSub>
                          <m:r>
                            <a:rPr lang="en-US" sz="2000" i="1">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𝑡</m:t>
                              </m:r>
                            </m:e>
                            <m:sub>
                              <m:r>
                                <a:rPr lang="en-US" sz="2000" i="1">
                                  <a:latin typeface="Cambria Math" panose="02040503050406030204" pitchFamily="18" charset="0"/>
                                  <a:ea typeface="Cambria Math" panose="02040503050406030204" pitchFamily="18" charset="0"/>
                                </a:rPr>
                                <m:t>1</m:t>
                              </m:r>
                            </m:sub>
                          </m:sSub>
                        </m:den>
                      </m:f>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𝐻</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𝑊</m:t>
                          </m:r>
                        </m:den>
                      </m:f>
                    </m:oMath>
                  </m:oMathPara>
                </a14:m>
                <a:endParaRPr lang="en-GB" sz="2000" dirty="0"/>
              </a:p>
              <a:p>
                <a:pPr marL="0" indent="0">
                  <a:buFont typeface="Arial" panose="020B0604020202020204" pitchFamily="34" charset="0"/>
                  <a:buNone/>
                </a:pPr>
                <a:endParaRPr lang="en-GB" sz="2000" dirty="0"/>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𝑣</m:t>
                          </m:r>
                        </m:e>
                        <m:sub>
                          <m:r>
                            <a:rPr lang="en-US" sz="2000" i="1">
                              <a:latin typeface="Cambria Math" panose="02040503050406030204" pitchFamily="18" charset="0"/>
                              <a:ea typeface="Cambria Math" panose="02040503050406030204" pitchFamily="18" charset="0"/>
                            </a:rPr>
                            <m:t>𝑠</m:t>
                          </m:r>
                        </m:sub>
                      </m:sSub>
                      <m:r>
                        <a:rPr lang="en-US" sz="2000" i="1">
                          <a:latin typeface="Cambria Math" panose="02040503050406030204" pitchFamily="18" charset="0"/>
                          <a:ea typeface="Cambria Math" panose="02040503050406030204" pitchFamily="18" charset="0"/>
                        </a:rPr>
                        <m:t>= </m:t>
                      </m:r>
                      <m:f>
                        <m:fPr>
                          <m:ctrlPr>
                            <a:rPr lang="en-US" sz="2000" i="1">
                              <a:latin typeface="Cambria Math" panose="02040503050406030204" pitchFamily="18" charset="0"/>
                              <a:ea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𝑣</m:t>
                              </m:r>
                            </m:e>
                            <m:sub>
                              <m:r>
                                <a:rPr lang="en-US" sz="2000" i="1">
                                  <a:latin typeface="Cambria Math" panose="02040503050406030204" pitchFamily="18" charset="0"/>
                                  <a:ea typeface="Cambria Math" panose="02040503050406030204" pitchFamily="18" charset="0"/>
                                </a:rPr>
                                <m:t>𝑑</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𝑆</m:t>
                                  </m:r>
                                </m:e>
                                <m:sub>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1</m:t>
                                  </m:r>
                                </m:sub>
                              </m:sSub>
                            </m:e>
                          </m:d>
                          <m:r>
                            <a:rPr lang="en-US" sz="2000" i="1">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𝑣</m:t>
                              </m:r>
                            </m:e>
                            <m:sub>
                              <m:r>
                                <a:rPr lang="en-US" sz="2000" i="1">
                                  <a:latin typeface="Cambria Math" panose="02040503050406030204" pitchFamily="18" charset="0"/>
                                  <a:ea typeface="Cambria Math" panose="02040503050406030204" pitchFamily="18" charset="0"/>
                                </a:rPr>
                                <m:t>𝑑</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𝑆</m:t>
                                  </m:r>
                                </m:e>
                                <m:sub>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2</m:t>
                                  </m:r>
                                </m:sub>
                              </m:sSub>
                            </m:e>
                          </m:d>
                        </m:num>
                        <m:den>
                          <m:r>
                            <a:rPr lang="en-US" sz="2000" i="1">
                              <a:latin typeface="Cambria Math" panose="02040503050406030204" pitchFamily="18" charset="0"/>
                              <a:ea typeface="Cambria Math" panose="02040503050406030204" pitchFamily="18" charset="0"/>
                            </a:rPr>
                            <m:t>2</m:t>
                          </m:r>
                        </m:den>
                      </m:f>
                    </m:oMath>
                  </m:oMathPara>
                </a14:m>
                <a:endParaRPr lang="en-GB" sz="2000" dirty="0"/>
              </a:p>
            </p:txBody>
          </p:sp>
        </mc:Choice>
        <mc:Fallback xmlns="">
          <p:sp>
            <p:nvSpPr>
              <p:cNvPr id="6146" name="Text Box 28"/>
              <p:cNvSpPr txBox="1">
                <a:spLocks noRot="1" noChangeAspect="1" noMove="1" noResize="1" noEditPoints="1" noAdjustHandles="1" noChangeArrowheads="1" noChangeShapeType="1" noTextEdit="1"/>
              </p:cNvSpPr>
              <p:nvPr/>
            </p:nvSpPr>
            <p:spPr bwMode="auto">
              <a:xfrm>
                <a:off x="5693194" y="1111116"/>
                <a:ext cx="3296819" cy="4417556"/>
              </a:xfrm>
              <a:prstGeom prst="rect">
                <a:avLst/>
              </a:prstGeom>
              <a:blipFill>
                <a:blip r:embed="rId4"/>
                <a:stretch>
                  <a:fillRect l="-2033" t="-552" r="-27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LID4096">
                    <a:noFill/>
                  </a:rPr>
                  <a:t> </a:t>
                </a:r>
              </a:p>
            </p:txBody>
          </p:sp>
        </mc:Fallback>
      </mc:AlternateContent>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15</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9001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101382" y="-58907"/>
            <a:ext cx="7933390" cy="954107"/>
          </a:xfrm>
          <a:prstGeom prst="rect">
            <a:avLst/>
          </a:prstGeom>
        </p:spPr>
        <p:txBody>
          <a:bodyPr wrap="none">
            <a:spAutoFit/>
          </a:bodyPr>
          <a:lstStyle/>
          <a:p>
            <a:r>
              <a:rPr lang="en-US" sz="2800" b="1" dirty="0">
                <a:solidFill>
                  <a:srgbClr val="000000"/>
                </a:solidFill>
                <a:latin typeface="Arial Rounded MT Bold"/>
                <a:cs typeface="Arial Rounded MT Bold"/>
              </a:rPr>
              <a:t>Experimental Results – </a:t>
            </a:r>
          </a:p>
          <a:p>
            <a:r>
              <a:rPr lang="en-US" sz="2800" b="1" dirty="0">
                <a:solidFill>
                  <a:srgbClr val="000000"/>
                </a:solidFill>
                <a:latin typeface="Arial Rounded MT Bold"/>
                <a:cs typeface="Arial Rounded MT Bold"/>
              </a:rPr>
              <a:t>Relative Permeability from Image Processing</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9" name="Picture 18" descr="A picture containing building, grass, green, lot&#10;&#10;Description automatically generated">
            <a:extLst>
              <a:ext uri="{FF2B5EF4-FFF2-40B4-BE49-F238E27FC236}">
                <a16:creationId xmlns:a16="http://schemas.microsoft.com/office/drawing/2014/main" id="{E2D5AE7C-88A4-4EDA-88E0-B727106C2456}"/>
              </a:ext>
            </a:extLst>
          </p:cNvPr>
          <p:cNvPicPr/>
          <p:nvPr/>
        </p:nvPicPr>
        <p:blipFill>
          <a:blip r:embed="rId6">
            <a:extLst>
              <a:ext uri="{28A0092B-C50C-407E-A947-70E740481C1C}">
                <a14:useLocalDpi xmlns:a14="http://schemas.microsoft.com/office/drawing/2010/main" val="0"/>
              </a:ext>
            </a:extLst>
          </a:blip>
          <a:stretch>
            <a:fillRect/>
          </a:stretch>
        </p:blipFill>
        <p:spPr>
          <a:xfrm>
            <a:off x="97331" y="1029317"/>
            <a:ext cx="5338736" cy="3530969"/>
          </a:xfrm>
          <a:prstGeom prst="rect">
            <a:avLst/>
          </a:prstGeom>
        </p:spPr>
      </p:pic>
      <p:sp>
        <p:nvSpPr>
          <p:cNvPr id="6" name="Rectangle 5">
            <a:extLst>
              <a:ext uri="{FF2B5EF4-FFF2-40B4-BE49-F238E27FC236}">
                <a16:creationId xmlns:a16="http://schemas.microsoft.com/office/drawing/2014/main" id="{481EE015-7D88-4286-BFA7-C1983A8905D8}"/>
              </a:ext>
            </a:extLst>
          </p:cNvPr>
          <p:cNvSpPr/>
          <p:nvPr/>
        </p:nvSpPr>
        <p:spPr>
          <a:xfrm>
            <a:off x="97330" y="4853679"/>
            <a:ext cx="5498421" cy="663580"/>
          </a:xfrm>
          <a:prstGeom prst="rect">
            <a:avLst/>
          </a:prstGeom>
        </p:spPr>
        <p:txBody>
          <a:bodyPr wrap="square">
            <a:spAutoFit/>
          </a:bodyPr>
          <a:lstStyle/>
          <a:p>
            <a:pPr algn="ctr">
              <a:lnSpc>
                <a:spcPct val="107000"/>
              </a:lnSpc>
              <a:spcAft>
                <a:spcPts val="800"/>
              </a:spcAft>
            </a:pPr>
            <a:r>
              <a:rPr lang="en-US" sz="1800" dirty="0">
                <a:ea typeface="Calibri" panose="020F0502020204030204" pitchFamily="34" charset="0"/>
                <a:cs typeface="Times New Roman" panose="02020603050405020304" pitchFamily="18" charset="0"/>
              </a:rPr>
              <a:t>Fig 11 – First few seconds of the water- oil displacement test.</a:t>
            </a:r>
            <a:endParaRPr lang="en-US" sz="1600" dirty="0">
              <a:ea typeface="Calibri" panose="020F0502020204030204" pitchFamily="34" charset="0"/>
              <a:cs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609AA313-0BA4-481E-9139-5A596C4D27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1216011316"/>
      </p:ext>
    </p:extLst>
  </p:cSld>
  <p:clrMapOvr>
    <a:masterClrMapping/>
  </p:clrMapOvr>
  <mc:AlternateContent xmlns:mc="http://schemas.openxmlformats.org/markup-compatibility/2006" xmlns:p14="http://schemas.microsoft.com/office/powerpoint/2010/main">
    <mc:Choice Requires="p14">
      <p:transition spd="slow" p14:dur="2000" advTm="42728"/>
    </mc:Choice>
    <mc:Fallback xmlns="">
      <p:transition spd="slow" advTm="42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1131" x="119063" y="3314700"/>
          <p14:tracePt t="1141" x="220663" y="3382963"/>
          <p14:tracePt t="1150" x="296863" y="3441700"/>
          <p14:tracePt t="1157" x="365125" y="3484563"/>
          <p14:tracePt t="1165" x="415925" y="3535363"/>
          <p14:tracePt t="1170" x="484188" y="3578225"/>
          <p14:tracePt t="1179" x="603250" y="3662363"/>
          <p14:tracePt t="1186" x="704850" y="3730625"/>
          <p14:tracePt t="1194" x="823913" y="3816350"/>
          <p14:tracePt t="1201" x="942975" y="3900488"/>
          <p14:tracePt t="1210" x="1062038" y="3976688"/>
          <p14:tracePt t="1216" x="1173163" y="4062413"/>
          <p14:tracePt t="1226" x="1274763" y="4130675"/>
          <p14:tracePt t="1234" x="1376363" y="4206875"/>
          <p14:tracePt t="1241" x="1487488" y="4257675"/>
          <p14:tracePt t="1253" x="1589088" y="4308475"/>
          <p14:tracePt t="1261" x="1674813" y="4341813"/>
          <p14:tracePt t="1270" x="1784350" y="4384675"/>
          <p14:tracePt t="1277" x="1870075" y="4435475"/>
          <p14:tracePt t="1286" x="1963738" y="4452938"/>
          <p14:tracePt t="1293" x="2047875" y="4486275"/>
          <p14:tracePt t="1297" x="2141538" y="4513263"/>
          <p14:tracePt t="1305" x="2227263" y="4529138"/>
          <p14:tracePt t="1313" x="2328863" y="4554538"/>
          <p14:tracePt t="1323" x="2430463" y="4564063"/>
          <p14:tracePt t="1334" x="2541588" y="4579938"/>
          <p14:tracePt t="1341" x="2651125" y="4589463"/>
          <p14:tracePt t="1350" x="2752725" y="4597400"/>
          <p14:tracePt t="1358" x="2855913" y="4622800"/>
          <p14:tracePt t="1361" x="2957513" y="4630738"/>
          <p14:tracePt t="1369" x="3059113" y="4648200"/>
          <p14:tracePt t="1377" x="3144838" y="4648200"/>
          <p14:tracePt t="1386" x="3246438" y="4648200"/>
          <p14:tracePt t="1398" x="3330575" y="4648200"/>
          <p14:tracePt t="1400" x="3416300" y="4648200"/>
          <p14:tracePt t="1409" x="3502025" y="4648200"/>
          <p14:tracePt t="1421" x="3586163" y="4648200"/>
          <p14:tracePt t="1425" x="3654425" y="4657725"/>
          <p14:tracePt t="1433" x="3730625" y="4665663"/>
          <p14:tracePt t="1441" x="3816350" y="4665663"/>
          <p14:tracePt t="1450" x="3883025" y="4665663"/>
          <p14:tracePt t="1457" x="3960813" y="4665663"/>
          <p14:tracePt t="1466" x="4027488" y="4665663"/>
          <p14:tracePt t="1473" x="4113213" y="4665663"/>
          <p14:tracePt t="1481" x="4197350" y="4665663"/>
          <p14:tracePt t="1490" x="4283075" y="4665663"/>
          <p14:tracePt t="1497" x="4384675" y="4673600"/>
          <p14:tracePt t="1505" x="4486275" y="4691063"/>
          <p14:tracePt t="1517" x="4589463" y="4699000"/>
          <p14:tracePt t="1526" x="4691063" y="4724400"/>
          <p14:tracePt t="1534" x="4775200" y="4733925"/>
          <p14:tracePt t="1544" x="4860925" y="4741863"/>
          <p14:tracePt t="1550" x="4946650" y="4749800"/>
          <p14:tracePt t="1553" x="5022850" y="4767263"/>
          <p14:tracePt t="1562" x="5099050" y="4784725"/>
          <p14:tracePt t="1569" x="5157788" y="4792663"/>
          <p14:tracePt t="1577" x="5226050" y="4810125"/>
          <p14:tracePt t="1585" x="5286375" y="4810125"/>
          <p14:tracePt t="1592" x="5327650" y="4818063"/>
          <p14:tracePt t="1600" x="5345113" y="4818063"/>
          <p14:tracePt t="1608" x="5380038" y="4818063"/>
          <p14:tracePt t="1656" x="5395913" y="4818063"/>
          <p14:tracePt t="1665" x="5438775" y="4843463"/>
          <p14:tracePt t="1672" x="5481638" y="4878388"/>
          <p14:tracePt t="1680" x="5532438" y="4937125"/>
          <p14:tracePt t="1688" x="5583238" y="4997450"/>
          <p14:tracePt t="1696" x="5626100" y="5048250"/>
          <p14:tracePt t="1704" x="5651500" y="5073650"/>
          <p14:tracePt t="1712" x="5668963" y="5099050"/>
          <p14:tracePt t="1721" x="5676900" y="5106988"/>
          <p14:tracePt t="3073" x="5659438" y="5106988"/>
          <p14:tracePt t="3081" x="5608638" y="5132388"/>
          <p14:tracePt t="3089" x="5565775" y="5132388"/>
          <p14:tracePt t="3097" x="5532438" y="5132388"/>
          <p14:tracePt t="3105" x="5489575" y="5132388"/>
          <p14:tracePt t="3113" x="5489575" y="5081588"/>
          <p14:tracePt t="3121" x="5497513" y="5056188"/>
          <p14:tracePt t="3129" x="5549900" y="5056188"/>
          <p14:tracePt t="3139" x="5565775" y="5056188"/>
          <p14:tracePt t="3277" x="5549900" y="5056188"/>
          <p14:tracePt t="3293" x="5565775" y="5056188"/>
          <p14:tracePt t="3302" x="5591175" y="5056188"/>
          <p14:tracePt t="3333" x="5583238" y="5056188"/>
          <p14:tracePt t="3341" x="5575300" y="5056188"/>
          <p14:tracePt t="3349" x="5557838" y="5064125"/>
          <p14:tracePt t="3359" x="5549900" y="5081588"/>
          <p14:tracePt t="3361" x="5532438" y="5106988"/>
          <p14:tracePt t="3369" x="5524500" y="5106988"/>
          <p14:tracePt t="3382" x="5497513" y="5124450"/>
          <p14:tracePt t="3389" x="5489575" y="5124450"/>
          <p14:tracePt t="3397" x="5472113" y="5124450"/>
          <p14:tracePt t="3408" x="5438775" y="5157788"/>
          <p14:tracePt t="3413" x="5387975" y="5183188"/>
          <p14:tracePt t="3423" x="5353050" y="5200650"/>
          <p14:tracePt t="3425" x="5337175" y="5208588"/>
          <p14:tracePt t="3433" x="5311775" y="5218113"/>
          <p14:tracePt t="3441" x="5294313" y="5226050"/>
          <p14:tracePt t="3449" x="5276850" y="5235575"/>
          <p14:tracePt t="3457" x="5251450" y="5251450"/>
          <p14:tracePt t="3467" x="5218113" y="5276850"/>
          <p14:tracePt t="3475" x="5192713" y="5286375"/>
          <p14:tracePt t="3481" x="5149850" y="5311775"/>
          <p14:tracePt t="3490" x="5099050" y="5337175"/>
          <p14:tracePt t="3497" x="5030788" y="5370513"/>
          <p14:tracePt t="3506" x="5013325" y="5387975"/>
          <p14:tracePt t="3513" x="4962525" y="5413375"/>
          <p14:tracePt t="3523" x="4911725" y="5446713"/>
          <p14:tracePt t="3529" x="4852988" y="5464175"/>
          <p14:tracePt t="3537" x="4792663" y="5481638"/>
          <p14:tracePt t="3544" x="4733925" y="5507038"/>
          <p14:tracePt t="3553" x="4683125" y="5524500"/>
          <p14:tracePt t="3560" x="4640263" y="5540375"/>
          <p14:tracePt t="3577" x="4614863" y="5549900"/>
          <p14:tracePt t="3585" x="4614863" y="5557838"/>
          <p14:tracePt t="3593" x="4657725" y="5532438"/>
          <p14:tracePt t="3601" x="4708525" y="5524500"/>
          <p14:tracePt t="3609" x="4708525" y="5514975"/>
          <p14:tracePt t="3625" x="4716463" y="5507038"/>
          <p14:tracePt t="3633" x="4724400" y="5524500"/>
          <p14:tracePt t="3641" x="4733925" y="5524500"/>
          <p14:tracePt t="3721" x="4733925" y="5489575"/>
          <p14:tracePt t="3729" x="4749800" y="5464175"/>
          <p14:tracePt t="3737" x="4818063" y="5472113"/>
          <p14:tracePt t="3745" x="4903788" y="5472113"/>
          <p14:tracePt t="3757" x="4962525" y="5472113"/>
          <p14:tracePt t="3761" x="4987925" y="5481638"/>
          <p14:tracePt t="3777" x="4997450" y="5481638"/>
          <p14:tracePt t="3802" x="4987925" y="5481638"/>
          <p14:tracePt t="3809" x="4972050" y="5481638"/>
          <p14:tracePt t="3816" x="4946650" y="5481638"/>
          <p14:tracePt t="3825" x="4929188" y="5481638"/>
          <p14:tracePt t="3833" x="4894263" y="5489575"/>
          <p14:tracePt t="3842" x="4878388" y="5507038"/>
          <p14:tracePt t="3849" x="4860925" y="5507038"/>
          <p14:tracePt t="3858" x="4843463" y="5507038"/>
          <p14:tracePt t="3867" x="4843463" y="5524500"/>
          <p14:tracePt t="3876" x="4818063" y="5524500"/>
          <p14:tracePt t="3881" x="4802188" y="5540375"/>
          <p14:tracePt t="3893" x="4792663" y="5540375"/>
          <p14:tracePt t="3897" x="4784725" y="5540375"/>
          <p14:tracePt t="3908" x="4775200" y="5540375"/>
          <p14:tracePt t="3913" x="4775200" y="5549900"/>
          <p14:tracePt t="3921" x="4759325" y="5549900"/>
          <p14:tracePt t="3929" x="4733925" y="5557838"/>
          <p14:tracePt t="3938" x="4716463" y="5557838"/>
          <p14:tracePt t="3945" x="4691063" y="5565775"/>
          <p14:tracePt t="3953" x="4657725" y="5575300"/>
          <p14:tracePt t="3962" x="4622800" y="5583238"/>
          <p14:tracePt t="3970" x="4597400" y="5583238"/>
          <p14:tracePt t="3977" x="4554538" y="5583238"/>
          <p14:tracePt t="3985" x="4495800" y="5591175"/>
          <p14:tracePt t="3993" x="4359275" y="5608638"/>
          <p14:tracePt t="4001" x="4214813" y="5608638"/>
          <p14:tracePt t="4009" x="4062413" y="5608638"/>
          <p14:tracePt t="4017" x="3892550" y="5608638"/>
          <p14:tracePt t="4025" x="3654425" y="5626100"/>
          <p14:tracePt t="4033" x="3416300" y="5626100"/>
          <p14:tracePt t="4042" x="3186113" y="5626100"/>
          <p14:tracePt t="4049" x="2957513" y="5626100"/>
          <p14:tracePt t="4058" x="2719388" y="5626100"/>
          <p14:tracePt t="4067" x="2516188" y="5626100"/>
          <p14:tracePt t="4074" x="2362200" y="5626100"/>
          <p14:tracePt t="4083" x="2235200" y="5626100"/>
          <p14:tracePt t="4090" x="2141538" y="5626100"/>
          <p14:tracePt t="4097" x="2039938" y="5626100"/>
          <p14:tracePt t="4107" x="1979613" y="5616575"/>
          <p14:tracePt t="4113" x="1954213" y="5616575"/>
          <p14:tracePt t="4124" x="1946275" y="5616575"/>
          <p14:tracePt t="4129" x="1928813" y="5616575"/>
          <p14:tracePt t="4169" x="1920875" y="5600700"/>
          <p14:tracePt t="4177" x="1895475" y="5591175"/>
          <p14:tracePt t="4186" x="1885950" y="5583238"/>
          <p14:tracePt t="4193" x="1870075" y="5575300"/>
          <p14:tracePt t="4202" x="1852613" y="5565775"/>
          <p14:tracePt t="4217" x="1835150" y="5557838"/>
          <p14:tracePt t="4225" x="1819275" y="5549900"/>
          <p14:tracePt t="4250" x="1793875" y="5524500"/>
          <p14:tracePt t="4265" x="1776413" y="5514975"/>
          <p14:tracePt t="5394" x="1766888" y="5507038"/>
          <p14:tracePt t="5401" x="1751013" y="5507038"/>
          <p14:tracePt t="5405" x="1733550" y="5507038"/>
          <p14:tracePt t="5411" x="1716088" y="5507038"/>
          <p14:tracePt t="5417" x="1708150" y="5507038"/>
          <p14:tracePt t="5561" x="1674813" y="5514975"/>
          <p14:tracePt t="5577" x="1649413" y="5524500"/>
          <p14:tracePt t="5585" x="1631950" y="5524500"/>
          <p14:tracePt t="5594" x="1614488" y="5524500"/>
          <p14:tracePt t="5601" x="1581150" y="5524500"/>
          <p14:tracePt t="5609" x="1563688" y="5524500"/>
          <p14:tracePt t="5616" x="1530350" y="5524500"/>
          <p14:tracePt t="5625" x="1487488" y="5524500"/>
          <p14:tracePt t="5633" x="1444625" y="5524500"/>
          <p14:tracePt t="5641" x="1411288" y="5524500"/>
          <p14:tracePt t="5649" x="1393825" y="5524500"/>
          <p14:tracePt t="5657" x="1376363" y="5524500"/>
          <p14:tracePt t="5666" x="1350963" y="5524500"/>
          <p14:tracePt t="5713" x="1343025" y="5524500"/>
          <p14:tracePt t="6070" x="1325563" y="5514975"/>
          <p14:tracePt t="6075" x="1308100" y="5497513"/>
          <p14:tracePt t="6077" x="1282700" y="5472113"/>
          <p14:tracePt t="6082" x="1249363" y="5438775"/>
          <p14:tracePt t="6090" x="1206500" y="5395913"/>
          <p14:tracePt t="6097" x="1181100" y="5370513"/>
          <p14:tracePt t="6106" x="1147763" y="5319713"/>
          <p14:tracePt t="6113" x="1087438" y="5260975"/>
          <p14:tracePt t="6117" x="1019175" y="5175250"/>
          <p14:tracePt t="6121" x="968375" y="5099050"/>
          <p14:tracePt t="6132" x="909638" y="5022850"/>
          <p14:tracePt t="6138" x="866775" y="4954588"/>
          <p14:tracePt t="6145" x="823913" y="4894263"/>
          <p14:tracePt t="6156" x="781050" y="4843463"/>
          <p14:tracePt t="6161" x="755650" y="4818063"/>
          <p14:tracePt t="6170" x="747713" y="4792663"/>
          <p14:tracePt t="6179" x="739775" y="4775200"/>
          <p14:tracePt t="6182" x="730250" y="4767263"/>
          <p14:tracePt t="6218" x="714375" y="4759325"/>
          <p14:tracePt t="6226" x="704850" y="4759325"/>
          <p14:tracePt t="6232" x="671513" y="4759325"/>
          <p14:tracePt t="6242" x="628650" y="4741863"/>
          <p14:tracePt t="6249" x="595313" y="4733925"/>
          <p14:tracePt t="6261" x="534988" y="4733925"/>
          <p14:tracePt t="6265" x="492125" y="4733925"/>
          <p14:tracePt t="6272" x="433388" y="4733925"/>
          <p14:tracePt t="6280" x="390525" y="4733925"/>
          <p14:tracePt t="6288" x="347663" y="4733925"/>
          <p14:tracePt t="6296" x="322263" y="4733925"/>
          <p14:tracePt t="6304" x="296863" y="4741863"/>
          <p14:tracePt t="6328" x="288925" y="4741863"/>
          <p14:tracePt t="6377" x="280988" y="4759325"/>
          <p14:tracePt t="6385" x="246063" y="4818063"/>
          <p14:tracePt t="6394" x="246063" y="4843463"/>
          <p14:tracePt t="6402" x="230188" y="4878388"/>
          <p14:tracePt t="6409" x="230188" y="4903788"/>
          <p14:tracePt t="6417" x="220663" y="4929188"/>
          <p14:tracePt t="6426" x="203200" y="4954588"/>
          <p14:tracePt t="6432" x="195263" y="4972050"/>
          <p14:tracePt t="6442" x="195263" y="4987925"/>
          <p14:tracePt t="6449" x="195263" y="5005388"/>
          <p14:tracePt t="7014" x="195263" y="5048250"/>
          <p14:tracePt t="7021" x="195263" y="5064125"/>
          <p14:tracePt t="7025" x="187325" y="5099050"/>
          <p14:tracePt t="7333" x="187325" y="5106988"/>
          <p14:tracePt t="7341" x="195263" y="5157788"/>
          <p14:tracePt t="7351" x="230188" y="5192713"/>
          <p14:tracePt t="7357" x="255588" y="5218113"/>
          <p14:tracePt t="7366" x="322263" y="5260975"/>
          <p14:tracePt t="7373" x="357188" y="5286375"/>
          <p14:tracePt t="7379" x="425450" y="5327650"/>
          <p14:tracePt t="7385" x="476250" y="5370513"/>
          <p14:tracePt t="7394" x="519113" y="5405438"/>
          <p14:tracePt t="7402" x="560388" y="5430838"/>
          <p14:tracePt t="7409" x="611188" y="5456238"/>
          <p14:tracePt t="7417" x="636588" y="5481638"/>
          <p14:tracePt t="7427" x="646113" y="5497513"/>
          <p14:tracePt t="7546" x="663575" y="5507038"/>
          <p14:tracePt t="7553" x="679450" y="5524500"/>
          <p14:tracePt t="7563" x="688975" y="5524500"/>
          <p14:tracePt t="7569" x="704850" y="5524500"/>
          <p14:tracePt t="7577" x="722313" y="5532438"/>
          <p14:tracePt t="7585" x="730250" y="5540375"/>
          <p14:tracePt t="7593" x="755650" y="5549900"/>
          <p14:tracePt t="7601" x="765175" y="5549900"/>
          <p14:tracePt t="7658" x="773113" y="5549900"/>
          <p14:tracePt t="7673" x="808038" y="5565775"/>
          <p14:tracePt t="7682" x="841375" y="5583238"/>
          <p14:tracePt t="7691" x="866775" y="5600700"/>
          <p14:tracePt t="7697" x="909638" y="5616575"/>
          <p14:tracePt t="7708" x="942975" y="5616575"/>
          <p14:tracePt t="7713" x="960438" y="5616575"/>
          <p14:tracePt t="7721" x="993775" y="5616575"/>
          <p14:tracePt t="7729" x="1019175" y="5600700"/>
          <p14:tracePt t="7738" x="1011238" y="5600700"/>
          <p14:tracePt t="7745" x="1011238" y="5616575"/>
          <p14:tracePt t="7865" x="1019175" y="5616575"/>
          <p14:tracePt t="7873" x="1019175" y="5600700"/>
          <p14:tracePt t="7882" x="1011238" y="5600700"/>
          <p14:tracePt t="7946" x="1003300" y="5600700"/>
          <p14:tracePt t="7961" x="1003300" y="5626100"/>
          <p14:tracePt t="7969" x="1011238" y="5634038"/>
          <p14:tracePt t="7977" x="1019175" y="5634038"/>
          <p14:tracePt t="7985" x="1036638" y="5634038"/>
          <p14:tracePt t="8009" x="1054100" y="5634038"/>
          <p14:tracePt t="8018" x="1062038" y="5634038"/>
          <p14:tracePt t="8033" x="1079500" y="5634038"/>
          <p14:tracePt t="8049" x="1087438" y="5626100"/>
          <p14:tracePt t="8057" x="1087438" y="5616575"/>
          <p14:tracePt t="8075" x="1096963" y="5608638"/>
          <p14:tracePt t="8082" x="1112838" y="5608638"/>
          <p14:tracePt t="8091" x="1130300" y="5600700"/>
          <p14:tracePt t="8098" x="1138238" y="5600700"/>
          <p14:tracePt t="8108" x="1155700" y="5600700"/>
          <p14:tracePt t="8113" x="1173163" y="5591175"/>
          <p14:tracePt t="8121" x="1181100" y="5591175"/>
          <p14:tracePt t="8129" x="1198563" y="5583238"/>
          <p14:tracePt t="8137" x="1206500" y="5575300"/>
          <p14:tracePt t="8145" x="1216025" y="5575300"/>
          <p14:tracePt t="8161" x="1241425" y="5575300"/>
          <p14:tracePt t="8177" x="1266825" y="5565775"/>
          <p14:tracePt t="8185" x="1266825" y="5557838"/>
          <p14:tracePt t="8193" x="1282700" y="5549900"/>
          <p14:tracePt t="8209" x="1292225" y="5540375"/>
          <p14:tracePt t="8225" x="1300163" y="5532438"/>
          <p14:tracePt t="8242" x="1308100" y="5532438"/>
          <p14:tracePt t="8258" x="1317625" y="5524500"/>
          <p14:tracePt t="8265" x="1325563" y="5524500"/>
          <p14:tracePt t="8305" x="1333500" y="5514975"/>
          <p14:tracePt t="8321" x="1343025" y="5507038"/>
          <p14:tracePt t="8329" x="1350963" y="5497513"/>
          <p14:tracePt t="8338" x="1360488" y="5497513"/>
          <p14:tracePt t="8345" x="1376363" y="5489575"/>
          <p14:tracePt t="8353" x="1393825" y="5472113"/>
          <p14:tracePt t="8369" x="1411288" y="5456238"/>
          <p14:tracePt t="8377" x="1419225" y="5456238"/>
          <p14:tracePt t="8385" x="1427163" y="5456238"/>
          <p14:tracePt t="8393" x="1436688" y="5456238"/>
          <p14:tracePt t="8401" x="1444625" y="5446713"/>
          <p14:tracePt t="8477" x="1444625" y="5438775"/>
          <p14:tracePt t="8509" x="1444625" y="5430838"/>
          <p14:tracePt t="8517" x="1444625" y="5421313"/>
          <p14:tracePt t="8521" x="1452563" y="5405438"/>
          <p14:tracePt t="8529" x="1462088" y="5405438"/>
          <p14:tracePt t="8546" x="1477963" y="5387975"/>
          <p14:tracePt t="8681" x="1477963" y="5380038"/>
          <p14:tracePt t="8705" x="1495425" y="5380038"/>
          <p14:tracePt t="8713" x="1512888" y="5370513"/>
          <p14:tracePt t="8721" x="1530350" y="5370513"/>
          <p14:tracePt t="8729" x="1563688" y="5353050"/>
          <p14:tracePt t="8737" x="1589088" y="5353050"/>
          <p14:tracePt t="8745" x="1614488" y="5353050"/>
          <p14:tracePt t="8755" x="1657350" y="5353050"/>
          <p14:tracePt t="8761" x="1674813" y="5353050"/>
          <p14:tracePt t="8771" x="1700213" y="5353050"/>
          <p14:tracePt t="8777" x="1708150" y="5353050"/>
          <p14:tracePt t="8793" x="1716088" y="5353050"/>
          <p14:tracePt t="8817" x="1725613" y="5353050"/>
          <p14:tracePt t="8910" x="1733550" y="5353050"/>
          <p14:tracePt t="8917" x="1741488" y="5353050"/>
          <p14:tracePt t="8925" x="1758950" y="5353050"/>
          <p14:tracePt t="8933" x="1776413" y="5353050"/>
          <p14:tracePt t="8957" x="1793875" y="5353050"/>
          <p14:tracePt t="8966" x="1801813" y="5353050"/>
          <p14:tracePt t="8974" x="1809750" y="5353050"/>
          <p14:tracePt t="8982" x="1827213" y="5353050"/>
          <p14:tracePt t="8985" x="1844675" y="5353050"/>
          <p14:tracePt t="8992" x="1860550" y="5353050"/>
          <p14:tracePt t="8998" x="1878013" y="5353050"/>
          <p14:tracePt t="9009" x="1885950" y="5353050"/>
          <p14:tracePt t="9150" x="1885950" y="5370513"/>
          <p14:tracePt t="9157" x="1878013" y="5387975"/>
          <p14:tracePt t="9168" x="1878013" y="5413375"/>
          <p14:tracePt t="9173" x="1835150" y="5446713"/>
          <p14:tracePt t="9185" x="1809750" y="5472113"/>
          <p14:tracePt t="9189" x="1793875" y="5497513"/>
          <p14:tracePt t="9201" x="1784350" y="5514975"/>
          <p14:tracePt t="9205" x="1766888" y="5549900"/>
          <p14:tracePt t="9214" x="1741488" y="5575300"/>
          <p14:tracePt t="9220" x="1716088" y="5600700"/>
          <p14:tracePt t="9225" x="1708150" y="5600700"/>
          <p14:tracePt t="9234" x="1700213" y="5616575"/>
          <p14:tracePt t="9241" x="1690688" y="5634038"/>
          <p14:tracePt t="9258" x="1682750" y="5634038"/>
          <p14:tracePt t="11906" x="1241425" y="5446713"/>
          <p14:tracePt t="11914" x="1231900" y="5438775"/>
          <p14:tracePt t="11921" x="1216025" y="5438775"/>
          <p14:tracePt t="11929" x="1216025" y="5430838"/>
          <p14:tracePt t="11937" x="1198563" y="5421313"/>
          <p14:tracePt t="11945" x="1181100" y="5405438"/>
          <p14:tracePt t="11957" x="1130300" y="5353050"/>
          <p14:tracePt t="11961" x="1112838" y="5327650"/>
          <p14:tracePt t="11971" x="1087438" y="5302250"/>
          <p14:tracePt t="11977" x="1069975" y="5268913"/>
          <p14:tracePt t="11988" x="1036638" y="5235575"/>
          <p14:tracePt t="11993" x="1019175" y="5183188"/>
          <p14:tracePt t="12001" x="1011238" y="5167313"/>
          <p14:tracePt t="12009" x="1003300" y="5132388"/>
          <p14:tracePt t="12014" x="1003300" y="5099050"/>
          <p14:tracePt t="12021" x="985838" y="5064125"/>
          <p14:tracePt t="12029" x="985838" y="5048250"/>
          <p14:tracePt t="12037" x="985838" y="5005388"/>
          <p14:tracePt t="12046" x="985838" y="4979988"/>
          <p14:tracePt t="12053" x="985838" y="4937125"/>
          <p14:tracePt t="12063" x="985838" y="4903788"/>
          <p14:tracePt t="12069" x="985838" y="4878388"/>
          <p14:tracePt t="12073" x="985838" y="4860925"/>
          <p14:tracePt t="12081" x="985838" y="4835525"/>
          <p14:tracePt t="12092" x="985838" y="4810125"/>
          <p14:tracePt t="12098" x="985838" y="4759325"/>
          <p14:tracePt t="12105" x="1011238" y="4708525"/>
          <p14:tracePt t="12114" x="1028700" y="4683125"/>
          <p14:tracePt t="12121" x="1069975" y="4648200"/>
          <p14:tracePt t="12129" x="1112838" y="4597400"/>
          <p14:tracePt t="12137" x="1138238" y="4579938"/>
          <p14:tracePt t="12145" x="1189038" y="4538663"/>
          <p14:tracePt t="12153" x="1257300" y="4478338"/>
          <p14:tracePt t="12161" x="1333500" y="4410075"/>
          <p14:tracePt t="12169" x="1470025" y="4283075"/>
          <p14:tracePt t="12177" x="1631950" y="4070350"/>
          <p14:tracePt t="12185" x="1766888" y="3867150"/>
          <p14:tracePt t="12193" x="1920875" y="3636963"/>
          <p14:tracePt t="12201" x="2022475" y="3441700"/>
          <p14:tracePt t="12209" x="2082800" y="3314700"/>
          <p14:tracePt t="12217" x="2116138" y="3195638"/>
          <p14:tracePt t="12226" x="2149475" y="3094038"/>
          <p14:tracePt t="12233" x="2159000" y="3008313"/>
          <p14:tracePt t="12241" x="2166938" y="2949575"/>
          <p14:tracePt t="12249" x="2166938" y="2889250"/>
          <p14:tracePt t="12259" x="2166938" y="2846388"/>
          <p14:tracePt t="12265" x="2166938" y="2795588"/>
          <p14:tracePt t="12273" x="2166938" y="2770188"/>
          <p14:tracePt t="12281" x="2166938" y="2736850"/>
          <p14:tracePt t="12289" x="2166938" y="2711450"/>
          <p14:tracePt t="12297" x="2209800" y="2676525"/>
          <p14:tracePt t="12306" x="2260600" y="2633663"/>
          <p14:tracePt t="12314" x="2311400" y="2608263"/>
          <p14:tracePt t="12321" x="2328863" y="2592388"/>
          <p14:tracePt t="12329" x="2379663" y="2574925"/>
          <p14:tracePt t="12338" x="2438400" y="2549525"/>
          <p14:tracePt t="12345" x="2481263" y="2532063"/>
          <p14:tracePt t="12353" x="2532063" y="2489200"/>
          <p14:tracePt t="12361" x="2625725" y="2506663"/>
          <p14:tracePt t="12369" x="2838450" y="2524125"/>
          <p14:tracePt t="12377" x="2846388" y="2524125"/>
          <p14:tracePt t="12529" x="2863850" y="2524125"/>
          <p14:tracePt t="12537" x="2846388" y="2532063"/>
          <p14:tracePt t="12545" x="2820988" y="2532063"/>
          <p14:tracePt t="12554" x="2795588" y="2541588"/>
          <p14:tracePt t="12561" x="2795588" y="2549525"/>
          <p14:tracePt t="12565" x="2770188" y="2557463"/>
          <p14:tracePt t="12569" x="2752725" y="2549525"/>
          <p14:tracePt t="12609" x="2744788" y="2549525"/>
          <p14:tracePt t="12617" x="2736850" y="2549525"/>
          <p14:tracePt t="12637" x="2727325" y="2532063"/>
          <p14:tracePt t="12645" x="2711450" y="2481263"/>
          <p14:tracePt t="12653" x="2711450" y="2438400"/>
          <p14:tracePt t="12661" x="2711450" y="2422525"/>
          <p14:tracePt t="12669" x="2701925" y="2371725"/>
          <p14:tracePt t="12677" x="2693988" y="2311400"/>
          <p14:tracePt t="12685" x="2668588" y="2243138"/>
          <p14:tracePt t="12689" x="2660650" y="2082800"/>
          <p14:tracePt t="12697" x="2633663" y="1946275"/>
          <p14:tracePt t="12706" x="2625725" y="1827213"/>
          <p14:tracePt t="12714" x="2617788" y="1725613"/>
          <p14:tracePt t="12721" x="2600325" y="1614488"/>
          <p14:tracePt t="12729" x="2592388" y="1512888"/>
          <p14:tracePt t="12737" x="2592388" y="1427163"/>
          <p14:tracePt t="12745" x="2592388" y="1368425"/>
          <p14:tracePt t="12753" x="2592388" y="1350963"/>
          <p14:tracePt t="12761" x="2608263" y="1333500"/>
          <p14:tracePt t="12769" x="2608263" y="1325563"/>
          <p14:tracePt t="12777" x="2608263" y="1317625"/>
          <p14:tracePt t="12793" x="2625725" y="1308100"/>
          <p14:tracePt t="12801" x="2633663" y="1292225"/>
          <p14:tracePt t="12809" x="2660650" y="1282700"/>
          <p14:tracePt t="12817" x="2693988" y="1257300"/>
          <p14:tracePt t="12825" x="2711450" y="1257300"/>
          <p14:tracePt t="12833" x="2719388" y="1223963"/>
          <p14:tracePt t="13009" x="2727325" y="1223963"/>
          <p14:tracePt t="13022" x="2744788" y="1223963"/>
          <p14:tracePt t="13026" x="2752725" y="1241425"/>
          <p14:tracePt t="13033" x="2744788" y="1266825"/>
          <p14:tracePt t="13042" x="2701925" y="1274763"/>
          <p14:tracePt t="13050" x="2676525" y="1274763"/>
          <p14:tracePt t="13057" x="2633663" y="1274763"/>
          <p14:tracePt t="13065" x="2600325" y="1274763"/>
          <p14:tracePt t="13069" x="2582863" y="1274763"/>
          <p14:tracePt t="13076" x="2524125" y="1274763"/>
          <p14:tracePt t="13081" x="2481263" y="1274763"/>
          <p14:tracePt t="13089" x="2422525" y="1292225"/>
          <p14:tracePt t="13097" x="2362200" y="1292225"/>
          <p14:tracePt t="13105" x="2303463" y="1292225"/>
          <p14:tracePt t="13114" x="2278063" y="1292225"/>
          <p14:tracePt t="13121" x="2200275" y="1292225"/>
          <p14:tracePt t="13129" x="2098675" y="1292225"/>
          <p14:tracePt t="13133" x="1997075" y="1300163"/>
          <p14:tracePt t="13143" x="1870075" y="1317625"/>
          <p14:tracePt t="13149" x="1741488" y="1325563"/>
          <p14:tracePt t="13157" x="1597025" y="1350963"/>
          <p14:tracePt t="13164" x="1487488" y="1360488"/>
          <p14:tracePt t="13173" x="1385888" y="1368425"/>
          <p14:tracePt t="13181" x="1300163" y="1385888"/>
          <p14:tracePt t="13189" x="1223963" y="1393825"/>
          <p14:tracePt t="13193" x="1198563" y="1411288"/>
          <p14:tracePt t="13201" x="1189038" y="1411288"/>
          <p14:tracePt t="13209" x="1181100" y="1419225"/>
          <p14:tracePt t="13217" x="1173163" y="1427163"/>
          <p14:tracePt t="13225" x="1163638" y="1427163"/>
          <p14:tracePt t="13233" x="1155700" y="1436688"/>
          <p14:tracePt t="13241" x="1147763" y="1444625"/>
          <p14:tracePt t="13249" x="1138238" y="1452563"/>
          <p14:tracePt t="13260" x="1130300" y="1470025"/>
          <p14:tracePt t="13264" x="1122363" y="1477963"/>
          <p14:tracePt t="13273" x="1104900" y="1495425"/>
          <p14:tracePt t="13281" x="1096963" y="1504950"/>
          <p14:tracePt t="13289" x="1062038" y="1520825"/>
          <p14:tracePt t="13297" x="1044575" y="1538288"/>
          <p14:tracePt t="13305" x="1011238" y="1555750"/>
          <p14:tracePt t="13314" x="985838" y="1563688"/>
          <p14:tracePt t="13321" x="935038" y="1597025"/>
          <p14:tracePt t="13329" x="900113" y="1614488"/>
          <p14:tracePt t="13337" x="866775" y="1639888"/>
          <p14:tracePt t="13345" x="841375" y="1649413"/>
          <p14:tracePt t="13353" x="833438" y="1657350"/>
          <p14:tracePt t="13361" x="823913" y="1665288"/>
          <p14:tracePt t="13368" x="808038" y="1674813"/>
          <p14:tracePt t="13377" x="808038" y="1682750"/>
          <p14:tracePt t="13385" x="798513" y="1690688"/>
          <p14:tracePt t="13401" x="790575" y="1716088"/>
          <p14:tracePt t="13410" x="781050" y="1716088"/>
          <p14:tracePt t="13417" x="773113" y="1733550"/>
          <p14:tracePt t="13427" x="755650" y="1751013"/>
          <p14:tracePt t="13433" x="739775" y="1766888"/>
          <p14:tracePt t="13443" x="722313" y="1766888"/>
          <p14:tracePt t="13449" x="704850" y="1784350"/>
          <p14:tracePt t="13460" x="704850" y="1793875"/>
          <p14:tracePt t="13465" x="696913" y="1801813"/>
          <p14:tracePt t="13473" x="688975" y="1801813"/>
          <p14:tracePt t="13481" x="688975" y="1809750"/>
          <p14:tracePt t="13505" x="679450" y="1827213"/>
          <p14:tracePt t="13514" x="671513" y="1827213"/>
          <p14:tracePt t="13522" x="663575" y="1835150"/>
          <p14:tracePt t="13638" x="663575" y="1844675"/>
          <p14:tracePt t="13837" x="704850" y="1860550"/>
          <p14:tracePt t="13845" x="765175" y="1878013"/>
          <p14:tracePt t="13854" x="790575" y="1878013"/>
          <p14:tracePt t="13861" x="798513" y="1885950"/>
          <p14:tracePt t="13885" x="808038" y="1885950"/>
          <p14:tracePt t="13901" x="823913" y="1885950"/>
          <p14:tracePt t="13945" x="808038" y="1885950"/>
          <p14:tracePt t="13954" x="798513" y="1878013"/>
          <p14:tracePt t="13964" x="781050" y="1878013"/>
          <p14:tracePt t="13969" x="773113" y="1870075"/>
          <p14:tracePt t="13985" x="773113" y="1860550"/>
          <p14:tracePt t="13993" x="773113" y="1844675"/>
          <p14:tracePt t="14001" x="773113" y="1835150"/>
          <p14:tracePt t="14017" x="773113" y="1827213"/>
          <p14:tracePt t="14026" x="773113" y="1819275"/>
          <p14:tracePt t="14044" x="773113" y="1809750"/>
          <p14:tracePt t="14050" x="773113" y="1801813"/>
          <p14:tracePt t="14065" x="773113" y="1784350"/>
          <p14:tracePt t="14081" x="773113" y="1766888"/>
          <p14:tracePt t="14089" x="773113" y="1741488"/>
          <p14:tracePt t="14098" x="781050" y="1716088"/>
          <p14:tracePt t="14105" x="790575" y="1690688"/>
          <p14:tracePt t="14114" x="790575" y="1657350"/>
          <p14:tracePt t="14122" x="798513" y="1622425"/>
          <p14:tracePt t="14129" x="798513" y="1606550"/>
          <p14:tracePt t="14138" x="798513" y="1571625"/>
          <p14:tracePt t="14145" x="798513" y="1538288"/>
          <p14:tracePt t="14153" x="798513" y="1504950"/>
          <p14:tracePt t="14161" x="798513" y="1477963"/>
          <p14:tracePt t="14170" x="798513" y="1444625"/>
          <p14:tracePt t="14177" x="798513" y="1419225"/>
          <p14:tracePt t="14186" x="790575" y="1401763"/>
          <p14:tracePt t="14193" x="773113" y="1401763"/>
          <p14:tracePt t="14201" x="747713" y="1385888"/>
          <p14:tracePt t="14210" x="747713" y="1376363"/>
          <p14:tracePt t="14227" x="730250" y="1376363"/>
          <p14:tracePt t="14265" x="722313" y="1376363"/>
          <p14:tracePt t="14273" x="714375" y="1376363"/>
          <p14:tracePt t="14281" x="696913" y="1376363"/>
          <p14:tracePt t="14289" x="671513" y="1376363"/>
          <p14:tracePt t="14297" x="636588" y="1401763"/>
          <p14:tracePt t="14305" x="620713" y="1436688"/>
          <p14:tracePt t="14314" x="595313" y="1462088"/>
          <p14:tracePt t="14321" x="569913" y="1487488"/>
          <p14:tracePt t="14329" x="544513" y="1512888"/>
          <p14:tracePt t="14337" x="527050" y="1530350"/>
          <p14:tracePt t="14345" x="519113" y="1530350"/>
          <p14:tracePt t="14417" x="519113" y="1538288"/>
          <p14:tracePt t="14425" x="519113" y="1555750"/>
          <p14:tracePt t="14435" x="534988" y="1571625"/>
          <p14:tracePt t="14441" x="552450" y="1571625"/>
          <p14:tracePt t="14450" x="585788" y="1571625"/>
          <p14:tracePt t="14457" x="620713" y="1571625"/>
          <p14:tracePt t="14465" x="646113" y="1571625"/>
          <p14:tracePt t="14474" x="679450" y="1571625"/>
          <p14:tracePt t="14481" x="696913" y="1571625"/>
          <p14:tracePt t="14578" x="704850" y="1571625"/>
          <p14:tracePt t="14601" x="704850" y="1563688"/>
          <p14:tracePt t="14609" x="704850" y="1555750"/>
          <p14:tracePt t="14633" x="696913" y="1538288"/>
          <p14:tracePt t="14673" x="671513" y="1538288"/>
          <p14:tracePt t="14681" x="654050" y="1563688"/>
          <p14:tracePt t="14690" x="654050" y="1606550"/>
          <p14:tracePt t="14697" x="654050" y="1622425"/>
          <p14:tracePt t="14714" x="654050" y="1631950"/>
          <p14:tracePt t="14721" x="688975" y="1674813"/>
          <p14:tracePt t="14730" x="688975" y="1682750"/>
          <p14:tracePt t="14885" x="704850" y="1682750"/>
          <p14:tracePt t="14901" x="704850" y="1665288"/>
          <p14:tracePt t="14917" x="704850" y="1657350"/>
          <p14:tracePt t="15029" x="688975" y="1657350"/>
          <p14:tracePt t="15045" x="679450" y="1657350"/>
          <p14:tracePt t="15122" x="671513" y="1649413"/>
          <p14:tracePt t="15145" x="671513" y="1639888"/>
          <p14:tracePt t="15169" x="671513" y="1631950"/>
          <p14:tracePt t="15177" x="671513" y="1622425"/>
          <p14:tracePt t="15193" x="671513" y="1606550"/>
          <p14:tracePt t="15202" x="671513" y="1589088"/>
          <p14:tracePt t="15219" x="671513" y="1581150"/>
          <p14:tracePt t="15225" x="671513" y="1571625"/>
          <p14:tracePt t="15236" x="671513" y="1563688"/>
          <p14:tracePt t="15241" x="671513" y="1546225"/>
          <p14:tracePt t="15250" x="671513" y="1530350"/>
          <p14:tracePt t="15257" x="671513" y="1512888"/>
          <p14:tracePt t="15266" x="671513" y="1504950"/>
          <p14:tracePt t="15273" x="671513" y="1487488"/>
          <p14:tracePt t="15297" x="663575" y="1462088"/>
          <p14:tracePt t="15305" x="646113" y="1462088"/>
          <p14:tracePt t="15314" x="585788" y="1452563"/>
          <p14:tracePt t="15321" x="544513" y="1452563"/>
          <p14:tracePt t="15330" x="509588" y="1452563"/>
          <p14:tracePt t="15337" x="466725" y="1462088"/>
          <p14:tracePt t="15346" x="425450" y="1504950"/>
          <p14:tracePt t="15353" x="400050" y="1555750"/>
          <p14:tracePt t="15361" x="365125" y="1614488"/>
          <p14:tracePt t="15370" x="347663" y="1690688"/>
          <p14:tracePt t="15377" x="339725" y="1758950"/>
          <p14:tracePt t="15387" x="339725" y="1835150"/>
          <p14:tracePt t="15393" x="339725" y="1878013"/>
          <p14:tracePt t="15403" x="357188" y="1911350"/>
          <p14:tracePt t="15409" x="382588" y="1928813"/>
          <p14:tracePt t="15419" x="425450" y="1938338"/>
          <p14:tracePt t="15425" x="476250" y="1938338"/>
          <p14:tracePt t="15434" x="509588" y="1938338"/>
          <p14:tracePt t="15441" x="544513" y="1928813"/>
          <p14:tracePt t="15450" x="577850" y="1920875"/>
          <p14:tracePt t="15457" x="611188" y="1903413"/>
          <p14:tracePt t="15466" x="636588" y="1870075"/>
          <p14:tracePt t="15473" x="646113" y="1844675"/>
          <p14:tracePt t="15483" x="646113" y="1801813"/>
          <p14:tracePt t="15489" x="654050" y="1741488"/>
          <p14:tracePt t="15497" x="654050" y="1700213"/>
          <p14:tracePt t="15505" x="654050" y="1657350"/>
          <p14:tracePt t="15514" x="654050" y="1597025"/>
          <p14:tracePt t="15521" x="646113" y="1546225"/>
          <p14:tracePt t="15530" x="628650" y="1520825"/>
          <p14:tracePt t="15538" x="628650" y="1512888"/>
          <p14:tracePt t="15545" x="611188" y="1487488"/>
          <p14:tracePt t="15555" x="585788" y="1462088"/>
          <p14:tracePt t="15561" x="577850" y="1452563"/>
          <p14:tracePt t="15571" x="569913" y="1452563"/>
          <p14:tracePt t="15577" x="552450" y="1436688"/>
          <p14:tracePt t="15587" x="527050" y="1436688"/>
          <p14:tracePt t="15593" x="492125" y="1436688"/>
          <p14:tracePt t="15605" x="476250" y="1436688"/>
          <p14:tracePt t="15609" x="415925" y="1436688"/>
          <p14:tracePt t="15621" x="374650" y="1462088"/>
          <p14:tracePt t="15625" x="347663" y="1477963"/>
          <p14:tracePt t="15636" x="322263" y="1504950"/>
          <p14:tracePt t="15641" x="306388" y="1538288"/>
          <p14:tracePt t="15650" x="288925" y="1563688"/>
          <p14:tracePt t="15657" x="288925" y="1597025"/>
          <p14:tracePt t="15664" x="288925" y="1622425"/>
          <p14:tracePt t="15681" x="288925" y="1639888"/>
          <p14:tracePt t="15691" x="288925" y="1649413"/>
          <p14:tracePt t="15697" x="296863" y="1665288"/>
          <p14:tracePt t="15705" x="339725" y="1665288"/>
          <p14:tracePt t="15721" x="365125" y="1665288"/>
          <p14:tracePt t="15730" x="382588" y="1657350"/>
          <p14:tracePt t="15739" x="390525" y="1657350"/>
          <p14:tracePt t="16562" x="450850" y="1614488"/>
          <p14:tracePt t="16569" x="476250" y="1589088"/>
          <p14:tracePt t="16574" x="527050" y="1546225"/>
          <p14:tracePt t="16578" x="577850" y="1512888"/>
          <p14:tracePt t="16585" x="611188" y="1477963"/>
          <p14:tracePt t="16593" x="636588" y="1462088"/>
          <p14:tracePt t="16597" x="654050" y="1444625"/>
          <p14:tracePt t="16609" x="663575" y="1436688"/>
          <p14:tracePt t="17110" x="671513" y="1436688"/>
          <p14:tracePt t="17115" x="688975" y="1427163"/>
          <p14:tracePt t="17285" x="730250" y="1436688"/>
          <p14:tracePt t="17293" x="739775" y="1470025"/>
          <p14:tracePt t="17297" x="747713" y="1520825"/>
          <p14:tracePt t="17302" x="765175" y="1563688"/>
          <p14:tracePt t="17305" x="765175" y="1571625"/>
          <p14:tracePt t="17309" x="781050" y="1581150"/>
          <p14:tracePt t="17313" x="808038" y="1581150"/>
          <p14:tracePt t="17321" x="823913" y="1581150"/>
          <p14:tracePt t="17330" x="823913" y="1571625"/>
          <p14:tracePt t="17346" x="823913" y="1589088"/>
          <p14:tracePt t="17437" x="815975" y="1606550"/>
          <p14:tracePt t="17445" x="790575" y="1606550"/>
          <p14:tracePt t="17469" x="773113" y="1606550"/>
          <p14:tracePt t="17478" x="773113" y="1589088"/>
          <p14:tracePt t="17485" x="798513" y="1639888"/>
          <p14:tracePt t="17494" x="773113" y="1639888"/>
          <p14:tracePt t="17497" x="730250" y="1639888"/>
          <p14:tracePt t="17505" x="730250" y="1649413"/>
          <p14:tracePt t="17513" x="714375" y="1657350"/>
          <p14:tracePt t="17521" x="688975" y="1657350"/>
          <p14:tracePt t="17530" x="679450" y="1657350"/>
          <p14:tracePt t="17537" x="671513" y="1665288"/>
          <p14:tracePt t="17545" x="654050" y="1682750"/>
          <p14:tracePt t="17577" x="646113" y="1690688"/>
          <p14:tracePt t="17593" x="646113" y="1708150"/>
          <p14:tracePt t="17601" x="646113" y="1725613"/>
          <p14:tracePt t="17617" x="646113" y="1751013"/>
          <p14:tracePt t="17633" x="679450" y="1793875"/>
          <p14:tracePt t="17641" x="688975" y="1819275"/>
          <p14:tracePt t="17649" x="704850" y="1827213"/>
          <p14:tracePt t="17657" x="730250" y="1835150"/>
          <p14:tracePt t="17665" x="747713" y="1844675"/>
          <p14:tracePt t="17681" x="755650" y="1852613"/>
          <p14:tracePt t="17690" x="790575" y="1852613"/>
          <p14:tracePt t="17697" x="815975" y="1852613"/>
          <p14:tracePt t="17701" x="858838" y="1852613"/>
          <p14:tracePt t="17709" x="874713" y="1852613"/>
          <p14:tracePt t="17717" x="900113" y="1852613"/>
          <p14:tracePt t="17728" x="917575" y="1852613"/>
          <p14:tracePt t="17813" x="935038" y="1852613"/>
          <p14:tracePt t="17830" x="952500" y="1844675"/>
          <p14:tracePt t="17837" x="952500" y="1835150"/>
          <p14:tracePt t="17846" x="968375" y="1835150"/>
          <p14:tracePt t="17853" x="985838" y="1835150"/>
          <p14:tracePt t="17862" x="993775" y="1819275"/>
          <p14:tracePt t="17864" x="1011238" y="1809750"/>
          <p14:tracePt t="17873" x="1019175" y="1809750"/>
          <p14:tracePt t="17882" x="1028700" y="1793875"/>
          <p14:tracePt t="17889" x="1036638" y="1793875"/>
          <p14:tracePt t="17905" x="1054100" y="1793875"/>
          <p14:tracePt t="17937" x="1062038" y="1793875"/>
          <p14:tracePt t="17945" x="1079500" y="1793875"/>
          <p14:tracePt t="17961" x="1104900" y="1784350"/>
          <p14:tracePt t="17973" x="1112838" y="1776413"/>
          <p14:tracePt t="17977" x="1122363" y="1766888"/>
          <p14:tracePt t="17993" x="1147763" y="1766888"/>
          <p14:tracePt t="18163" x="1155700" y="1758950"/>
          <p14:tracePt t="18169" x="1163638" y="1758950"/>
          <p14:tracePt t="18185" x="1198563" y="1758950"/>
          <p14:tracePt t="18196" x="1223963" y="1733550"/>
          <p14:tracePt t="18217" x="1216025" y="1725613"/>
          <p14:tracePt t="18297" x="1189038" y="1733550"/>
          <p14:tracePt t="18305" x="1163638" y="1725613"/>
          <p14:tracePt t="18353" x="1173163" y="1725613"/>
          <p14:tracePt t="18409" x="1198563" y="1733550"/>
          <p14:tracePt t="18425" x="1223963" y="1733550"/>
          <p14:tracePt t="18433" x="1231900" y="1733550"/>
          <p14:tracePt t="18441" x="1241425" y="1733550"/>
          <p14:tracePt t="18449" x="1257300" y="1733550"/>
          <p14:tracePt t="18482" x="1274763" y="1733550"/>
          <p14:tracePt t="18489" x="1282700" y="1733550"/>
          <p14:tracePt t="18505" x="1300163" y="1725613"/>
          <p14:tracePt t="18521" x="1317625" y="1725613"/>
          <p14:tracePt t="18530" x="1325563" y="1725613"/>
          <p14:tracePt t="18537" x="1333500" y="1725613"/>
          <p14:tracePt t="18547" x="1343025" y="1725613"/>
          <p14:tracePt t="18653" x="1368425" y="1700213"/>
          <p14:tracePt t="18661" x="1385888" y="1682750"/>
          <p14:tracePt t="18677" x="1385888" y="1674813"/>
          <p14:tracePt t="18686" x="1393825" y="1665288"/>
          <p14:tracePt t="18821" x="1401763" y="1657350"/>
          <p14:tracePt t="19089" x="1411288" y="1657350"/>
          <p14:tracePt t="19096" x="1436688" y="1657350"/>
          <p14:tracePt t="19101" x="1444625" y="1657350"/>
          <p14:tracePt t="19107" x="1477963" y="1639888"/>
          <p14:tracePt t="19113" x="1495425" y="1631950"/>
          <p14:tracePt t="19533" x="1495425" y="1639888"/>
          <p14:tracePt t="19569" x="1495425" y="1649413"/>
          <p14:tracePt t="20405" x="1512888" y="1639888"/>
          <p14:tracePt t="20410" x="1571625" y="1622425"/>
          <p14:tracePt t="20413" x="1631950" y="1614488"/>
          <p14:tracePt t="20421" x="1657350" y="1597025"/>
          <p14:tracePt t="20429" x="1682750" y="1597025"/>
          <p14:tracePt t="20437" x="1700213" y="1589088"/>
          <p14:tracePt t="20677" x="1725613" y="1589088"/>
          <p14:tracePt t="20685" x="1758950" y="1589088"/>
          <p14:tracePt t="20693" x="1801813" y="1589088"/>
          <p14:tracePt t="20697" x="1860550" y="1589088"/>
          <p14:tracePt t="20705" x="1928813" y="1589088"/>
          <p14:tracePt t="20713" x="1989138" y="1589088"/>
          <p14:tracePt t="20721" x="2141538" y="1589088"/>
          <p14:tracePt t="20725" x="2252663" y="1589088"/>
          <p14:tracePt t="20729" x="2354263" y="1606550"/>
          <p14:tracePt t="20737" x="2455863" y="1622425"/>
          <p14:tracePt t="20746" x="2549525" y="1657350"/>
          <p14:tracePt t="20753" x="2633663" y="1690688"/>
          <p14:tracePt t="20764" x="2711450" y="1733550"/>
          <p14:tracePt t="20769" x="2805113" y="1801813"/>
          <p14:tracePt t="20780" x="2897188" y="1885950"/>
          <p14:tracePt t="20785" x="2990850" y="1971675"/>
          <p14:tracePt t="20789" x="3084513" y="2065338"/>
          <p14:tracePt t="20797" x="3178175" y="2159000"/>
          <p14:tracePt t="20805" x="3289300" y="2252663"/>
          <p14:tracePt t="20814" x="3382963" y="2354263"/>
          <p14:tracePt t="20821" x="3467100" y="2463800"/>
          <p14:tracePt t="20830" x="3535363" y="2566988"/>
          <p14:tracePt t="20837" x="3568700" y="2643188"/>
          <p14:tracePt t="20847" x="3568700" y="2668588"/>
          <p14:tracePt t="20865" x="3568700" y="2686050"/>
          <p14:tracePt t="20873" x="3568700" y="2744788"/>
          <p14:tracePt t="20882" x="3586163" y="2805113"/>
          <p14:tracePt t="20890" x="3594100" y="2830513"/>
          <p14:tracePt t="20898" x="3611563" y="2871788"/>
          <p14:tracePt t="20905" x="3654425" y="2914650"/>
          <p14:tracePt t="20913" x="3697288" y="2932113"/>
          <p14:tracePt t="20921" x="3816350" y="2932113"/>
          <p14:tracePt t="20930" x="3883025" y="2932113"/>
          <p14:tracePt t="21185" x="3883025" y="2949575"/>
          <p14:tracePt t="21193" x="3900488" y="3008313"/>
          <p14:tracePt t="21201" x="3908425" y="3033713"/>
          <p14:tracePt t="21210" x="3943350" y="3076575"/>
          <p14:tracePt t="21217" x="3960813" y="3101975"/>
          <p14:tracePt t="21225" x="4002088" y="3135313"/>
          <p14:tracePt t="21233" x="4027488" y="3160713"/>
          <p14:tracePt t="21241" x="4070350" y="3211513"/>
          <p14:tracePt t="21250" x="4121150" y="3279775"/>
          <p14:tracePt t="21257" x="4164013" y="3348038"/>
          <p14:tracePt t="21265" x="4197350" y="3408363"/>
          <p14:tracePt t="21273" x="4224338" y="3459163"/>
          <p14:tracePt t="21281" x="4249738" y="3502025"/>
          <p14:tracePt t="21289" x="4265613" y="3552825"/>
          <p14:tracePt t="21297" x="4265613" y="3578225"/>
          <p14:tracePt t="21305" x="4275138" y="3594100"/>
          <p14:tracePt t="21313" x="4275138" y="3619500"/>
          <p14:tracePt t="21321" x="4283075" y="3636963"/>
          <p14:tracePt t="21329" x="4300538" y="3671888"/>
          <p14:tracePt t="21337" x="4300538" y="3687763"/>
          <p14:tracePt t="21346" x="4316413" y="3713163"/>
          <p14:tracePt t="21353" x="4341813" y="3738563"/>
          <p14:tracePt t="21362" x="4359275" y="3756025"/>
          <p14:tracePt t="21369" x="4410075" y="3756025"/>
          <p14:tracePt t="21377" x="4470400" y="3756025"/>
          <p14:tracePt t="21386" x="4521200" y="3756025"/>
          <p14:tracePt t="21393" x="4564063" y="3748088"/>
          <p14:tracePt t="21403" x="4597400" y="3738563"/>
          <p14:tracePt t="21409" x="4605338" y="3738563"/>
          <p14:tracePt t="21517" x="4605338" y="3697288"/>
          <p14:tracePt t="21525" x="4579938" y="3697288"/>
          <p14:tracePt t="21534" x="4546600" y="3713163"/>
          <p14:tracePt t="21541" x="4513263" y="3713163"/>
          <p14:tracePt t="21550" x="4495800" y="3713163"/>
          <p14:tracePt t="21566" x="4495800" y="3697288"/>
          <p14:tracePt t="21582" x="4478338" y="3697288"/>
          <p14:tracePt t="21589" x="4470400" y="3705225"/>
          <p14:tracePt t="21601" x="4460875" y="3705225"/>
          <p14:tracePt t="21618" x="4452938" y="3705225"/>
          <p14:tracePt t="21634" x="4445000" y="3705225"/>
          <p14:tracePt t="21813" x="4452938" y="3705225"/>
          <p14:tracePt t="22318" x="4460875" y="3705225"/>
          <p14:tracePt t="22329" x="4470400" y="3705225"/>
          <p14:tracePt t="22337" x="4503738" y="3697288"/>
          <p14:tracePt t="22362" x="4503738" y="3687763"/>
          <p14:tracePt t="22485" x="4495800" y="3713163"/>
          <p14:tracePt t="22493" x="4460875" y="3705225"/>
          <p14:tracePt t="22498" x="4435475" y="3722688"/>
          <p14:tracePt t="22786" x="4435475" y="3713163"/>
          <p14:tracePt t="22793" x="4427538" y="3705225"/>
          <p14:tracePt t="22818" x="4419600" y="3687763"/>
          <p14:tracePt t="22829" x="4410075" y="3679825"/>
          <p14:tracePt t="22853" x="4410075" y="3671888"/>
          <p14:tracePt t="22869" x="4410075" y="3654425"/>
          <p14:tracePt t="22897" x="4410075" y="3636963"/>
          <p14:tracePt t="22905" x="4410075" y="3629025"/>
          <p14:tracePt t="22937" x="4410075" y="3619500"/>
          <p14:tracePt t="22985" x="4410075" y="3611563"/>
          <p14:tracePt t="22993" x="4419600" y="3603625"/>
          <p14:tracePt t="23001" x="4427538" y="3603625"/>
          <p14:tracePt t="23009" x="4435475" y="3603625"/>
          <p14:tracePt t="23017" x="4445000" y="3603625"/>
          <p14:tracePt t="23025" x="4452938" y="3603625"/>
          <p14:tracePt t="23042" x="4460875" y="3603625"/>
          <p14:tracePt t="23153" x="4478338" y="3603625"/>
          <p14:tracePt t="23177" x="4495800" y="3603625"/>
          <p14:tracePt t="23185" x="4513263" y="3594100"/>
          <p14:tracePt t="23201" x="4521200" y="3594100"/>
          <p14:tracePt t="23218" x="4546600" y="3594100"/>
          <p14:tracePt t="23289" x="4572000" y="3586163"/>
          <p14:tracePt t="23297" x="4564063" y="3586163"/>
          <p14:tracePt t="23305" x="4564063" y="3603625"/>
          <p14:tracePt t="23312" x="4589463" y="3594100"/>
          <p14:tracePt t="23321" x="4614863" y="3594100"/>
          <p14:tracePt t="23337" x="4622800" y="3594100"/>
          <p14:tracePt t="23377" x="4630738" y="3603625"/>
          <p14:tracePt t="23401" x="4622800" y="3619500"/>
          <p14:tracePt t="23410" x="4622800" y="3629025"/>
          <p14:tracePt t="23417" x="4622800" y="3636963"/>
          <p14:tracePt t="23425" x="4614863" y="3636963"/>
          <p14:tracePt t="23441" x="4605338" y="3646488"/>
          <p14:tracePt t="23537" x="4605338" y="3654425"/>
          <p14:tracePt t="23545" x="4614863" y="3662363"/>
          <p14:tracePt t="23569" x="4622800" y="3662363"/>
          <p14:tracePt t="23998" x="4648200" y="3662363"/>
          <p14:tracePt t="24009" x="4673600" y="3662363"/>
          <p14:tracePt t="24025" x="4724400" y="3671888"/>
          <p14:tracePt t="24033" x="4741863" y="3679825"/>
          <p14:tracePt t="24145" x="4724400" y="3679825"/>
          <p14:tracePt t="24153" x="4691063" y="3679825"/>
          <p14:tracePt t="24162" x="4648200" y="3679825"/>
          <p14:tracePt t="24170" x="4579938" y="3679825"/>
          <p14:tracePt t="24177" x="4521200" y="3679825"/>
          <p14:tracePt t="24187" x="4478338" y="3679825"/>
          <p14:tracePt t="24194" x="4452938" y="3679825"/>
          <p14:tracePt t="24209" x="4445000" y="3687763"/>
          <p14:tracePt t="24281" x="4435475" y="3687763"/>
          <p14:tracePt t="24425" x="4427538" y="3679825"/>
          <p14:tracePt t="24433" x="4427538" y="3629025"/>
          <p14:tracePt t="24442" x="4435475" y="3603625"/>
          <p14:tracePt t="24449" x="4435475" y="3568700"/>
          <p14:tracePt t="24457" x="4460875" y="3517900"/>
          <p14:tracePt t="24467" x="4495800" y="3459163"/>
          <p14:tracePt t="24473" x="4503738" y="3433763"/>
          <p14:tracePt t="24482" x="4521200" y="3390900"/>
          <p14:tracePt t="24489" x="4538663" y="3340100"/>
          <p14:tracePt t="24499" x="4572000" y="3297238"/>
          <p14:tracePt t="24505" x="4597400" y="3254375"/>
          <p14:tracePt t="24514" x="4614863" y="3211513"/>
          <p14:tracePt t="24521" x="4630738" y="3195638"/>
          <p14:tracePt t="24529" x="4630738" y="3170238"/>
          <p14:tracePt t="24537" x="4648200" y="3152775"/>
          <p14:tracePt t="24545" x="4648200" y="3135313"/>
          <p14:tracePt t="24553" x="4648200" y="3127375"/>
          <p14:tracePt t="24562" x="4648200" y="3119438"/>
          <p14:tracePt t="24578" x="4648200" y="3109913"/>
          <p14:tracePt t="24585" x="4657725" y="3101975"/>
          <p14:tracePt t="24673" x="4673600" y="3101975"/>
          <p14:tracePt t="24681" x="4724400" y="3160713"/>
          <p14:tracePt t="24689" x="4767263" y="3186113"/>
          <p14:tracePt t="24698" x="4792663" y="3211513"/>
          <p14:tracePt t="24705" x="4835525" y="3228975"/>
          <p14:tracePt t="24714" x="4886325" y="3271838"/>
          <p14:tracePt t="24721" x="4929188" y="3314700"/>
          <p14:tracePt t="24730" x="4962525" y="3348038"/>
          <p14:tracePt t="24739" x="5005388" y="3390900"/>
          <p14:tracePt t="24745" x="5030788" y="3433763"/>
          <p14:tracePt t="24753" x="5091113" y="3492500"/>
          <p14:tracePt t="24762" x="5091113" y="3502025"/>
          <p14:tracePt t="24769" x="5106988" y="3535363"/>
          <p14:tracePt t="24786" x="5106988" y="3543300"/>
          <p14:tracePt t="25766" x="5116513" y="3552825"/>
          <p14:tracePt t="25786" x="5099050" y="3552825"/>
          <p14:tracePt t="25933" x="5091113" y="3568700"/>
          <p14:tracePt t="25938" x="5132388" y="3629025"/>
          <p14:tracePt t="25945" x="5157788" y="3654425"/>
          <p14:tracePt t="25953" x="5208588" y="3687763"/>
          <p14:tracePt t="25971" x="5302250" y="3748088"/>
          <p14:tracePt t="25978" x="5327650" y="3756025"/>
          <p14:tracePt t="25985" x="5387975" y="3773488"/>
          <p14:tracePt t="25993" x="5413375" y="3773488"/>
          <p14:tracePt t="26002" x="5421313" y="3773488"/>
          <p14:tracePt t="26009" x="5438775" y="3773488"/>
          <p14:tracePt t="26065" x="5464175" y="3773488"/>
          <p14:tracePt t="26073" x="5524500" y="3763963"/>
          <p14:tracePt t="26081" x="5540375" y="3738563"/>
          <p14:tracePt t="26089" x="5557838" y="3697288"/>
          <p14:tracePt t="26097" x="5557838" y="3646488"/>
          <p14:tracePt t="26298" x="5532438" y="3646488"/>
          <p14:tracePt t="26303" x="5532438" y="3662363"/>
          <p14:tracePt t="26305" x="5507038" y="3662363"/>
          <p14:tracePt t="26314" x="5489575" y="3671888"/>
          <p14:tracePt t="26321" x="5472113" y="3679825"/>
          <p14:tracePt t="26329" x="5456238" y="3687763"/>
          <p14:tracePt t="26337" x="5421313" y="3687763"/>
          <p14:tracePt t="26345" x="5413375" y="3705225"/>
          <p14:tracePt t="26354" x="5405438" y="3705225"/>
          <p14:tracePt t="26418" x="5395913" y="3713163"/>
          <p14:tracePt t="26457" x="5395913" y="3722688"/>
          <p14:tracePt t="26473" x="5405438" y="3738563"/>
          <p14:tracePt t="26481" x="5421313" y="3738563"/>
          <p14:tracePt t="26489" x="5446713" y="3748088"/>
          <p14:tracePt t="26497" x="5497513" y="3773488"/>
          <p14:tracePt t="26505" x="5540375" y="3781425"/>
          <p14:tracePt t="26514" x="5591175" y="3798888"/>
          <p14:tracePt t="26521" x="5634038" y="3798888"/>
          <p14:tracePt t="26529" x="5659438" y="3798888"/>
          <p14:tracePt t="26537" x="5702300" y="3798888"/>
          <p14:tracePt t="26545" x="5719763" y="3806825"/>
          <p14:tracePt t="26553" x="5727700" y="3806825"/>
          <p14:tracePt t="26562" x="5753100" y="3806825"/>
          <p14:tracePt t="26578" x="5770563" y="3806825"/>
          <p14:tracePt t="26586" x="5778500" y="3816350"/>
          <p14:tracePt t="26593" x="5788025" y="3816350"/>
          <p14:tracePt t="26602" x="5795963" y="3816350"/>
          <p14:tracePt t="26609" x="5803900" y="3816350"/>
          <p14:tracePt t="26618" x="5829300" y="3816350"/>
          <p14:tracePt t="26625" x="5838825" y="3816350"/>
          <p14:tracePt t="26635" x="5838825" y="3824288"/>
          <p14:tracePt t="26641" x="5846763" y="3824288"/>
          <p14:tracePt t="26838" x="5854700" y="3824288"/>
          <p14:tracePt t="26906" x="5864225" y="3824288"/>
          <p14:tracePt t="26913" x="5872163" y="3824288"/>
          <p14:tracePt t="26922" x="5880100" y="3824288"/>
          <p14:tracePt t="26930" x="5889625" y="3824288"/>
          <p14:tracePt t="26937" x="5897563" y="3824288"/>
          <p14:tracePt t="26952" x="5905500" y="3824288"/>
          <p14:tracePt t="26962" x="5905500" y="3816350"/>
          <p14:tracePt t="26978" x="5905500" y="3798888"/>
          <p14:tracePt t="26985" x="5905500" y="3790950"/>
          <p14:tracePt t="26994" x="5905500" y="3773488"/>
          <p14:tracePt t="27011" x="5905500" y="3756025"/>
          <p14:tracePt t="27018" x="5905500" y="3748088"/>
          <p14:tracePt t="27033" x="5905500" y="3730625"/>
          <p14:tracePt t="27041" x="5905500" y="3722688"/>
          <p14:tracePt t="27057" x="5905500" y="3713163"/>
          <p14:tracePt t="27068" x="5897563" y="3705225"/>
          <p14:tracePt t="27105" x="5897563" y="3697288"/>
          <p14:tracePt t="27162" x="5915025" y="3671888"/>
          <p14:tracePt t="27169" x="5922963" y="3671888"/>
          <p14:tracePt t="27181" x="5932488" y="3671888"/>
          <p14:tracePt t="27325" x="5948363" y="3629025"/>
          <p14:tracePt t="27333" x="5948363" y="3654425"/>
          <p14:tracePt t="27341" x="5999163" y="3636963"/>
          <p14:tracePt t="27349" x="6016625" y="3629025"/>
          <p14:tracePt t="27373" x="6008688" y="3629025"/>
          <p14:tracePt t="27378" x="5999163" y="3629025"/>
          <p14:tracePt t="27385" x="5991225" y="3629025"/>
          <p14:tracePt t="27393" x="5983288" y="3629025"/>
          <p14:tracePt t="27402" x="5965825" y="3629025"/>
          <p14:tracePt t="27409" x="5948363" y="3636963"/>
          <p14:tracePt t="27417" x="5940425" y="3636963"/>
          <p14:tracePt t="27425" x="5932488" y="3646488"/>
          <p14:tracePt t="27433" x="5922963" y="3646488"/>
          <p14:tracePt t="27441" x="5915025" y="3646488"/>
          <p14:tracePt t="27450" x="5905500" y="3646488"/>
          <p14:tracePt t="27457" x="5905500" y="3654425"/>
          <p14:tracePt t="27468" x="5889625" y="3671888"/>
          <p14:tracePt t="27473" x="5880100" y="3671888"/>
          <p14:tracePt t="27483" x="5880100" y="3679825"/>
          <p14:tracePt t="27489" x="5864225" y="3697288"/>
          <p14:tracePt t="27505" x="5854700" y="3705225"/>
          <p14:tracePt t="27514" x="5854700" y="3722688"/>
          <p14:tracePt t="27521" x="5854700" y="3730625"/>
          <p14:tracePt t="27529" x="5846763" y="3738563"/>
          <p14:tracePt t="27536" x="5846763" y="3748088"/>
          <p14:tracePt t="27544" x="5838825" y="3756025"/>
          <p14:tracePt t="27553" x="5838825" y="3763963"/>
          <p14:tracePt t="27561" x="5838825" y="3781425"/>
          <p14:tracePt t="27578" x="5829300" y="3806825"/>
          <p14:tracePt t="27585" x="5821363" y="3816350"/>
          <p14:tracePt t="27625" x="5803900" y="3832225"/>
          <p14:tracePt t="27705" x="5803900" y="3841750"/>
          <p14:tracePt t="27729" x="5803900" y="3857625"/>
          <p14:tracePt t="27737" x="5803900" y="3867150"/>
          <p14:tracePt t="27769" x="5838825" y="3883025"/>
          <p14:tracePt t="27778" x="5864225" y="3883025"/>
          <p14:tracePt t="27787" x="5905500" y="3883025"/>
          <p14:tracePt t="27986" x="5905500" y="3917950"/>
          <p14:tracePt t="27993" x="5889625" y="3883025"/>
          <p14:tracePt t="28001" x="5905500" y="3908425"/>
          <p14:tracePt t="28009" x="5880100" y="3908425"/>
          <p14:tracePt t="28017" x="5880100" y="3935413"/>
          <p14:tracePt t="28026" x="5880100" y="3943350"/>
          <p14:tracePt t="28097" x="5872163" y="3943350"/>
          <p14:tracePt t="28113" x="5854700" y="3951288"/>
          <p14:tracePt t="28826" x="5854700" y="3943350"/>
          <p14:tracePt t="28890" x="5854700" y="3917950"/>
          <p14:tracePt t="28897" x="5854700" y="3900488"/>
          <p14:tracePt t="28905" x="5854700" y="3892550"/>
          <p14:tracePt t="28914" x="5854700" y="3875088"/>
          <p14:tracePt t="29077" x="5846763" y="3867150"/>
          <p14:tracePt t="29094" x="5821363" y="3867150"/>
          <p14:tracePt t="29105" x="5813425" y="3867150"/>
          <p14:tracePt t="29210" x="5821363" y="3867150"/>
          <p14:tracePt t="29249" x="5829300" y="3849688"/>
          <p14:tracePt t="29257" x="5846763" y="3841750"/>
          <p14:tracePt t="29266" x="5872163" y="3841750"/>
          <p14:tracePt t="29273" x="5897563" y="3824288"/>
          <p14:tracePt t="29285" x="5905500" y="3824288"/>
          <p14:tracePt t="29342" x="5897563" y="3832225"/>
          <p14:tracePt t="29349" x="5880100" y="3857625"/>
          <p14:tracePt t="29361" x="5872163" y="3900488"/>
          <p14:tracePt t="29369" x="5872163" y="3935413"/>
          <p14:tracePt t="29378" x="5872163" y="3960813"/>
          <p14:tracePt t="29385" x="5872163" y="3968750"/>
          <p14:tracePt t="29395" x="5872163" y="3976688"/>
          <p14:tracePt t="29402" x="5880100" y="3994150"/>
          <p14:tracePt t="29409" x="5897563" y="3994150"/>
          <p14:tracePt t="29417" x="5940425" y="3994150"/>
          <p14:tracePt t="29426" x="5983288" y="3976688"/>
          <p14:tracePt t="29433" x="6008688" y="3968750"/>
          <p14:tracePt t="29441" x="6024563" y="3951288"/>
          <p14:tracePt t="29450" x="6034088" y="3943350"/>
          <p14:tracePt t="29457" x="6034088" y="3908425"/>
          <p14:tracePt t="29468" x="6034088" y="3883025"/>
          <p14:tracePt t="29473" x="6034088" y="3841750"/>
          <p14:tracePt t="29481" x="6024563" y="3824288"/>
          <p14:tracePt t="29489" x="5999163" y="3798888"/>
          <p14:tracePt t="29500" x="5973763" y="3798888"/>
          <p14:tracePt t="29505" x="5940425" y="3781425"/>
          <p14:tracePt t="29514" x="5922963" y="3781425"/>
          <p14:tracePt t="29521" x="5905500" y="3781425"/>
          <p14:tracePt t="29530" x="5872163" y="3781425"/>
          <p14:tracePt t="29537" x="5864225" y="3781425"/>
          <p14:tracePt t="29545" x="5854700" y="3781425"/>
          <p14:tracePt t="29553" x="5846763" y="3781425"/>
          <p14:tracePt t="29562" x="5846763" y="3790950"/>
          <p14:tracePt t="29569" x="5846763" y="3798888"/>
          <p14:tracePt t="29578" x="5846763" y="3806825"/>
          <p14:tracePt t="29586" x="5854700" y="3816350"/>
          <p14:tracePt t="29594" x="5872163" y="3832225"/>
          <p14:tracePt t="29601" x="5889625" y="3832225"/>
          <p14:tracePt t="29609" x="5932488" y="3832225"/>
          <p14:tracePt t="29618" x="5957888" y="3832225"/>
          <p14:tracePt t="29626" x="5973763" y="3832225"/>
          <p14:tracePt t="29635" x="5991225" y="3832225"/>
          <p14:tracePt t="29641" x="6016625" y="3832225"/>
          <p14:tracePt t="29689" x="6008688" y="3832225"/>
          <p14:tracePt t="29697" x="5999163" y="3832225"/>
          <p14:tracePt t="29745" x="5999163" y="3841750"/>
          <p14:tracePt t="29761" x="5999163" y="3867150"/>
          <p14:tracePt t="29793" x="6008688" y="3867150"/>
          <p14:tracePt t="29801" x="6016625" y="3867150"/>
          <p14:tracePt t="29811" x="6034088" y="3867150"/>
          <p14:tracePt t="29866" x="6024563" y="3857625"/>
          <p14:tracePt t="29881" x="6008688" y="3857625"/>
          <p14:tracePt t="29898" x="5999163" y="3857625"/>
          <p14:tracePt t="29914" x="5999163" y="3867150"/>
          <p14:tracePt t="29922" x="5999163" y="3883025"/>
          <p14:tracePt t="29936" x="5999163" y="3908425"/>
          <p14:tracePt t="29945" x="5999163" y="3935413"/>
          <p14:tracePt t="29952" x="6016625" y="3935413"/>
          <p14:tracePt t="29964" x="6042025" y="3935413"/>
          <p14:tracePt t="29968" x="6084888" y="3935413"/>
          <p14:tracePt t="29975" x="6102350" y="3935413"/>
          <p14:tracePt t="29984" x="6127750" y="3935413"/>
          <p14:tracePt t="30033" x="6118225" y="3935413"/>
          <p14:tracePt t="30049" x="6102350" y="3917950"/>
          <p14:tracePt t="30057" x="6076950" y="3917950"/>
          <p14:tracePt t="30113" x="6084888" y="3925888"/>
          <p14:tracePt t="30121" x="6102350" y="3943350"/>
          <p14:tracePt t="30129" x="6118225" y="3951288"/>
          <p14:tracePt t="30145" x="6135688" y="3951288"/>
          <p14:tracePt t="30154" x="6161088" y="3951288"/>
          <p14:tracePt t="30161" x="6203950" y="3951288"/>
          <p14:tracePt t="30169" x="6229350" y="3951288"/>
          <p14:tracePt t="30178" x="6246813" y="3951288"/>
          <p14:tracePt t="30185" x="6262688" y="3943350"/>
          <p14:tracePt t="30241" x="6262688" y="3925888"/>
          <p14:tracePt t="30529" x="6262688" y="3917950"/>
          <p14:tracePt t="30537" x="6246813" y="3917950"/>
          <p14:tracePt t="30545" x="6229350" y="3917950"/>
          <p14:tracePt t="30602" x="6221413" y="3917950"/>
          <p14:tracePt t="30965" x="6229350" y="3917950"/>
          <p14:tracePt t="31086" x="6237288" y="3917950"/>
          <p14:tracePt t="31121" x="6237288" y="3900488"/>
          <p14:tracePt t="31129" x="6221413" y="3892550"/>
          <p14:tracePt t="31137" x="6211888" y="3883025"/>
          <p14:tracePt t="31146" x="6186488" y="3875088"/>
          <p14:tracePt t="31151" x="6161088" y="3875088"/>
          <p14:tracePt t="31157" x="6153150" y="3867150"/>
          <p14:tracePt t="31168" x="6135688" y="3857625"/>
          <p14:tracePt t="31181" x="6118225" y="3857625"/>
          <p14:tracePt t="31250" x="6110288" y="3857625"/>
          <p14:tracePt t="31257" x="6076950" y="3857625"/>
          <p14:tracePt t="31266" x="6024563" y="3857625"/>
          <p14:tracePt t="31273" x="5999163" y="3857625"/>
          <p14:tracePt t="31283" x="5965825" y="3857625"/>
          <p14:tracePt t="31289" x="5948363" y="3857625"/>
          <p14:tracePt t="31300" x="5948363" y="3867150"/>
          <p14:tracePt t="31361" x="5940425" y="3883025"/>
          <p14:tracePt t="31369" x="5940425" y="3908425"/>
          <p14:tracePt t="31377" x="5940425" y="3935413"/>
          <p14:tracePt t="31385" x="5940425" y="3976688"/>
          <p14:tracePt t="31394" x="5922963" y="3994150"/>
          <p14:tracePt t="31404" x="5915025" y="4011613"/>
          <p14:tracePt t="31411" x="5915025" y="4019550"/>
          <p14:tracePt t="31417" x="5915025" y="4044950"/>
          <p14:tracePt t="31427" x="5897563" y="4070350"/>
          <p14:tracePt t="31435" x="5897563" y="4079875"/>
          <p14:tracePt t="31441" x="5897563" y="4095750"/>
          <p14:tracePt t="31450" x="5897563" y="4130675"/>
          <p14:tracePt t="31457" x="5897563" y="4164013"/>
          <p14:tracePt t="31467" x="5897563" y="4181475"/>
          <p14:tracePt t="31473" x="5897563" y="4206875"/>
          <p14:tracePt t="31483" x="5897563" y="4240213"/>
          <p14:tracePt t="31489" x="5897563" y="4249738"/>
          <p14:tracePt t="31500" x="5897563" y="4291013"/>
          <p14:tracePt t="31505" x="5897563" y="4316413"/>
          <p14:tracePt t="31513" x="5872163" y="4359275"/>
          <p14:tracePt t="31521" x="5864225" y="4384675"/>
          <p14:tracePt t="31530" x="5864225" y="4410075"/>
          <p14:tracePt t="31537" x="5864225" y="4435475"/>
          <p14:tracePt t="31545" x="5864225" y="4470400"/>
          <p14:tracePt t="31553" x="5864225" y="4529138"/>
          <p14:tracePt t="31561" x="5864225" y="4554538"/>
          <p14:tracePt t="31569" x="5864225" y="4589463"/>
          <p14:tracePt t="31578" x="5864225" y="4614863"/>
          <p14:tracePt t="31586" x="5864225" y="4622800"/>
          <p14:tracePt t="31594" x="5864225" y="4640263"/>
          <p14:tracePt t="31602" x="5854700" y="4657725"/>
          <p14:tracePt t="31611" x="5846763" y="4665663"/>
          <p14:tracePt t="31617" x="5846763" y="4673600"/>
          <p14:tracePt t="31625" x="5829300" y="4699000"/>
          <p14:tracePt t="31633" x="5821363" y="4699000"/>
          <p14:tracePt t="31749" x="5838825" y="4708525"/>
          <p14:tracePt t="31757" x="5854700" y="4708525"/>
          <p14:tracePt t="31767" x="5880100" y="4708525"/>
          <p14:tracePt t="31773" x="5915025" y="4708525"/>
          <p14:tracePt t="31781" x="5957888" y="4708525"/>
          <p14:tracePt t="31789" x="5991225" y="4708525"/>
          <p14:tracePt t="31797" x="6034088" y="4708525"/>
          <p14:tracePt t="31805" x="6076950" y="4708525"/>
          <p14:tracePt t="31811" x="6092825" y="4699000"/>
          <p14:tracePt t="31817" x="6110288" y="4699000"/>
          <p14:tracePt t="31825" x="6118225" y="4691063"/>
          <p14:tracePt t="31897" x="6127750" y="4691063"/>
          <p14:tracePt t="31913" x="6153150" y="4683125"/>
          <p14:tracePt t="31921" x="6161088" y="4683125"/>
          <p14:tracePt t="31930" x="6186488" y="4665663"/>
          <p14:tracePt t="31937" x="6211888" y="4665663"/>
          <p14:tracePt t="31945" x="6246813" y="4665663"/>
          <p14:tracePt t="31954" x="6272213" y="4665663"/>
          <p14:tracePt t="31964" x="6323013" y="4640263"/>
          <p14:tracePt t="31972" x="6356350" y="4614863"/>
          <p14:tracePt t="31978" x="6407150" y="4589463"/>
          <p14:tracePt t="31987" x="6416675" y="4589463"/>
          <p14:tracePt t="32098" x="6416675" y="4579938"/>
          <p14:tracePt t="32105" x="6432550" y="4579938"/>
          <p14:tracePt t="32130" x="6424613" y="4572000"/>
          <p14:tracePt t="32137" x="6407150" y="4572000"/>
          <p14:tracePt t="32154" x="6399213" y="4572000"/>
          <p14:tracePt t="32160" x="6381750" y="4572000"/>
          <p14:tracePt t="32186" x="6373813" y="4572000"/>
          <p14:tracePt t="32194" x="6365875" y="4572000"/>
          <p14:tracePt t="32202" x="6356350" y="4572000"/>
          <p14:tracePt t="32233" x="6348413" y="4572000"/>
          <p14:tracePt t="32330" x="6338888" y="4572000"/>
          <p14:tracePt t="32401" x="6330950" y="4572000"/>
          <p14:tracePt t="32410" x="6323013" y="4572000"/>
          <p14:tracePt t="32417" x="6313488" y="4572000"/>
          <p14:tracePt t="32490" x="6305550" y="4572000"/>
          <p14:tracePt t="32497" x="6280150" y="4572000"/>
          <p14:tracePt t="32506" x="6272213" y="4572000"/>
          <p14:tracePt t="32521" x="6262688" y="4572000"/>
          <p14:tracePt t="32529" x="6254750" y="4572000"/>
          <p14:tracePt t="32537" x="6229350" y="4572000"/>
          <p14:tracePt t="32545" x="6221413" y="4572000"/>
          <p14:tracePt t="32553" x="6211888" y="4572000"/>
          <p14:tracePt t="32561" x="6203950" y="4572000"/>
          <p14:tracePt t="32569" x="6186488" y="4572000"/>
          <p14:tracePt t="32585" x="6169025" y="4589463"/>
          <p14:tracePt t="32593" x="6161088" y="4589463"/>
          <p14:tracePt t="32603" x="6143625" y="4597400"/>
          <p14:tracePt t="32610" x="6127750" y="4597400"/>
          <p14:tracePt t="32619" x="6110288" y="4622800"/>
          <p14:tracePt t="32626" x="6084888" y="4622800"/>
          <p14:tracePt t="32633" x="6049963" y="4648200"/>
          <p14:tracePt t="32642" x="6016625" y="4665663"/>
          <p14:tracePt t="32650" x="5983288" y="4673600"/>
          <p14:tracePt t="32657" x="5940425" y="4699000"/>
          <p14:tracePt t="32666" x="5905500" y="4716463"/>
          <p14:tracePt t="32673" x="5864225" y="4733925"/>
          <p14:tracePt t="32681" x="5838825" y="4749800"/>
          <p14:tracePt t="32689" x="5813425" y="4767263"/>
          <p14:tracePt t="32697" x="5778500" y="4792663"/>
          <p14:tracePt t="32705" x="5761038" y="4810125"/>
          <p14:tracePt t="32714" x="5753100" y="4843463"/>
          <p14:tracePt t="32722" x="5745163" y="4878388"/>
          <p14:tracePt t="32730" x="5727700" y="4894263"/>
          <p14:tracePt t="32737" x="5727700" y="4919663"/>
          <p14:tracePt t="32745" x="5719763" y="4962525"/>
          <p14:tracePt t="32753" x="5710238" y="4987925"/>
          <p14:tracePt t="32761" x="5710238" y="5005388"/>
          <p14:tracePt t="32770" x="5684838" y="5048250"/>
          <p14:tracePt t="32777" x="5684838" y="5064125"/>
          <p14:tracePt t="32785" x="5684838" y="5081588"/>
          <p14:tracePt t="32794" x="5684838" y="5099050"/>
          <p14:tracePt t="32802" x="5676900" y="5116513"/>
          <p14:tracePt t="32811" x="5659438" y="5132388"/>
          <p14:tracePt t="32818" x="5659438" y="5149850"/>
          <p14:tracePt t="32825" x="5641975" y="5175250"/>
          <p14:tracePt t="32835" x="5634038" y="5200650"/>
          <p14:tracePt t="32841" x="5634038" y="5218113"/>
          <p14:tracePt t="32853" x="5634038" y="5260975"/>
          <p14:tracePt t="32857" x="5634038" y="5294313"/>
          <p14:tracePt t="32866" x="5634038" y="5337175"/>
          <p14:tracePt t="32873" x="5634038" y="5370513"/>
          <p14:tracePt t="32881" x="5634038" y="5380038"/>
          <p14:tracePt t="32889" x="5634038" y="5405438"/>
          <p14:tracePt t="32897" x="5634038" y="5430838"/>
          <p14:tracePt t="32905" x="5634038" y="5438775"/>
          <p14:tracePt t="32914" x="5634038" y="5456238"/>
          <p14:tracePt t="32921" x="5634038" y="5472113"/>
          <p14:tracePt t="32929" x="5634038" y="5489575"/>
          <p14:tracePt t="32937" x="5634038" y="5497513"/>
          <p14:tracePt t="32945" x="5634038" y="5507038"/>
          <p14:tracePt t="32955" x="5634038" y="5514975"/>
          <p14:tracePt t="32969" x="5634038" y="5524500"/>
          <p14:tracePt t="32977" x="5634038" y="5532438"/>
          <p14:tracePt t="32993" x="5634038" y="5549900"/>
          <p14:tracePt t="33011" x="5641975" y="5565775"/>
          <p14:tracePt t="33025" x="5651500" y="5583238"/>
          <p14:tracePt t="33035" x="5668963" y="5600700"/>
          <p14:tracePt t="33041" x="5676900" y="5600700"/>
          <p14:tracePt t="33053" x="5702300" y="5600700"/>
          <p14:tracePt t="33057" x="5719763" y="5600700"/>
          <p14:tracePt t="33065" x="5735638" y="5600700"/>
          <p14:tracePt t="33073" x="5761038" y="5600700"/>
          <p14:tracePt t="33081" x="5788025" y="5600700"/>
          <p14:tracePt t="33089" x="5795963" y="5600700"/>
          <p14:tracePt t="33098" x="5803900" y="5600700"/>
          <p14:tracePt t="33137" x="5813425" y="5600700"/>
          <p14:tracePt t="33153" x="5821363" y="5600700"/>
          <p14:tracePt t="33160" x="5846763" y="5600700"/>
          <p14:tracePt t="33172" x="5864225" y="5583238"/>
          <p14:tracePt t="33177" x="5889625" y="5583238"/>
          <p14:tracePt t="33187" x="5922963" y="5583238"/>
          <p14:tracePt t="33193" x="5948363" y="5575300"/>
          <p14:tracePt t="33205" x="5965825" y="5575300"/>
          <p14:tracePt t="33210" x="5999163" y="5575300"/>
          <p14:tracePt t="33218" x="6008688" y="5575300"/>
          <p14:tracePt t="33225" x="6016625" y="5575300"/>
          <p14:tracePt t="33265" x="6024563" y="5565775"/>
          <p14:tracePt t="33369" x="6034088" y="5565775"/>
          <p14:tracePt t="33521" x="6042025" y="5565775"/>
          <p14:tracePt t="35254" x="6059488" y="5557838"/>
          <p14:tracePt t="35281" x="6067425" y="5540375"/>
          <p14:tracePt t="35288" x="6084888" y="5532438"/>
          <p14:tracePt t="35297" x="6118225" y="5507038"/>
          <p14:tracePt t="35301" x="6169025" y="5489575"/>
          <p14:tracePt t="35305" x="6221413" y="5456238"/>
          <p14:tracePt t="35315" x="6280150" y="5413375"/>
          <p14:tracePt t="35321" x="6330950" y="5387975"/>
          <p14:tracePt t="35330" x="6365875" y="5370513"/>
          <p14:tracePt t="35337" x="6416675" y="5337175"/>
          <p14:tracePt t="35345" x="6442075" y="5311775"/>
          <p14:tracePt t="35352" x="6467475" y="5286375"/>
          <p14:tracePt t="35361" x="6492875" y="5260975"/>
          <p14:tracePt t="35365" x="6510338" y="5218113"/>
          <p14:tracePt t="35373" x="6526213" y="5183188"/>
          <p14:tracePt t="35381" x="6543675" y="5157788"/>
          <p14:tracePt t="35389" x="6561138" y="5116513"/>
          <p14:tracePt t="35398" x="6569075" y="5091113"/>
          <p14:tracePt t="35405" x="6569075" y="5073650"/>
          <p14:tracePt t="35413" x="6586538" y="5048250"/>
          <p14:tracePt t="35422" x="6586538" y="5038725"/>
          <p14:tracePt t="35426" x="6594475" y="5013325"/>
          <p14:tracePt t="35433" x="6594475" y="4987925"/>
          <p14:tracePt t="35441" x="6611938" y="4972050"/>
          <p14:tracePt t="35449" x="6611938" y="4946650"/>
          <p14:tracePt t="35457" x="6611938" y="4919663"/>
          <p14:tracePt t="35465" x="6619875" y="4894263"/>
          <p14:tracePt t="35473" x="6627813" y="4894263"/>
          <p14:tracePt t="35481" x="6627813" y="4886325"/>
          <p14:tracePt t="35489" x="6627813" y="4878388"/>
          <p14:tracePt t="35505" x="6627813" y="4868863"/>
          <p14:tracePt t="35513" x="6627813" y="4860925"/>
          <p14:tracePt t="35529" x="6627813" y="4852988"/>
          <p14:tracePt t="35537" x="6627813" y="4843463"/>
          <p14:tracePt t="35577" x="6627813" y="4827588"/>
          <p14:tracePt t="35609" x="6637338" y="4827588"/>
          <p14:tracePt t="35617" x="6645275" y="4827588"/>
          <p14:tracePt t="35633" x="6670675" y="4827588"/>
          <p14:tracePt t="35658" x="6688138" y="4827588"/>
          <p14:tracePt t="35681" x="6705600" y="4827588"/>
          <p14:tracePt t="35689" x="6713538" y="4827588"/>
          <p14:tracePt t="35697" x="6746875" y="4835525"/>
          <p14:tracePt t="35705" x="6772275" y="4835525"/>
          <p14:tracePt t="35715" x="6815138" y="4843463"/>
          <p14:tracePt t="35721" x="6858000" y="4843463"/>
          <p14:tracePt t="35729" x="6908800" y="4843463"/>
          <p14:tracePt t="35737" x="6951663" y="4843463"/>
          <p14:tracePt t="35745" x="6994525" y="4843463"/>
          <p14:tracePt t="35753" x="7035800" y="4843463"/>
          <p14:tracePt t="35761" x="7061200" y="4843463"/>
          <p14:tracePt t="35769" x="7088188" y="4843463"/>
          <p14:tracePt t="35777" x="7104063" y="4843463"/>
          <p14:tracePt t="35785" x="7129463" y="4843463"/>
          <p14:tracePt t="35801" x="7164388" y="4843463"/>
          <p14:tracePt t="35810" x="7189788" y="4843463"/>
          <p14:tracePt t="35818" x="7215188" y="4843463"/>
          <p14:tracePt t="35827" x="7248525" y="4843463"/>
          <p14:tracePt t="35834" x="7299325" y="4843463"/>
          <p14:tracePt t="35842" x="7334250" y="4843463"/>
          <p14:tracePt t="35851" x="7385050" y="4843463"/>
          <p14:tracePt t="35857" x="7418388" y="4835525"/>
          <p14:tracePt t="35868" x="7443788" y="4827588"/>
          <p14:tracePt t="35873" x="7469188" y="4818063"/>
          <p14:tracePt t="35882" x="7478713" y="4818063"/>
          <p14:tracePt t="35897" x="7478713" y="4810125"/>
          <p14:tracePt t="35989" x="7486650" y="4802188"/>
          <p14:tracePt t="35995" x="7494588" y="4802188"/>
          <p14:tracePt t="36013" x="7504113" y="4802188"/>
          <p14:tracePt t="36045" x="7512050" y="4802188"/>
          <p14:tracePt t="36049" x="7521575" y="4810125"/>
          <p14:tracePt t="36077" x="7529513" y="4810125"/>
          <p14:tracePt t="36153" x="7537450" y="4818063"/>
          <p14:tracePt t="36161" x="7537450" y="4827588"/>
          <p14:tracePt t="36170" x="7537450" y="4843463"/>
          <p14:tracePt t="36176" x="7546975" y="4860925"/>
          <p14:tracePt t="36185" x="7554913" y="4878388"/>
          <p14:tracePt t="36193" x="7572375" y="4894263"/>
          <p14:tracePt t="36201" x="7580313" y="4919663"/>
          <p14:tracePt t="36210" x="7597775" y="4946650"/>
          <p14:tracePt t="36218" x="7623175" y="4979988"/>
          <p14:tracePt t="36226" x="7648575" y="5022850"/>
          <p14:tracePt t="36234" x="7691438" y="5056188"/>
          <p14:tracePt t="36241" x="7716838" y="5081588"/>
          <p14:tracePt t="36252" x="7750175" y="5116513"/>
          <p14:tracePt t="36257" x="7775575" y="5124450"/>
          <p14:tracePt t="36267" x="7818438" y="5141913"/>
          <p14:tracePt t="36273" x="7877175" y="5157788"/>
          <p14:tracePt t="36282" x="7954963" y="5167313"/>
          <p14:tracePt t="36289" x="8013700" y="5167313"/>
          <p14:tracePt t="36297" x="8031163" y="5175250"/>
          <p14:tracePt t="36305" x="8056563" y="5175250"/>
          <p14:tracePt t="36313" x="8074025" y="5175250"/>
          <p14:tracePt t="36473" x="8074025" y="5167313"/>
          <p14:tracePt t="36489" x="8089900" y="5157788"/>
          <p14:tracePt t="36497" x="8115300" y="5157788"/>
          <p14:tracePt t="36507" x="8166100" y="5157788"/>
          <p14:tracePt t="36513" x="8208963" y="5200650"/>
          <p14:tracePt t="36521" x="8234363" y="5251450"/>
          <p14:tracePt t="36529" x="8251825" y="5311775"/>
          <p14:tracePt t="36537" x="8251825" y="5345113"/>
          <p14:tracePt t="36545" x="8251825" y="5387975"/>
          <p14:tracePt t="36553" x="8251825" y="5446713"/>
          <p14:tracePt t="36561" x="8251825" y="5489575"/>
          <p14:tracePt t="36569" x="8251825" y="5514975"/>
          <p14:tracePt t="36576" x="8269288" y="5549900"/>
          <p14:tracePt t="36587" x="8294688" y="5591175"/>
          <p14:tracePt t="36593" x="8335963" y="5641975"/>
          <p14:tracePt t="36602" x="8353425" y="5676900"/>
          <p14:tracePt t="36610" x="8378825" y="5702300"/>
          <p14:tracePt t="36619" x="8404225" y="5710238"/>
          <p14:tracePt t="36627" x="8421688" y="5710238"/>
          <p14:tracePt t="36634" x="8455025" y="5735638"/>
          <p14:tracePt t="36642" x="8480425" y="5735638"/>
          <p14:tracePt t="36649" x="8540750" y="5761038"/>
          <p14:tracePt t="36659" x="8583613" y="5761038"/>
          <p14:tracePt t="36665" x="8624888" y="5770563"/>
          <p14:tracePt t="36676" x="8651875" y="5770563"/>
          <p14:tracePt t="36681" x="8685213" y="5770563"/>
          <p14:tracePt t="36691" x="8728075" y="5770563"/>
          <p14:tracePt t="36697" x="8743950" y="5770563"/>
          <p14:tracePt t="36706" x="8769350" y="5770563"/>
          <p14:tracePt t="36713" x="8796338" y="5770563"/>
          <p14:tracePt t="36721" x="8804275" y="5770563"/>
          <p14:tracePt t="36729" x="8812213" y="5770563"/>
          <p14:tracePt t="36737" x="8829675" y="5770563"/>
          <p14:tracePt t="36746" x="8847138" y="5770563"/>
          <p14:tracePt t="36754" x="8872538" y="5770563"/>
          <p14:tracePt t="36760" x="8897938" y="5770563"/>
          <p14:tracePt t="36769" x="8923338" y="5770563"/>
          <p14:tracePt t="36777" x="8948738" y="5770563"/>
          <p14:tracePt t="36784" x="8991600" y="5770563"/>
          <p14:tracePt t="36793" x="9007475" y="5770563"/>
          <p14:tracePt t="40366" x="9017000" y="5770563"/>
          <p14:tracePt t="40401" x="8991600" y="5770563"/>
          <p14:tracePt t="40409" x="8982075" y="5761038"/>
          <p14:tracePt t="40418" x="8966200" y="5753100"/>
          <p14:tracePt t="40426" x="8956675" y="5753100"/>
          <p14:tracePt t="40565" x="8948738" y="5753100"/>
          <p14:tracePt t="40573" x="8923338" y="5753100"/>
          <p14:tracePt t="40597" x="8913813" y="5753100"/>
          <p14:tracePt t="40613" x="8940800" y="5745163"/>
          <p14:tracePt t="40621" x="8923338" y="5727700"/>
          <p14:tracePt t="40632" x="8897938" y="5727700"/>
          <p14:tracePt t="40809" x="8855075" y="5727700"/>
          <p14:tracePt t="40817" x="8829675" y="5745163"/>
          <p14:tracePt t="40845" x="8829675" y="5753100"/>
          <p14:tracePt t="40853" x="8829675" y="5778500"/>
          <p14:tracePt t="40861" x="8829675" y="5788025"/>
          <p14:tracePt t="40871" x="8829675" y="5795963"/>
          <p14:tracePt t="40886" x="8829675" y="5803900"/>
          <p14:tracePt t="40893" x="8829675" y="5813425"/>
          <p14:tracePt t="40905" x="8829675" y="5821363"/>
          <p14:tracePt t="40921" x="8829675" y="5829300"/>
          <p14:tracePt t="40929" x="8812213" y="5838825"/>
          <p14:tracePt t="40937" x="8804275" y="5838825"/>
          <p14:tracePt t="40954" x="8796338" y="5838825"/>
          <p14:tracePt t="40969" x="8786813" y="5838825"/>
          <p14:tracePt t="41229" x="8736013" y="5829300"/>
          <p14:tracePt t="41242" x="8693150" y="5813425"/>
          <p14:tracePt t="41249" x="8624888" y="5788025"/>
          <p14:tracePt t="41257" x="8558213" y="5770563"/>
          <p14:tracePt t="41266" x="8480425" y="5745163"/>
          <p14:tracePt t="41273" x="8404225" y="5735638"/>
          <p14:tracePt t="41281" x="8328025" y="5719763"/>
          <p14:tracePt t="41289" x="8158163" y="5702300"/>
          <p14:tracePt t="41297" x="8039100" y="5702300"/>
          <p14:tracePt t="41305" x="7970838" y="5702300"/>
          <p14:tracePt t="41313" x="7954963" y="5727700"/>
          <p14:tracePt t="41323" x="7954963" y="5770563"/>
          <p14:tracePt t="41329" x="7954963" y="5795963"/>
          <p14:tracePt t="41337" x="7954963" y="5838825"/>
          <p14:tracePt t="41345" x="7962900" y="5864225"/>
          <p14:tracePt t="41353" x="7996238" y="5897563"/>
          <p14:tracePt t="41361" x="8021638" y="5915025"/>
          <p14:tracePt t="41369" x="8074025" y="5922963"/>
          <p14:tracePt t="41377" x="8099425" y="5922963"/>
          <p14:tracePt t="41387" x="8132763" y="5932488"/>
          <p14:tracePt t="41393" x="8150225" y="5932488"/>
          <p14:tracePt t="41425" x="8150225" y="5880100"/>
          <p14:tracePt t="41433" x="8115300" y="5864225"/>
          <p14:tracePt t="41442" x="8074025" y="5846763"/>
          <p14:tracePt t="41449" x="8005763" y="5813425"/>
          <p14:tracePt t="41458" x="7927975" y="5788025"/>
          <p14:tracePt t="41465" x="7861300" y="5761038"/>
          <p14:tracePt t="41473" x="7810500" y="5753100"/>
          <p14:tracePt t="41481" x="7783513" y="5753100"/>
          <p14:tracePt t="41529" x="7783513" y="5761038"/>
          <p14:tracePt t="41537" x="7810500" y="5770563"/>
          <p14:tracePt t="41544" x="7835900" y="5788025"/>
          <p14:tracePt t="41553" x="7869238" y="5795963"/>
          <p14:tracePt t="41561" x="7920038" y="5813425"/>
          <p14:tracePt t="41569" x="7937500" y="5813425"/>
          <p14:tracePt t="41578" x="7945438" y="5813425"/>
          <p14:tracePt t="41617" x="7954963" y="5803900"/>
          <p14:tracePt t="41625" x="7970838" y="5778500"/>
          <p14:tracePt t="41634" x="7970838" y="5770563"/>
          <p14:tracePt t="41642" x="8021638" y="5761038"/>
          <p14:tracePt t="41649" x="8031163" y="5761038"/>
          <p14:tracePt t="41658" x="8047038" y="5761038"/>
          <p14:tracePt t="41673" x="8056563" y="5761038"/>
          <p14:tracePt t="41785" x="8056563" y="5770563"/>
          <p14:tracePt t="41793" x="8047038" y="5770563"/>
          <p14:tracePt t="41849" x="8039100" y="5770563"/>
          <p14:tracePt t="41857" x="8021638" y="5770563"/>
          <p14:tracePt t="41874" x="8005763" y="5770563"/>
          <p14:tracePt t="41881" x="7980363" y="5770563"/>
          <p14:tracePt t="41898" x="7937500" y="5770563"/>
          <p14:tracePt t="41905" x="7902575" y="5770563"/>
          <p14:tracePt t="41914" x="7861300" y="5761038"/>
          <p14:tracePt t="41921" x="7793038" y="5745163"/>
          <p14:tracePt t="41930" x="7758113" y="5727700"/>
          <p14:tracePt t="41937" x="7681913" y="5694363"/>
          <p14:tracePt t="41948" x="7580313" y="5651500"/>
          <p14:tracePt t="41963" x="7189788" y="5472113"/>
          <p14:tracePt t="41969" x="6824663" y="5276850"/>
          <p14:tracePt t="41977" x="6338888" y="5005388"/>
          <p14:tracePt t="41987" x="5710238" y="4648200"/>
          <p14:tracePt t="41993" x="5022850" y="4189413"/>
          <p14:tracePt t="42001" x="4333875" y="3705225"/>
          <p14:tracePt t="42009" x="3560763" y="3170238"/>
          <p14:tracePt t="42017" x="2778125" y="2574925"/>
          <p14:tracePt t="42025" x="2055813" y="1971675"/>
          <p14:tracePt t="42034" x="1360488" y="1385888"/>
          <p14:tracePt t="42042" x="765175" y="815975"/>
          <p14:tracePt t="42049" x="230188" y="28098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6146" name="Text Box 28"/>
          <p:cNvSpPr txBox="1">
            <a:spLocks noChangeArrowheads="1"/>
          </p:cNvSpPr>
          <p:nvPr/>
        </p:nvSpPr>
        <p:spPr bwMode="auto">
          <a:xfrm>
            <a:off x="101382" y="1132346"/>
            <a:ext cx="544180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0" indent="0">
              <a:buNone/>
            </a:pPr>
            <a:r>
              <a:rPr lang="en-GB" sz="2000" dirty="0"/>
              <a:t>The contact angle is </a:t>
            </a:r>
            <a:r>
              <a:rPr lang="en-US" sz="2000" dirty="0"/>
              <a:t>105° (Fig 12). </a:t>
            </a:r>
          </a:p>
          <a:p>
            <a:pPr marL="0" indent="0">
              <a:buNone/>
            </a:pPr>
            <a:r>
              <a:rPr lang="en-US" sz="2000" dirty="0"/>
              <a:t>Water and oil saturations as a function of injected water pore volume (Fig 13) </a:t>
            </a:r>
            <a:r>
              <a:rPr lang="en-GB" sz="2000" dirty="0"/>
              <a:t> </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16</a:t>
            </a:fld>
            <a:endParaRPr lang="en-US" sz="1400" dirty="0">
              <a:solidFill>
                <a:srgbClr val="000000"/>
              </a:solidFill>
            </a:endParaRPr>
          </a:p>
        </p:txBody>
      </p:sp>
      <p:pic>
        <p:nvPicPr>
          <p:cNvPr id="3" name="Picture 2"/>
          <p:cNvPicPr>
            <a:picLocks noChangeAspect="1"/>
          </p:cNvPicPr>
          <p:nvPr/>
        </p:nvPicPr>
        <p:blipFill>
          <a:blip r:embed="rId4"/>
          <a:stretch>
            <a:fillRect/>
          </a:stretch>
        </p:blipFill>
        <p:spPr>
          <a:xfrm>
            <a:off x="4559300" y="3416300"/>
            <a:ext cx="12700" cy="12700"/>
          </a:xfrm>
          <a:prstGeom prst="rect">
            <a:avLst/>
          </a:prstGeom>
        </p:spPr>
      </p:pic>
      <p:pic>
        <p:nvPicPr>
          <p:cNvPr id="4" name="Picture 3"/>
          <p:cNvPicPr>
            <a:picLocks noChangeAspect="1"/>
          </p:cNvPicPr>
          <p:nvPr/>
        </p:nvPicPr>
        <p:blipFill>
          <a:blip r:embed="rId4"/>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9324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291081" y="-75561"/>
            <a:ext cx="7933390" cy="954107"/>
          </a:xfrm>
          <a:prstGeom prst="rect">
            <a:avLst/>
          </a:prstGeom>
        </p:spPr>
        <p:txBody>
          <a:bodyPr wrap="none">
            <a:spAutoFit/>
          </a:bodyPr>
          <a:lstStyle/>
          <a:p>
            <a:r>
              <a:rPr lang="en-US" sz="2800" b="1" dirty="0">
                <a:solidFill>
                  <a:srgbClr val="000000"/>
                </a:solidFill>
                <a:latin typeface="Arial Rounded MT Bold"/>
                <a:cs typeface="Arial Rounded MT Bold"/>
              </a:rPr>
              <a:t>Experimental Results – </a:t>
            </a:r>
          </a:p>
          <a:p>
            <a:r>
              <a:rPr lang="en-US" sz="2800" b="1" dirty="0">
                <a:solidFill>
                  <a:srgbClr val="000000"/>
                </a:solidFill>
                <a:latin typeface="Arial Rounded MT Bold"/>
                <a:cs typeface="Arial Rounded MT Bold"/>
              </a:rPr>
              <a:t>Relative Permeability from Image Processing</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9" name="Picture 18" descr="A picture containing man, photo, riding, black&#10;&#10;Description automatically generated">
            <a:extLst>
              <a:ext uri="{FF2B5EF4-FFF2-40B4-BE49-F238E27FC236}">
                <a16:creationId xmlns:a16="http://schemas.microsoft.com/office/drawing/2014/main" id="{FDFDC0BE-B740-4671-8D8A-8FECADE49492}"/>
              </a:ext>
            </a:extLst>
          </p:cNvPr>
          <p:cNvPicPr/>
          <p:nvPr/>
        </p:nvPicPr>
        <p:blipFill>
          <a:blip r:embed="rId5">
            <a:extLst>
              <a:ext uri="{28A0092B-C50C-407E-A947-70E740481C1C}">
                <a14:useLocalDpi xmlns:a14="http://schemas.microsoft.com/office/drawing/2010/main" val="0"/>
              </a:ext>
            </a:extLst>
          </a:blip>
          <a:stretch>
            <a:fillRect/>
          </a:stretch>
        </p:blipFill>
        <p:spPr>
          <a:xfrm>
            <a:off x="5543191" y="1176999"/>
            <a:ext cx="3411691" cy="2346377"/>
          </a:xfrm>
          <a:prstGeom prst="rect">
            <a:avLst/>
          </a:prstGeom>
          <a:ln w="12700">
            <a:solidFill>
              <a:schemeClr val="tx1"/>
            </a:solidFill>
          </a:ln>
        </p:spPr>
      </p:pic>
      <p:pic>
        <p:nvPicPr>
          <p:cNvPr id="20" name="Picture 19" descr="A close up of a map&#10;&#10;Description automatically generated">
            <a:extLst>
              <a:ext uri="{FF2B5EF4-FFF2-40B4-BE49-F238E27FC236}">
                <a16:creationId xmlns:a16="http://schemas.microsoft.com/office/drawing/2014/main" id="{BDA07308-C152-4A79-988E-3F0D77C560A4}"/>
              </a:ext>
            </a:extLst>
          </p:cNvPr>
          <p:cNvPicPr/>
          <p:nvPr/>
        </p:nvPicPr>
        <p:blipFill>
          <a:blip r:embed="rId6">
            <a:extLst>
              <a:ext uri="{28A0092B-C50C-407E-A947-70E740481C1C}">
                <a14:useLocalDpi xmlns:a14="http://schemas.microsoft.com/office/drawing/2010/main" val="0"/>
              </a:ext>
            </a:extLst>
          </a:blip>
          <a:stretch>
            <a:fillRect/>
          </a:stretch>
        </p:blipFill>
        <p:spPr>
          <a:xfrm>
            <a:off x="316980" y="2486236"/>
            <a:ext cx="4862897" cy="2536968"/>
          </a:xfrm>
          <a:prstGeom prst="rect">
            <a:avLst/>
          </a:prstGeom>
        </p:spPr>
      </p:pic>
      <p:sp>
        <p:nvSpPr>
          <p:cNvPr id="6" name="Rectangle 5">
            <a:extLst>
              <a:ext uri="{FF2B5EF4-FFF2-40B4-BE49-F238E27FC236}">
                <a16:creationId xmlns:a16="http://schemas.microsoft.com/office/drawing/2014/main" id="{6AB63DF4-D60A-463F-8C9B-19EAC8A40929}"/>
              </a:ext>
            </a:extLst>
          </p:cNvPr>
          <p:cNvSpPr/>
          <p:nvPr/>
        </p:nvSpPr>
        <p:spPr>
          <a:xfrm>
            <a:off x="462428" y="5077719"/>
            <a:ext cx="4572000" cy="785343"/>
          </a:xfrm>
          <a:prstGeom prst="rect">
            <a:avLst/>
          </a:prstGeom>
        </p:spPr>
        <p:txBody>
          <a:bodyPr wrap="square">
            <a:spAutoFit/>
          </a:bodyPr>
          <a:lstStyle/>
          <a:p>
            <a:pPr algn="ctr">
              <a:lnSpc>
                <a:spcPct val="150000"/>
              </a:lnSpc>
              <a:spcAft>
                <a:spcPts val="800"/>
              </a:spcAft>
            </a:pPr>
            <a:r>
              <a:rPr lang="en-US" sz="1600" dirty="0">
                <a:ea typeface="Calibri" panose="020F0502020204030204" pitchFamily="34" charset="0"/>
                <a:cs typeface="Times New Roman" panose="02020603050405020304" pitchFamily="18" charset="0"/>
              </a:rPr>
              <a:t>Fig 13 – Saturation profile along cumulate water injection converted to PV (Qi).</a:t>
            </a:r>
            <a:endParaRPr lang="en-US" sz="1400" dirty="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1097996E-EEBA-43B0-9464-A8EC422A3A65}"/>
              </a:ext>
            </a:extLst>
          </p:cNvPr>
          <p:cNvSpPr/>
          <p:nvPr/>
        </p:nvSpPr>
        <p:spPr>
          <a:xfrm>
            <a:off x="5208802" y="4212712"/>
            <a:ext cx="3746080" cy="369332"/>
          </a:xfrm>
          <a:prstGeom prst="rect">
            <a:avLst/>
          </a:prstGeom>
        </p:spPr>
        <p:txBody>
          <a:bodyPr wrap="square">
            <a:spAutoFit/>
          </a:bodyPr>
          <a:lstStyle/>
          <a:p>
            <a:r>
              <a:rPr lang="en-US" sz="1800" dirty="0">
                <a:ea typeface="Calibri" panose="020F0502020204030204" pitchFamily="34" charset="0"/>
              </a:rPr>
              <a:t>Water breakthrough ~ </a:t>
            </a:r>
            <a:r>
              <a:rPr lang="en-US" sz="1800" dirty="0" err="1">
                <a:ea typeface="Calibri" panose="020F0502020204030204" pitchFamily="34" charset="0"/>
              </a:rPr>
              <a:t>Sw</a:t>
            </a:r>
            <a:r>
              <a:rPr lang="en-US" sz="1800" dirty="0">
                <a:ea typeface="Calibri" panose="020F0502020204030204" pitchFamily="34" charset="0"/>
              </a:rPr>
              <a:t> = 27%</a:t>
            </a:r>
            <a:endParaRPr lang="LID4096" sz="1800" dirty="0"/>
          </a:p>
        </p:txBody>
      </p:sp>
      <p:sp>
        <p:nvSpPr>
          <p:cNvPr id="8" name="Rectangle 7">
            <a:extLst>
              <a:ext uri="{FF2B5EF4-FFF2-40B4-BE49-F238E27FC236}">
                <a16:creationId xmlns:a16="http://schemas.microsoft.com/office/drawing/2014/main" id="{81D60E87-E60D-45D7-9204-9BD6458117CC}"/>
              </a:ext>
            </a:extLst>
          </p:cNvPr>
          <p:cNvSpPr/>
          <p:nvPr/>
        </p:nvSpPr>
        <p:spPr>
          <a:xfrm>
            <a:off x="5996129" y="3570054"/>
            <a:ext cx="2505814" cy="369332"/>
          </a:xfrm>
          <a:prstGeom prst="rect">
            <a:avLst/>
          </a:prstGeom>
        </p:spPr>
        <p:txBody>
          <a:bodyPr wrap="none">
            <a:spAutoFit/>
          </a:bodyPr>
          <a:lstStyle/>
          <a:p>
            <a:r>
              <a:rPr lang="en-US" sz="1800" dirty="0"/>
              <a:t>Fig 12 – Contact angle</a:t>
            </a:r>
            <a:endParaRPr lang="LID4096" sz="1800" dirty="0"/>
          </a:p>
        </p:txBody>
      </p:sp>
      <p:pic>
        <p:nvPicPr>
          <p:cNvPr id="12" name="Audio 11">
            <a:hlinkClick r:id="" action="ppaction://media"/>
            <a:extLst>
              <a:ext uri="{FF2B5EF4-FFF2-40B4-BE49-F238E27FC236}">
                <a16:creationId xmlns:a16="http://schemas.microsoft.com/office/drawing/2014/main" id="{C8FBACEA-50A1-4D85-B117-699AAA7AC9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3501269990"/>
      </p:ext>
    </p:extLst>
  </p:cSld>
  <p:clrMapOvr>
    <a:masterClrMapping/>
  </p:clrMapOvr>
  <mc:AlternateContent xmlns:mc="http://schemas.openxmlformats.org/markup-compatibility/2006" xmlns:p14="http://schemas.microsoft.com/office/powerpoint/2010/main">
    <mc:Choice Requires="p14">
      <p:transition spd="slow" p14:dur="2000" advTm="65292"/>
    </mc:Choice>
    <mc:Fallback xmlns="">
      <p:transition spd="slow" advTm="65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6146" name="Text Box 28"/>
          <p:cNvSpPr txBox="1">
            <a:spLocks noChangeArrowheads="1"/>
          </p:cNvSpPr>
          <p:nvPr/>
        </p:nvSpPr>
        <p:spPr bwMode="auto">
          <a:xfrm>
            <a:off x="0" y="855041"/>
            <a:ext cx="889161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342900" indent="-342900">
              <a:buFont typeface="Arial" panose="020B0604020202020204" pitchFamily="34" charset="0"/>
              <a:buChar char="•"/>
            </a:pPr>
            <a:r>
              <a:rPr lang="en-US" sz="2200" dirty="0"/>
              <a:t>Cumulative injected volume and produced oil versus time (Fig 14) </a:t>
            </a:r>
          </a:p>
          <a:p>
            <a:pPr marL="342900" indent="-342900">
              <a:buFont typeface="Arial" panose="020B0604020202020204" pitchFamily="34" charset="0"/>
              <a:buChar char="•"/>
            </a:pPr>
            <a:r>
              <a:rPr lang="en-US" sz="2200" dirty="0"/>
              <a:t>Water and oil relative permeabilities (Fig 15). </a:t>
            </a:r>
            <a:r>
              <a:rPr lang="en-GB" sz="2200" dirty="0"/>
              <a:t> </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17</a:t>
            </a:fld>
            <a:endParaRPr lang="en-US" sz="1400" dirty="0">
              <a:solidFill>
                <a:srgbClr val="000000"/>
              </a:solidFill>
            </a:endParaRPr>
          </a:p>
        </p:txBody>
      </p:sp>
      <p:pic>
        <p:nvPicPr>
          <p:cNvPr id="3" name="Picture 2"/>
          <p:cNvPicPr>
            <a:picLocks noChangeAspect="1"/>
          </p:cNvPicPr>
          <p:nvPr/>
        </p:nvPicPr>
        <p:blipFill>
          <a:blip r:embed="rId4"/>
          <a:stretch>
            <a:fillRect/>
          </a:stretch>
        </p:blipFill>
        <p:spPr>
          <a:xfrm>
            <a:off x="4559300" y="3416300"/>
            <a:ext cx="12700" cy="12700"/>
          </a:xfrm>
          <a:prstGeom prst="rect">
            <a:avLst/>
          </a:prstGeom>
        </p:spPr>
      </p:pic>
      <p:pic>
        <p:nvPicPr>
          <p:cNvPr id="4" name="Picture 3"/>
          <p:cNvPicPr>
            <a:picLocks noChangeAspect="1"/>
          </p:cNvPicPr>
          <p:nvPr/>
        </p:nvPicPr>
        <p:blipFill>
          <a:blip r:embed="rId4"/>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933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101382" y="-80640"/>
            <a:ext cx="7933390" cy="954107"/>
          </a:xfrm>
          <a:prstGeom prst="rect">
            <a:avLst/>
          </a:prstGeom>
        </p:spPr>
        <p:txBody>
          <a:bodyPr wrap="none">
            <a:spAutoFit/>
          </a:bodyPr>
          <a:lstStyle/>
          <a:p>
            <a:r>
              <a:rPr lang="en-US" sz="2800" b="1" dirty="0">
                <a:solidFill>
                  <a:srgbClr val="000000"/>
                </a:solidFill>
                <a:latin typeface="Arial Rounded MT Bold"/>
                <a:cs typeface="Arial Rounded MT Bold"/>
              </a:rPr>
              <a:t>Experimental Results – </a:t>
            </a:r>
          </a:p>
          <a:p>
            <a:r>
              <a:rPr lang="en-US" sz="2800" b="1" dirty="0">
                <a:solidFill>
                  <a:srgbClr val="000000"/>
                </a:solidFill>
                <a:latin typeface="Arial Rounded MT Bold"/>
                <a:cs typeface="Arial Rounded MT Bold"/>
              </a:rPr>
              <a:t>Relative Permeability from Image Processing</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9" name="Picture 18" descr="A screenshot of a cell phone&#10;&#10;Description automatically generated">
            <a:extLst>
              <a:ext uri="{FF2B5EF4-FFF2-40B4-BE49-F238E27FC236}">
                <a16:creationId xmlns:a16="http://schemas.microsoft.com/office/drawing/2014/main" id="{ECF699F6-2CBD-447C-A2C4-E9EEED1F8372}"/>
              </a:ext>
            </a:extLst>
          </p:cNvPr>
          <p:cNvPicPr/>
          <p:nvPr/>
        </p:nvPicPr>
        <p:blipFill>
          <a:blip r:embed="rId5">
            <a:extLst>
              <a:ext uri="{28A0092B-C50C-407E-A947-70E740481C1C}">
                <a14:useLocalDpi xmlns:a14="http://schemas.microsoft.com/office/drawing/2010/main" val="0"/>
              </a:ext>
            </a:extLst>
          </a:blip>
          <a:stretch>
            <a:fillRect/>
          </a:stretch>
        </p:blipFill>
        <p:spPr>
          <a:xfrm>
            <a:off x="252384" y="1677967"/>
            <a:ext cx="5065051" cy="1809825"/>
          </a:xfrm>
          <a:prstGeom prst="rect">
            <a:avLst/>
          </a:prstGeom>
        </p:spPr>
      </p:pic>
      <p:sp>
        <p:nvSpPr>
          <p:cNvPr id="6" name="Rectangle 5">
            <a:extLst>
              <a:ext uri="{FF2B5EF4-FFF2-40B4-BE49-F238E27FC236}">
                <a16:creationId xmlns:a16="http://schemas.microsoft.com/office/drawing/2014/main" id="{18860425-7686-45A1-8A17-386081236B51}"/>
              </a:ext>
            </a:extLst>
          </p:cNvPr>
          <p:cNvSpPr/>
          <p:nvPr/>
        </p:nvSpPr>
        <p:spPr>
          <a:xfrm>
            <a:off x="5317435" y="2085213"/>
            <a:ext cx="3672578" cy="1287532"/>
          </a:xfrm>
          <a:prstGeom prst="rect">
            <a:avLst/>
          </a:prstGeom>
        </p:spPr>
        <p:txBody>
          <a:bodyPr wrap="square">
            <a:spAutoFit/>
          </a:bodyPr>
          <a:lstStyle/>
          <a:p>
            <a:pPr algn="ctr">
              <a:lnSpc>
                <a:spcPct val="150000"/>
              </a:lnSpc>
              <a:spcAft>
                <a:spcPts val="800"/>
              </a:spcAft>
            </a:pPr>
            <a:r>
              <a:rPr lang="en-US" sz="1800" dirty="0">
                <a:ea typeface="Calibri" panose="020F0502020204030204" pitchFamily="34" charset="0"/>
                <a:cs typeface="Times New Roman" panose="02020603050405020304" pitchFamily="18" charset="0"/>
              </a:rPr>
              <a:t>Fig 14 – Cumulative water injection (Wi) and cumulative produced oil (Np) vs time.</a:t>
            </a:r>
            <a:endParaRPr lang="en-US" sz="1600" dirty="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16646000-FE94-479B-8F3B-0345E8561E81}"/>
              </a:ext>
            </a:extLst>
          </p:cNvPr>
          <p:cNvSpPr/>
          <p:nvPr/>
        </p:nvSpPr>
        <p:spPr>
          <a:xfrm>
            <a:off x="6311348" y="4422220"/>
            <a:ext cx="2747853" cy="923330"/>
          </a:xfrm>
          <a:prstGeom prst="rect">
            <a:avLst/>
          </a:prstGeom>
        </p:spPr>
        <p:txBody>
          <a:bodyPr wrap="square">
            <a:spAutoFit/>
          </a:bodyPr>
          <a:lstStyle/>
          <a:p>
            <a:r>
              <a:rPr lang="en-US" sz="1800" dirty="0"/>
              <a:t>Fig 15 - Relative permeability from displacement experiment</a:t>
            </a:r>
            <a:endParaRPr lang="LID4096" sz="1800" dirty="0"/>
          </a:p>
        </p:txBody>
      </p:sp>
      <p:pic>
        <p:nvPicPr>
          <p:cNvPr id="8" name="Picture 7">
            <a:extLst>
              <a:ext uri="{FF2B5EF4-FFF2-40B4-BE49-F238E27FC236}">
                <a16:creationId xmlns:a16="http://schemas.microsoft.com/office/drawing/2014/main" id="{9CFF1CD5-2DA2-425A-8F24-97CF69757E89}"/>
              </a:ext>
            </a:extLst>
          </p:cNvPr>
          <p:cNvPicPr>
            <a:picLocks noChangeAspect="1"/>
          </p:cNvPicPr>
          <p:nvPr/>
        </p:nvPicPr>
        <p:blipFill>
          <a:blip r:embed="rId6"/>
          <a:stretch>
            <a:fillRect/>
          </a:stretch>
        </p:blipFill>
        <p:spPr>
          <a:xfrm>
            <a:off x="252383" y="3624733"/>
            <a:ext cx="2960545" cy="2546482"/>
          </a:xfrm>
          <a:prstGeom prst="rect">
            <a:avLst/>
          </a:prstGeom>
        </p:spPr>
      </p:pic>
      <p:pic>
        <p:nvPicPr>
          <p:cNvPr id="10" name="Picture 9">
            <a:extLst>
              <a:ext uri="{FF2B5EF4-FFF2-40B4-BE49-F238E27FC236}">
                <a16:creationId xmlns:a16="http://schemas.microsoft.com/office/drawing/2014/main" id="{413513BD-C318-4B9F-BB8A-307967FE66A2}"/>
              </a:ext>
            </a:extLst>
          </p:cNvPr>
          <p:cNvPicPr>
            <a:picLocks noChangeAspect="1"/>
          </p:cNvPicPr>
          <p:nvPr/>
        </p:nvPicPr>
        <p:blipFill>
          <a:blip r:embed="rId7"/>
          <a:stretch>
            <a:fillRect/>
          </a:stretch>
        </p:blipFill>
        <p:spPr>
          <a:xfrm>
            <a:off x="3367077" y="3629630"/>
            <a:ext cx="2960544" cy="2542342"/>
          </a:xfrm>
          <a:prstGeom prst="rect">
            <a:avLst/>
          </a:prstGeom>
        </p:spPr>
      </p:pic>
      <p:pic>
        <p:nvPicPr>
          <p:cNvPr id="13" name="Audio 12">
            <a:hlinkClick r:id="" action="ppaction://media"/>
            <a:extLst>
              <a:ext uri="{FF2B5EF4-FFF2-40B4-BE49-F238E27FC236}">
                <a16:creationId xmlns:a16="http://schemas.microsoft.com/office/drawing/2014/main" id="{62E3E948-FAAC-4D9D-A852-E7746AF261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3444276243"/>
      </p:ext>
    </p:extLst>
  </p:cSld>
  <p:clrMapOvr>
    <a:masterClrMapping/>
  </p:clrMapOvr>
  <mc:AlternateContent xmlns:mc="http://schemas.openxmlformats.org/markup-compatibility/2006" xmlns:p14="http://schemas.microsoft.com/office/powerpoint/2010/main">
    <mc:Choice Requires="p14">
      <p:transition spd="slow" p14:dur="2000" advTm="52012"/>
    </mc:Choice>
    <mc:Fallback xmlns="">
      <p:transition spd="slow" advTm="52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336" x="6008688" y="1741488"/>
          <p14:tracePt t="452" x="6024563" y="1751013"/>
          <p14:tracePt t="460" x="6049963" y="1758950"/>
          <p14:tracePt t="468" x="6076950" y="1776413"/>
          <p14:tracePt t="484" x="6084888" y="1776413"/>
          <p14:tracePt t="493" x="6102350" y="1784350"/>
          <p14:tracePt t="812" x="6110288" y="1809750"/>
          <p14:tracePt t="820" x="6118225" y="1801813"/>
          <p14:tracePt t="836" x="6110288" y="1801813"/>
          <p14:tracePt t="984" x="6102350" y="1801813"/>
          <p14:tracePt t="3437" x="6102350" y="1809750"/>
          <p14:tracePt t="3648" x="6127750" y="1801813"/>
          <p14:tracePt t="3652" x="6135688" y="1801813"/>
          <p14:tracePt t="3660" x="6135688" y="1809750"/>
          <p14:tracePt t="3668" x="6135688" y="1819275"/>
          <p14:tracePt t="3716" x="6127750" y="1819275"/>
          <p14:tracePt t="3724" x="6118225" y="1827213"/>
          <p14:tracePt t="3741" x="6102350" y="1844675"/>
          <p14:tracePt t="3756" x="6102350" y="1852613"/>
          <p14:tracePt t="3812" x="6092825" y="1860550"/>
          <p14:tracePt t="4733" x="6092825" y="1844675"/>
          <p14:tracePt t="4740" x="6092825" y="1835150"/>
          <p14:tracePt t="4750" x="6084888" y="1835150"/>
          <p14:tracePt t="4912" x="6076950" y="1801813"/>
          <p14:tracePt t="4920" x="6016625" y="1766888"/>
          <p14:tracePt t="4928" x="5991225" y="1766888"/>
          <p14:tracePt t="4940" x="6008688" y="1793875"/>
          <p14:tracePt t="4964" x="6016625" y="1784350"/>
          <p14:tracePt t="4992" x="6024563" y="1784350"/>
          <p14:tracePt t="5016" x="6034088" y="1784350"/>
          <p14:tracePt t="8704" x="5838825" y="1903413"/>
          <p14:tracePt t="8732" x="5702300" y="1979613"/>
          <p14:tracePt t="8740" x="5684838" y="1997075"/>
          <p14:tracePt t="8748" x="5668963" y="1997075"/>
          <p14:tracePt t="8763" x="5668963" y="2005013"/>
          <p14:tracePt t="8771" x="5659438" y="2022475"/>
          <p14:tracePt t="8779" x="5641975" y="2047875"/>
          <p14:tracePt t="8787" x="5641975" y="2065338"/>
          <p14:tracePt t="8795" x="5626100" y="2098675"/>
          <p14:tracePt t="8803" x="5616575" y="2124075"/>
          <p14:tracePt t="8811" x="5608638" y="2166938"/>
          <p14:tracePt t="8815" x="5591175" y="2200275"/>
          <p14:tracePt t="8823" x="5575300" y="2235200"/>
          <p14:tracePt t="8831" x="5540375" y="2286000"/>
          <p14:tracePt t="8839" x="5524500" y="2319338"/>
          <p14:tracePt t="8847" x="5497513" y="2371725"/>
          <p14:tracePt t="8855" x="5481638" y="2405063"/>
          <p14:tracePt t="8863" x="5464175" y="2438400"/>
          <p14:tracePt t="8871" x="5430838" y="2481263"/>
          <p14:tracePt t="8875" x="5405438" y="2516188"/>
          <p14:tracePt t="8883" x="5395913" y="2541588"/>
          <p14:tracePt t="8891" x="5370513" y="2574925"/>
          <p14:tracePt t="8899" x="5345113" y="2608263"/>
          <p14:tracePt t="8907" x="5294313" y="2676525"/>
          <p14:tracePt t="8915" x="5260975" y="2711450"/>
          <p14:tracePt t="8923" x="5208588" y="2778125"/>
          <p14:tracePt t="8931" x="5167313" y="2830513"/>
          <p14:tracePt t="8939" x="5132388" y="2846388"/>
          <p14:tracePt t="8947" x="5064125" y="2889250"/>
          <p14:tracePt t="8963" x="4954588" y="2974975"/>
          <p14:tracePt t="8971" x="4929188" y="2990850"/>
          <p14:tracePt t="8979" x="4886325" y="3016250"/>
          <p14:tracePt t="8987" x="4767263" y="3051175"/>
          <p14:tracePt t="8995" x="4648200" y="3084513"/>
          <p14:tracePt t="9003" x="4521200" y="3119438"/>
          <p14:tracePt t="9011" x="4394200" y="3152775"/>
          <p14:tracePt t="9019" x="4265613" y="3195638"/>
          <p14:tracePt t="9028" x="4138613" y="3211513"/>
          <p14:tracePt t="9035" x="4037013" y="3238500"/>
          <p14:tracePt t="9044" x="3935413" y="3246438"/>
          <p14:tracePt t="9052" x="3832225" y="3271838"/>
          <p14:tracePt t="9060" x="3748088" y="3279775"/>
          <p14:tracePt t="9067" x="3654425" y="3297238"/>
          <p14:tracePt t="9075" x="3586163" y="3305175"/>
          <p14:tracePt t="9083" x="3527425" y="3314700"/>
          <p14:tracePt t="9091" x="3449638" y="3322638"/>
          <p14:tracePt t="9099" x="3390900" y="3322638"/>
          <p14:tracePt t="9107" x="3348038" y="3322638"/>
          <p14:tracePt t="9115" x="3305175" y="3322638"/>
          <p14:tracePt t="9123" x="3246438" y="3322638"/>
          <p14:tracePt t="9131" x="3195638" y="3322638"/>
          <p14:tracePt t="9139" x="3135313" y="3322638"/>
          <p14:tracePt t="9147" x="3059113" y="3322638"/>
          <p14:tracePt t="9155" x="3008313" y="3322638"/>
          <p14:tracePt t="9163" x="2932113" y="3322638"/>
          <p14:tracePt t="9172" x="2830513" y="3322638"/>
          <p14:tracePt t="9180" x="2762250" y="3322638"/>
          <p14:tracePt t="9188" x="2693988" y="3322638"/>
          <p14:tracePt t="9196" x="2633663" y="3330575"/>
          <p14:tracePt t="9203" x="2608263" y="3340100"/>
          <p14:tracePt t="9212" x="2582863" y="3340100"/>
          <p14:tracePt t="9220" x="2557463" y="3355975"/>
          <p14:tracePt t="9229" x="2549525" y="3365500"/>
          <p14:tracePt t="9236" x="2532063" y="3373438"/>
          <p14:tracePt t="9243" x="2524125" y="3382963"/>
          <p14:tracePt t="9253" x="2524125" y="3390900"/>
          <p14:tracePt t="9260" x="2524125" y="3398838"/>
          <p14:tracePt t="9268" x="2516188" y="3408363"/>
          <p14:tracePt t="9276" x="2506663" y="3416300"/>
          <p14:tracePt t="9284" x="2498725" y="3441700"/>
          <p14:tracePt t="9299" x="2481263" y="3441700"/>
          <p14:tracePt t="9348" x="2489200" y="3441700"/>
          <p14:tracePt t="9599" x="2481263" y="3441700"/>
          <p14:tracePt t="9607" x="2473325" y="3441700"/>
          <p14:tracePt t="9624" x="2455863" y="3441700"/>
          <p14:tracePt t="9632" x="2438400" y="3441700"/>
          <p14:tracePt t="9647" x="2422525" y="3441700"/>
          <p14:tracePt t="9656" x="2413000" y="3441700"/>
          <p14:tracePt t="9663" x="2405063" y="3441700"/>
          <p14:tracePt t="9709" x="2397125" y="3441700"/>
          <p14:tracePt t="9900" x="2387600" y="3441700"/>
          <p14:tracePt t="9924" x="2379663" y="3441700"/>
          <p14:tracePt t="9940" x="2362200" y="3441700"/>
          <p14:tracePt t="9956" x="2354263" y="3441700"/>
          <p14:tracePt t="9960" x="2336800" y="3441700"/>
          <p14:tracePt t="9963" x="2328863" y="3441700"/>
          <p14:tracePt t="9976" x="2303463" y="3441700"/>
          <p14:tracePt t="9979" x="2286000" y="3433763"/>
          <p14:tracePt t="9988" x="2286000" y="3416300"/>
          <p14:tracePt t="9995" x="2311400" y="3408363"/>
          <p14:tracePt t="10003" x="2319338" y="3408363"/>
          <p14:tracePt t="10136" x="2328863" y="3398838"/>
          <p14:tracePt t="10144" x="2354263" y="3390900"/>
          <p14:tracePt t="10168" x="2362200" y="3390900"/>
          <p14:tracePt t="10183" x="2362200" y="3382963"/>
          <p14:tracePt t="10189" x="2354263" y="3382963"/>
          <p14:tracePt t="10196" x="2328863" y="3382963"/>
          <p14:tracePt t="10204" x="2293938" y="3382963"/>
          <p14:tracePt t="10215" x="2278063" y="3382963"/>
          <p14:tracePt t="10219" x="2252663" y="3382963"/>
          <p14:tracePt t="10229" x="2209800" y="3382963"/>
          <p14:tracePt t="10236" x="2174875" y="3382963"/>
          <p14:tracePt t="10244" x="2149475" y="3382963"/>
          <p14:tracePt t="10252" x="2133600" y="3382963"/>
          <p14:tracePt t="10260" x="2108200" y="3382963"/>
          <p14:tracePt t="10267" x="2082800" y="3382963"/>
          <p14:tracePt t="10276" x="2073275" y="3382963"/>
          <p14:tracePt t="10284" x="2065338" y="3382963"/>
          <p14:tracePt t="10292" x="2047875" y="3382963"/>
          <p14:tracePt t="10299" x="2030413" y="3382963"/>
          <p14:tracePt t="10308" x="2022475" y="3382963"/>
          <p14:tracePt t="10316" x="2014538" y="3382963"/>
          <p14:tracePt t="10324" x="1997075" y="3382963"/>
          <p14:tracePt t="10332" x="1979613" y="3382963"/>
          <p14:tracePt t="10340" x="1963738" y="3382963"/>
          <p14:tracePt t="10348" x="1938338" y="3382963"/>
          <p14:tracePt t="10355" x="1920875" y="3382963"/>
          <p14:tracePt t="10364" x="1885950" y="3382963"/>
          <p14:tracePt t="10372" x="1852613" y="3382963"/>
          <p14:tracePt t="10380" x="1844675" y="3382963"/>
          <p14:tracePt t="10388" x="1819275" y="3382963"/>
          <p14:tracePt t="10404" x="1801813" y="3382963"/>
          <p14:tracePt t="10415" x="1793875" y="3382963"/>
          <p14:tracePt t="10436" x="1776413" y="3382963"/>
          <p14:tracePt t="10453" x="1766888" y="3382963"/>
          <p14:tracePt t="10461" x="1758950" y="3382963"/>
          <p14:tracePt t="10468" x="1733550" y="3382963"/>
          <p14:tracePt t="10484" x="1708150" y="3382963"/>
          <p14:tracePt t="10492" x="1690688" y="3382963"/>
          <p14:tracePt t="10500" x="1665288" y="3382963"/>
          <p14:tracePt t="10508" x="1639888" y="3382963"/>
          <p14:tracePt t="10516" x="1622425" y="3382963"/>
          <p14:tracePt t="10524" x="1606550" y="3382963"/>
          <p14:tracePt t="10532" x="1597025" y="3382963"/>
          <p14:tracePt t="10548" x="1589088" y="3382963"/>
          <p14:tracePt t="10596" x="1571625" y="3382963"/>
          <p14:tracePt t="10603" x="1563688" y="3382963"/>
          <p14:tracePt t="10612" x="1555750" y="3382963"/>
          <p14:tracePt t="10620" x="1538288" y="3382963"/>
          <p14:tracePt t="10628" x="1530350" y="3382963"/>
          <p14:tracePt t="10636" x="1520825" y="3373438"/>
          <p14:tracePt t="10660" x="1520825" y="3365500"/>
          <p14:tracePt t="10668" x="1563688" y="3355975"/>
          <p14:tracePt t="10676" x="1589088" y="3340100"/>
          <p14:tracePt t="10684" x="1606550" y="3340100"/>
          <p14:tracePt t="10692" x="1614488" y="3340100"/>
          <p14:tracePt t="10801" x="1631950" y="3322638"/>
          <p14:tracePt t="10808" x="1657350" y="3330575"/>
          <p14:tracePt t="10824" x="1631950" y="3330575"/>
          <p14:tracePt t="10832" x="1614488" y="3365500"/>
          <p14:tracePt t="10848" x="1589088" y="3365500"/>
          <p14:tracePt t="10853" x="1581150" y="3365500"/>
          <p14:tracePt t="10861" x="1571625" y="3330575"/>
          <p14:tracePt t="10868" x="1563688" y="3322638"/>
          <p14:tracePt t="10876" x="1555750" y="3322638"/>
          <p14:tracePt t="10884" x="1563688" y="3297238"/>
          <p14:tracePt t="10892" x="1530350" y="3322638"/>
          <p14:tracePt t="10916" x="1520825" y="3330575"/>
          <p14:tracePt t="10932" x="1504950" y="3330575"/>
          <p14:tracePt t="10948" x="1495425" y="3330575"/>
          <p14:tracePt t="10956" x="1487488" y="3330575"/>
          <p14:tracePt t="10972" x="1477963" y="3348038"/>
          <p14:tracePt t="10980" x="1477963" y="3355975"/>
          <p14:tracePt t="11565" x="1477963" y="3348038"/>
          <p14:tracePt t="11580" x="1477963" y="3340100"/>
          <p14:tracePt t="11620" x="1487488" y="3330575"/>
          <p14:tracePt t="11628" x="1495425" y="3322638"/>
          <p14:tracePt t="11645" x="1512888" y="3314700"/>
          <p14:tracePt t="11661" x="1520825" y="3314700"/>
          <p14:tracePt t="11669" x="1520825" y="3305175"/>
          <p14:tracePt t="11676" x="1520825" y="3289300"/>
          <p14:tracePt t="11684" x="1538288" y="3279775"/>
          <p14:tracePt t="11692" x="1538288" y="3271838"/>
          <p14:tracePt t="11709" x="1546225" y="3263900"/>
          <p14:tracePt t="11724" x="1563688" y="3254375"/>
          <p14:tracePt t="11740" x="1571625" y="3228975"/>
          <p14:tracePt t="11749" x="1571625" y="3221038"/>
          <p14:tracePt t="11756" x="1581150" y="3211513"/>
          <p14:tracePt t="11765" x="1589088" y="3186113"/>
          <p14:tracePt t="11772" x="1597025" y="3170238"/>
          <p14:tracePt t="11781" x="1614488" y="3127375"/>
          <p14:tracePt t="11788" x="1631950" y="3101975"/>
          <p14:tracePt t="11799" x="1639888" y="3076575"/>
          <p14:tracePt t="11804" x="1674813" y="3041650"/>
          <p14:tracePt t="11814" x="1674813" y="3025775"/>
          <p14:tracePt t="11819" x="1682750" y="3016250"/>
          <p14:tracePt t="11828" x="1690688" y="2982913"/>
          <p14:tracePt t="11836" x="1708150" y="2949575"/>
          <p14:tracePt t="11844" x="1708150" y="2922588"/>
          <p14:tracePt t="11853" x="1725613" y="2897188"/>
          <p14:tracePt t="11860" x="1725613" y="2871788"/>
          <p14:tracePt t="11869" x="1733550" y="2846388"/>
          <p14:tracePt t="11876" x="1751013" y="2805113"/>
          <p14:tracePt t="11884" x="1751013" y="2752725"/>
          <p14:tracePt t="11892" x="1758950" y="2711450"/>
          <p14:tracePt t="11900" x="1758950" y="2668588"/>
          <p14:tracePt t="11908" x="1758950" y="2633663"/>
          <p14:tracePt t="11916" x="1776413" y="2600325"/>
          <p14:tracePt t="11924" x="1776413" y="2566988"/>
          <p14:tracePt t="11932" x="1776413" y="2541588"/>
          <p14:tracePt t="11940" x="1776413" y="2516188"/>
          <p14:tracePt t="11948" x="1776413" y="2489200"/>
          <p14:tracePt t="11956" x="1776413" y="2473325"/>
          <p14:tracePt t="11964" x="1776413" y="2455863"/>
          <p14:tracePt t="11972" x="1776413" y="2447925"/>
          <p14:tracePt t="12380" x="1793875" y="2447925"/>
          <p14:tracePt t="12405" x="1793875" y="2489200"/>
          <p14:tracePt t="12412" x="1784350" y="2506663"/>
          <p14:tracePt t="12419" x="1784350" y="2532063"/>
          <p14:tracePt t="12427" x="1784350" y="2582863"/>
          <p14:tracePt t="12436" x="1776413" y="2608263"/>
          <p14:tracePt t="12445" x="1776413" y="2633663"/>
          <p14:tracePt t="12453" x="1758950" y="2668588"/>
          <p14:tracePt t="12469" x="1751013" y="2701925"/>
          <p14:tracePt t="12476" x="1733550" y="2736850"/>
          <p14:tracePt t="12484" x="1725613" y="2752725"/>
          <p14:tracePt t="12488" x="1708150" y="2770188"/>
          <p14:tracePt t="12500" x="1700213" y="2820988"/>
          <p14:tracePt t="12503" x="1682750" y="2855913"/>
          <p14:tracePt t="12512" x="1674813" y="2897188"/>
          <p14:tracePt t="12523" x="1657350" y="2932113"/>
          <p14:tracePt t="12528" x="1649413" y="2990850"/>
          <p14:tracePt t="12537" x="1622425" y="3041650"/>
          <p14:tracePt t="12544" x="1597025" y="3101975"/>
          <p14:tracePt t="12547" x="1563688" y="3144838"/>
          <p14:tracePt t="12555" x="1538288" y="3178175"/>
          <p14:tracePt t="12563" x="1530350" y="3195638"/>
          <p14:tracePt t="12572" x="1504950" y="3211513"/>
          <p14:tracePt t="12579" x="1504950" y="3228975"/>
          <p14:tracePt t="12591" x="1495425" y="3254375"/>
          <p14:tracePt t="12596" x="1495425" y="3279775"/>
          <p14:tracePt t="12604" x="1495425" y="3297238"/>
          <p14:tracePt t="12612" x="1495425" y="3305175"/>
          <p14:tracePt t="12619" x="1487488" y="3322638"/>
          <p14:tracePt t="12628" x="1487488" y="3340100"/>
          <p14:tracePt t="12636" x="1487488" y="3348038"/>
          <p14:tracePt t="12644" x="1487488" y="3355975"/>
          <p14:tracePt t="12652" x="1487488" y="3365500"/>
          <p14:tracePt t="12684" x="1487488" y="3373438"/>
          <p14:tracePt t="12700" x="1487488" y="3382963"/>
          <p14:tracePt t="12708" x="1512888" y="3373438"/>
          <p14:tracePt t="12716" x="1563688" y="3322638"/>
          <p14:tracePt t="12724" x="1571625" y="3314700"/>
          <p14:tracePt t="12732" x="1597025" y="3297238"/>
          <p14:tracePt t="12740" x="1622425" y="3271838"/>
          <p14:tracePt t="12748" x="1622425" y="3246438"/>
          <p14:tracePt t="12756" x="1631950" y="3228975"/>
          <p14:tracePt t="12765" x="1639888" y="3228975"/>
          <p14:tracePt t="12897" x="1674813" y="3203575"/>
          <p14:tracePt t="12904" x="1700213" y="3203575"/>
          <p14:tracePt t="12915" x="1700213" y="3195638"/>
          <p14:tracePt t="12929" x="1690688" y="3195638"/>
          <p14:tracePt t="12936" x="1682750" y="3195638"/>
          <p14:tracePt t="13020" x="1674813" y="3195638"/>
          <p14:tracePt t="13043" x="1665288" y="3195638"/>
          <p14:tracePt t="13116" x="1657350" y="3195638"/>
          <p14:tracePt t="13140" x="1639888" y="3195638"/>
          <p14:tracePt t="13156" x="1631950" y="3203575"/>
          <p14:tracePt t="13164" x="1622425" y="3203575"/>
          <p14:tracePt t="13175" x="1614488" y="3211513"/>
          <p14:tracePt t="13204" x="1606550" y="3221038"/>
          <p14:tracePt t="13212" x="1597025" y="3221038"/>
          <p14:tracePt t="13219" x="1589088" y="3228975"/>
          <p14:tracePt t="13236" x="1581150" y="3228975"/>
          <p14:tracePt t="13300" x="1571625" y="3238500"/>
          <p14:tracePt t="13308" x="1563688" y="3238500"/>
          <p14:tracePt t="13316" x="1563688" y="3246438"/>
          <p14:tracePt t="13340" x="1538288" y="3263900"/>
          <p14:tracePt t="13440" x="1530350" y="3263900"/>
          <p14:tracePt t="14029" x="1520825" y="3271838"/>
          <p14:tracePt t="14052" x="1512888" y="3279775"/>
          <p14:tracePt t="14064" x="1504950" y="3289300"/>
          <p14:tracePt t="14088" x="1487488" y="3297238"/>
          <p14:tracePt t="14096" x="1477963" y="3297238"/>
          <p14:tracePt t="14112" x="1470025" y="3297238"/>
          <p14:tracePt t="14125" x="1462088" y="3297238"/>
          <p14:tracePt t="14163" x="1452563" y="3305175"/>
          <p14:tracePt t="20673" x="1649413" y="3305175"/>
          <p14:tracePt t="20680" x="1657350" y="3305175"/>
          <p14:tracePt t="20860" x="1657350" y="3314700"/>
          <p14:tracePt t="20867" x="1631950" y="3322638"/>
          <p14:tracePt t="20873" x="1622425" y="3322638"/>
          <p14:tracePt t="20875" x="1614488" y="3322638"/>
          <p14:tracePt t="20892" x="1606550" y="3322638"/>
          <p14:tracePt t="20932" x="1597025" y="3322638"/>
          <p14:tracePt t="20937" x="1589088" y="3322638"/>
          <p14:tracePt t="20944" x="1581150" y="3322638"/>
          <p14:tracePt t="20951" x="1571625" y="3322638"/>
          <p14:tracePt t="20965" x="1563688" y="3322638"/>
          <p14:tracePt t="20971" x="1555750" y="3322638"/>
          <p14:tracePt t="20975" x="1546225" y="3322638"/>
          <p14:tracePt t="20984" x="1530350" y="3322638"/>
          <p14:tracePt t="20992" x="1520825" y="3330575"/>
          <p14:tracePt t="20995" x="1512888" y="3330575"/>
          <p14:tracePt t="21012" x="1504950" y="3330575"/>
          <p14:tracePt t="21028" x="1495425" y="3330575"/>
          <p14:tracePt t="21036" x="1487488" y="3330575"/>
          <p14:tracePt t="21052" x="1477963" y="3330575"/>
          <p14:tracePt t="21067" x="1470025" y="3340100"/>
          <p14:tracePt t="21841" x="1462088" y="3348038"/>
          <p14:tracePt t="21848" x="1462088" y="3373438"/>
          <p14:tracePt t="21857" x="1462088" y="3398838"/>
          <p14:tracePt t="21859" x="1462088" y="3408363"/>
          <p14:tracePt t="21868" x="1462088" y="3416300"/>
          <p14:tracePt t="21876" x="1470025" y="3416300"/>
          <p14:tracePt t="21892" x="1477963" y="3416300"/>
          <p14:tracePt t="22179" x="1470025" y="3416300"/>
          <p14:tracePt t="22188" x="1452563" y="3416300"/>
          <p14:tracePt t="22200" x="1436688" y="3416300"/>
          <p14:tracePt t="22212" x="1419225" y="3416300"/>
          <p14:tracePt t="22222" x="1411288" y="3424238"/>
          <p14:tracePt t="22240" x="1419225" y="3449638"/>
          <p14:tracePt t="22244" x="1427163" y="3449638"/>
          <p14:tracePt t="22252" x="1462088" y="3467100"/>
          <p14:tracePt t="22259" x="1495425" y="3475038"/>
          <p14:tracePt t="22264" x="1555750" y="3502025"/>
          <p14:tracePt t="22272" x="1581150" y="3502025"/>
          <p14:tracePt t="22280" x="1622425" y="3509963"/>
          <p14:tracePt t="22288" x="1700213" y="3517900"/>
          <p14:tracePt t="22296" x="1776413" y="3535363"/>
          <p14:tracePt t="22305" x="1844675" y="3552825"/>
          <p14:tracePt t="22312" x="2005013" y="3578225"/>
          <p14:tracePt t="22322" x="2149475" y="3586163"/>
          <p14:tracePt t="22327" x="2286000" y="3611563"/>
          <p14:tracePt t="22332" x="2405063" y="3619500"/>
          <p14:tracePt t="22342" x="2549525" y="3646488"/>
          <p14:tracePt t="22348" x="2686050" y="3671888"/>
          <p14:tracePt t="22356" x="2846388" y="3697288"/>
          <p14:tracePt t="22363" x="3033713" y="3722688"/>
          <p14:tracePt t="22373" x="3221038" y="3730625"/>
          <p14:tracePt t="22380" x="3398838" y="3748088"/>
          <p14:tracePt t="22390" x="3611563" y="3756025"/>
          <p14:tracePt t="22396" x="3798888" y="3773488"/>
          <p14:tracePt t="22406" x="4019550" y="3798888"/>
          <p14:tracePt t="22412" x="4265613" y="3849688"/>
          <p14:tracePt t="22421" x="4495800" y="3908425"/>
          <p14:tracePt t="22427" x="4733925" y="3986213"/>
          <p14:tracePt t="22437" x="4911725" y="4044950"/>
          <p14:tracePt t="22443" x="5091113" y="4113213"/>
          <p14:tracePt t="22453" x="5251450" y="4181475"/>
          <p14:tracePt t="22460" x="5405438" y="4249738"/>
          <p14:tracePt t="22468" x="5540375" y="4308475"/>
          <p14:tracePt t="22476" x="5659438" y="4376738"/>
          <p14:tracePt t="22484" x="5778500" y="4445000"/>
          <p14:tracePt t="22491" x="5864225" y="4503738"/>
          <p14:tracePt t="22501" x="5973763" y="4564063"/>
          <p14:tracePt t="22508" x="6059488" y="4622800"/>
          <p14:tracePt t="22518" x="6135688" y="4665663"/>
          <p14:tracePt t="22524" x="6203950" y="4716463"/>
          <p14:tracePt t="22532" x="6221413" y="4733925"/>
          <p14:tracePt t="22540" x="6221413" y="4741863"/>
          <p14:tracePt t="22548" x="6229350" y="4767263"/>
          <p14:tracePt t="22556" x="6246813" y="4802188"/>
          <p14:tracePt t="22564" x="6254750" y="4827588"/>
          <p14:tracePt t="22574" x="6280150" y="4868863"/>
          <p14:tracePt t="22580" x="6323013" y="4937125"/>
          <p14:tracePt t="22590" x="6365875" y="5013325"/>
          <p14:tracePt t="22596" x="6432550" y="5091113"/>
          <p14:tracePt t="22606" x="6500813" y="5167313"/>
          <p14:tracePt t="22612" x="6569075" y="5260975"/>
          <p14:tracePt t="22620" x="6637338" y="5345113"/>
          <p14:tracePt t="22628" x="6662738" y="5362575"/>
          <p14:tracePt t="22637" x="6688138" y="5387975"/>
          <p14:tracePt t="22653" x="6688138" y="5405438"/>
          <p14:tracePt t="22716" x="6696075" y="5413375"/>
          <p14:tracePt t="22734" x="6713538" y="5413375"/>
          <p14:tracePt t="22740" x="6721475" y="5430838"/>
          <p14:tracePt t="22748" x="6746875" y="5438775"/>
          <p14:tracePt t="22756" x="6756400" y="5456238"/>
          <p14:tracePt t="22764" x="6764338" y="5464175"/>
          <p14:tracePt t="22774" x="6781800" y="5464175"/>
          <p14:tracePt t="22780" x="6799263" y="5464175"/>
          <p14:tracePt t="22790" x="6832600" y="5456238"/>
          <p14:tracePt t="22796" x="6875463" y="5413375"/>
          <p14:tracePt t="22808" x="6883400" y="5405438"/>
          <p14:tracePt t="22812" x="6926263" y="5380038"/>
          <p14:tracePt t="22948" x="6926263" y="5370513"/>
          <p14:tracePt t="23096" x="6908800" y="5370513"/>
          <p14:tracePt t="23120" x="6900863" y="5370513"/>
          <p14:tracePt t="23388" x="6934200" y="5370513"/>
          <p14:tracePt t="23396" x="6959600" y="5370513"/>
          <p14:tracePt t="23402" x="6951663" y="5370513"/>
          <p14:tracePt t="23404" x="6959600" y="5380038"/>
          <p14:tracePt t="23413" x="6959600" y="5353050"/>
          <p14:tracePt t="23517" x="6959600" y="5345113"/>
          <p14:tracePt t="23524" x="6916738" y="5370513"/>
          <p14:tracePt t="23534" x="6875463" y="5387975"/>
          <p14:tracePt t="23540" x="6858000" y="5387975"/>
          <p14:tracePt t="23564" x="6840538" y="5387975"/>
          <p14:tracePt t="23588" x="6824663" y="5380038"/>
          <p14:tracePt t="23612" x="6799263" y="5380038"/>
          <p14:tracePt t="23622" x="6789738" y="5380038"/>
          <p14:tracePt t="23628" x="6781800" y="5380038"/>
          <p14:tracePt t="23636" x="6756400" y="5380038"/>
          <p14:tracePt t="23669" x="6738938" y="5380038"/>
          <p14:tracePt t="23740" x="6731000" y="5387975"/>
          <p14:tracePt t="23788" x="6721475" y="5395913"/>
          <p14:tracePt t="23796" x="6713538" y="5395913"/>
          <p14:tracePt t="23805" x="6705600" y="5413375"/>
          <p14:tracePt t="23812" x="6696075" y="5421313"/>
          <p14:tracePt t="23823" x="6680200" y="5430838"/>
          <p14:tracePt t="24369" x="6696075" y="5430838"/>
          <p14:tracePt t="24373" x="6731000" y="5438775"/>
          <p14:tracePt t="24376" x="6789738" y="5446713"/>
          <p14:tracePt t="24380" x="6832600" y="5446713"/>
          <p14:tracePt t="24388" x="6875463" y="5446713"/>
          <p14:tracePt t="24396" x="6865938" y="5456238"/>
          <p14:tracePt t="24512" x="6850063" y="5464175"/>
          <p14:tracePt t="24528" x="6865938" y="5464175"/>
          <p14:tracePt t="24544" x="6875463" y="5497513"/>
          <p14:tracePt t="24553" x="6883400" y="5497513"/>
          <p14:tracePt t="24988" x="6875463" y="5514975"/>
          <p14:tracePt t="24996" x="6865938" y="5524500"/>
          <p14:tracePt t="25004" x="6850063" y="5540375"/>
          <p14:tracePt t="25012" x="6850063" y="5557838"/>
          <p14:tracePt t="25024" x="6815138" y="5591175"/>
          <p14:tracePt t="25028" x="6815138" y="5608638"/>
          <p14:tracePt t="25038" x="6815138" y="5626100"/>
          <p14:tracePt t="25044" x="6815138" y="5634038"/>
          <p14:tracePt t="25048" x="6832600" y="5641975"/>
          <p14:tracePt t="25076" x="6865938" y="5641975"/>
          <p14:tracePt t="25223" x="6883400" y="5641975"/>
          <p14:tracePt t="25248" x="6883400" y="5651500"/>
          <p14:tracePt t="25272" x="6883400" y="5659438"/>
          <p14:tracePt t="25292" x="6883400" y="5668963"/>
          <p14:tracePt t="25364" x="6875463" y="5676900"/>
          <p14:tracePt t="25396" x="6858000" y="5676900"/>
          <p14:tracePt t="25412" x="6850063" y="5676900"/>
          <p14:tracePt t="25600" x="6840538" y="5676900"/>
          <p14:tracePt t="25932" x="6815138" y="5676900"/>
          <p14:tracePt t="25940" x="6807200" y="5676900"/>
          <p14:tracePt t="25948" x="6789738" y="5676900"/>
          <p14:tracePt t="25966" x="6721475" y="5684838"/>
          <p14:tracePt t="25973" x="6680200" y="5684838"/>
          <p14:tracePt t="25980" x="6619875" y="5684838"/>
          <p14:tracePt t="25988" x="6561138" y="5684838"/>
          <p14:tracePt t="25996" x="6535738" y="5684838"/>
          <p14:tracePt t="26004" x="6492875" y="5684838"/>
          <p14:tracePt t="26012" x="6432550" y="5694363"/>
          <p14:tracePt t="26020" x="6194425" y="5694363"/>
          <p14:tracePt t="26024" x="5957888" y="5702300"/>
          <p14:tracePt t="26033" x="5684838" y="5719763"/>
          <p14:tracePt t="26040" x="5421313" y="5735638"/>
          <p14:tracePt t="26048" x="5149850" y="5770563"/>
          <p14:tracePt t="26056" x="4903788" y="5803900"/>
          <p14:tracePt t="26064" x="4683125" y="5846763"/>
          <p14:tracePt t="26072" x="4460875" y="5872163"/>
          <p14:tracePt t="26080" x="4275138" y="5897563"/>
          <p14:tracePt t="26084" x="4105275" y="5922963"/>
          <p14:tracePt t="26093" x="3951288" y="5940425"/>
          <p14:tracePt t="26100" x="3806825" y="5948363"/>
          <p14:tracePt t="26110" x="3687763" y="5948363"/>
          <p14:tracePt t="26117" x="3586163" y="5948363"/>
          <p14:tracePt t="26124" x="3484563" y="5948363"/>
          <p14:tracePt t="26133" x="3398838" y="5948363"/>
          <p14:tracePt t="26142" x="3330575" y="5948363"/>
          <p14:tracePt t="26148" x="3254375" y="5948363"/>
          <p14:tracePt t="26156" x="3211513" y="5948363"/>
          <p14:tracePt t="26164" x="3186113" y="5940425"/>
          <p14:tracePt t="26172" x="3152775" y="5922963"/>
          <p14:tracePt t="26180" x="3119438" y="5897563"/>
          <p14:tracePt t="26188" x="3067050" y="5872163"/>
          <p14:tracePt t="26196" x="3033713" y="5829300"/>
          <p14:tracePt t="26206" x="2965450" y="5761038"/>
          <p14:tracePt t="26212" x="2897188" y="5719763"/>
          <p14:tracePt t="26223" x="2881313" y="5694363"/>
          <p14:tracePt t="26228" x="2830513" y="5659438"/>
          <p14:tracePt t="26237" x="2744788" y="5600700"/>
          <p14:tracePt t="26244" x="2668588" y="5540375"/>
          <p14:tracePt t="26252" x="2600325" y="5481638"/>
          <p14:tracePt t="26260" x="2541588" y="5421313"/>
          <p14:tracePt t="26268" x="2489200" y="5370513"/>
          <p14:tracePt t="26276" x="2422525" y="5319713"/>
          <p14:tracePt t="26283" x="2354263" y="5260975"/>
          <p14:tracePt t="26300" x="2293938" y="5200650"/>
          <p14:tracePt t="26313" x="2227263" y="5116513"/>
          <p14:tracePt t="26317" x="2159000" y="5056188"/>
          <p14:tracePt t="26324" x="2065338" y="4972050"/>
          <p14:tracePt t="26333" x="1971675" y="4886325"/>
          <p14:tracePt t="26340" x="1878013" y="4818063"/>
          <p14:tracePt t="26345" x="1776413" y="4749800"/>
          <p14:tracePt t="26351" x="1665288" y="4691063"/>
          <p14:tracePt t="26360" x="1563688" y="4648200"/>
          <p14:tracePt t="26369" x="1462088" y="4597400"/>
          <p14:tracePt t="26376" x="1368425" y="4554538"/>
          <p14:tracePt t="26384" x="1282700" y="4529138"/>
          <p14:tracePt t="26392" x="1266825" y="4529138"/>
          <p14:tracePt t="26404" x="1249363" y="4529138"/>
          <p14:tracePt t="26413" x="1241425" y="4521200"/>
          <p14:tracePt t="26483" x="1249363" y="4521200"/>
          <p14:tracePt t="26491" x="1274763" y="4546600"/>
          <p14:tracePt t="26499" x="1282700" y="4572000"/>
          <p14:tracePt t="26507" x="1292225" y="4597400"/>
          <p14:tracePt t="26514" x="1308100" y="4640263"/>
          <p14:tracePt t="26522" x="1333500" y="4691063"/>
          <p14:tracePt t="26531" x="1360488" y="4749800"/>
          <p14:tracePt t="26538" x="1376363" y="4810125"/>
          <p14:tracePt t="26547" x="1393825" y="4878388"/>
          <p14:tracePt t="26555" x="1419225" y="4937125"/>
          <p14:tracePt t="26564" x="1436688" y="4997450"/>
          <p14:tracePt t="26572" x="1462088" y="5073650"/>
          <p14:tracePt t="26579" x="1477963" y="5132388"/>
          <p14:tracePt t="26588" x="1504950" y="5208588"/>
          <p14:tracePt t="26595" x="1512888" y="5268913"/>
          <p14:tracePt t="26606" x="1530350" y="5327650"/>
          <p14:tracePt t="26612" x="1538288" y="5387975"/>
          <p14:tracePt t="26622" x="1563688" y="5438775"/>
          <p14:tracePt t="26628" x="1581150" y="5481638"/>
          <p14:tracePt t="26638" x="1589088" y="5514975"/>
          <p14:tracePt t="26644" x="1606550" y="5549900"/>
          <p14:tracePt t="26652" x="1614488" y="5583238"/>
          <p14:tracePt t="26660" x="1622425" y="5616575"/>
          <p14:tracePt t="26669" x="1639888" y="5651500"/>
          <p14:tracePt t="26676" x="1639888" y="5676900"/>
          <p14:tracePt t="26684" x="1649413" y="5710238"/>
          <p14:tracePt t="26692" x="1649413" y="5719763"/>
          <p14:tracePt t="26700" x="1649413" y="5745163"/>
          <p14:tracePt t="26708" x="1649413" y="5753100"/>
          <p14:tracePt t="26716" x="1649413" y="5761038"/>
          <p14:tracePt t="26724" x="1649413" y="5778500"/>
          <p14:tracePt t="26740" x="1649413" y="5795963"/>
          <p14:tracePt t="26748" x="1649413" y="5803900"/>
          <p14:tracePt t="26756" x="1649413" y="5813425"/>
          <p14:tracePt t="26765" x="1657350" y="5846763"/>
          <p14:tracePt t="26772" x="1665288" y="5854700"/>
          <p14:tracePt t="26788" x="1665288" y="5872163"/>
          <p14:tracePt t="26796" x="1665288" y="5889625"/>
          <p14:tracePt t="26812" x="1674813" y="5889625"/>
          <p14:tracePt t="26822" x="1682750" y="5897563"/>
          <p14:tracePt t="26852" x="1690688" y="5905500"/>
          <p14:tracePt t="26860" x="1716088" y="5905500"/>
          <p14:tracePt t="26869" x="1758950" y="5905500"/>
          <p14:tracePt t="26876" x="1819275" y="5905500"/>
          <p14:tracePt t="26883" x="1852613" y="5897563"/>
          <p14:tracePt t="26892" x="1870075" y="5872163"/>
          <p14:tracePt t="26900" x="1895475" y="5846763"/>
          <p14:tracePt t="27088" x="1885950" y="5846763"/>
          <p14:tracePt t="27096" x="1878013" y="5846763"/>
          <p14:tracePt t="27105" x="1870075" y="5846763"/>
          <p14:tracePt t="27112" x="1860550" y="5846763"/>
          <p14:tracePt t="27122" x="1878013" y="5854700"/>
          <p14:tracePt t="27128" x="1885950" y="5864225"/>
          <p14:tracePt t="27138" x="1903413" y="5864225"/>
          <p14:tracePt t="27144" x="1928813" y="5880100"/>
          <p14:tracePt t="27152" x="1963738" y="5897563"/>
          <p14:tracePt t="27160" x="1997075" y="5922963"/>
          <p14:tracePt t="27164" x="2047875" y="5957888"/>
          <p14:tracePt t="27172" x="2073275" y="5965825"/>
          <p14:tracePt t="27180" x="2116138" y="5983288"/>
          <p14:tracePt t="27188" x="2192338" y="6016625"/>
          <p14:tracePt t="27196" x="2268538" y="6059488"/>
          <p14:tracePt t="27205" x="2413000" y="6092825"/>
          <p14:tracePt t="27212" x="2600325" y="6143625"/>
          <p14:tracePt t="27221" x="2744788" y="6186488"/>
          <p14:tracePt t="27228" x="2949575" y="6221413"/>
          <p14:tracePt t="27238" x="3160713" y="6254750"/>
          <p14:tracePt t="27244" x="3408363" y="6280150"/>
          <p14:tracePt t="27253" x="3629025" y="6313488"/>
          <p14:tracePt t="27260" x="3841750" y="6330950"/>
          <p14:tracePt t="27269" x="3994150" y="6338888"/>
          <p14:tracePt t="27275" x="4130675" y="6338888"/>
          <p14:tracePt t="27283" x="4249738" y="6338888"/>
          <p14:tracePt t="27293" x="4341813" y="6338888"/>
          <p14:tracePt t="27300" x="4419600" y="6338888"/>
          <p14:tracePt t="27308" x="4445000" y="6338888"/>
          <p14:tracePt t="27316" x="4460875" y="6338888"/>
          <p14:tracePt t="27324" x="4470400" y="6338888"/>
          <p14:tracePt t="27333" x="4478338" y="6338888"/>
          <p14:tracePt t="27364" x="4478338" y="6330950"/>
          <p14:tracePt t="27372" x="4478338" y="6313488"/>
          <p14:tracePt t="27388" x="4478338" y="6297613"/>
          <p14:tracePt t="27396" x="4478338" y="6280150"/>
          <p14:tracePt t="27404" x="4478338" y="6272213"/>
          <p14:tracePt t="27412" x="4478338" y="6254750"/>
          <p14:tracePt t="27422" x="4478338" y="6246813"/>
          <p14:tracePt t="27428" x="4478338" y="6229350"/>
          <p14:tracePt t="27437" x="4470400" y="6211888"/>
          <p14:tracePt t="27444" x="4460875" y="6211888"/>
          <p14:tracePt t="27452" x="4435475" y="6178550"/>
          <p14:tracePt t="27460" x="4435475" y="6169025"/>
          <p14:tracePt t="27468" x="4435475" y="6161088"/>
          <p14:tracePt t="27476" x="4427538" y="6153150"/>
          <p14:tracePt t="27484" x="4419600" y="6143625"/>
          <p14:tracePt t="27492" x="4419600" y="6135688"/>
          <p14:tracePt t="27500" x="4419600" y="6127750"/>
          <p14:tracePt t="27524" x="4419600" y="6110288"/>
          <p14:tracePt t="27540" x="4435475" y="6110288"/>
          <p14:tracePt t="27556" x="4460875" y="6110288"/>
          <p14:tracePt t="27564" x="4478338" y="6110288"/>
          <p14:tracePt t="27575" x="4521200" y="6110288"/>
          <p14:tracePt t="27580" x="4546600" y="6110288"/>
          <p14:tracePt t="27589" x="4589463" y="6110288"/>
          <p14:tracePt t="27596" x="4630738" y="6110288"/>
          <p14:tracePt t="27606" x="4691063" y="6110288"/>
          <p14:tracePt t="27612" x="4733925" y="6110288"/>
          <p14:tracePt t="27622" x="4749800" y="6110288"/>
          <p14:tracePt t="27628" x="4759325" y="6110288"/>
          <p14:tracePt t="27667" x="4749800" y="6110288"/>
          <p14:tracePt t="27675" x="4733925" y="6102350"/>
          <p14:tracePt t="27684" x="4716463" y="6102350"/>
          <p14:tracePt t="27692" x="4673600" y="6084888"/>
          <p14:tracePt t="27700" x="4648200" y="6076950"/>
          <p14:tracePt t="27708" x="4614863" y="6067425"/>
          <p14:tracePt t="27716" x="4572000" y="6049963"/>
          <p14:tracePt t="27724" x="4554538" y="6042025"/>
          <p14:tracePt t="27733" x="4521200" y="6034088"/>
          <p14:tracePt t="27740" x="4513263" y="6016625"/>
          <p14:tracePt t="27757" x="4495800" y="5999163"/>
          <p14:tracePt t="27781" x="4478338" y="5983288"/>
          <p14:tracePt t="27796" x="4478338" y="5965825"/>
          <p14:tracePt t="27805" x="4478338" y="5948363"/>
          <p14:tracePt t="27812" x="4478338" y="5940425"/>
          <p14:tracePt t="27822" x="4478338" y="5915025"/>
          <p14:tracePt t="27828" x="4478338" y="5897563"/>
          <p14:tracePt t="27838" x="4478338" y="5854700"/>
          <p14:tracePt t="27843" x="4478338" y="5795963"/>
          <p14:tracePt t="27854" x="4513263" y="5727700"/>
          <p14:tracePt t="27859" x="4529138" y="5694363"/>
          <p14:tracePt t="27868" x="4572000" y="5641975"/>
          <p14:tracePt t="27876" x="4605338" y="5591175"/>
          <p14:tracePt t="27883" x="4622800" y="5565775"/>
          <p14:tracePt t="27892" x="4648200" y="5549900"/>
          <p14:tracePt t="27899" x="4665663" y="5507038"/>
          <p14:tracePt t="27908" x="4699000" y="5472113"/>
          <p14:tracePt t="27917" x="4724400" y="5421313"/>
          <p14:tracePt t="27924" x="4767263" y="5370513"/>
          <p14:tracePt t="27933" x="4810125" y="5319713"/>
          <p14:tracePt t="27940" x="4843463" y="5268913"/>
          <p14:tracePt t="27950" x="4878388" y="5218113"/>
          <p14:tracePt t="27957" x="4919663" y="5157788"/>
          <p14:tracePt t="27964" x="4946650" y="5132388"/>
          <p14:tracePt t="27972" x="4962525" y="5106988"/>
          <p14:tracePt t="27980" x="4972050" y="5081588"/>
          <p14:tracePt t="27988" x="4979988" y="5073650"/>
          <p14:tracePt t="27996" x="4997450" y="5056188"/>
          <p14:tracePt t="28006" x="5013325" y="5038725"/>
          <p14:tracePt t="28012" x="5022850" y="5030788"/>
          <p14:tracePt t="28125" x="5022850" y="5022850"/>
          <p14:tracePt t="28133" x="4997450" y="5022850"/>
          <p14:tracePt t="28140" x="4972050" y="5056188"/>
          <p14:tracePt t="28149" x="4954588" y="5073650"/>
          <p14:tracePt t="28157" x="4929188" y="5116513"/>
          <p14:tracePt t="28164" x="4911725" y="5149850"/>
          <p14:tracePt t="28172" x="4894263" y="5200650"/>
          <p14:tracePt t="28180" x="4852988" y="5268913"/>
          <p14:tracePt t="28188" x="4810125" y="5327650"/>
          <p14:tracePt t="28196" x="4775200" y="5387975"/>
          <p14:tracePt t="28204" x="4733925" y="5472113"/>
          <p14:tracePt t="28212" x="4691063" y="5549900"/>
          <p14:tracePt t="28222" x="4648200" y="5608638"/>
          <p14:tracePt t="28228" x="4614863" y="5676900"/>
          <p14:tracePt t="28236" x="4579938" y="5719763"/>
          <p14:tracePt t="28244" x="4554538" y="5770563"/>
          <p14:tracePt t="28256" x="4554538" y="5795963"/>
          <p14:tracePt t="28260" x="4529138" y="5821363"/>
          <p14:tracePt t="28269" x="4529138" y="5829300"/>
          <p14:tracePt t="28276" x="4513263" y="5846763"/>
          <p14:tracePt t="28283" x="4513263" y="5854700"/>
          <p14:tracePt t="28292" x="4503738" y="5864225"/>
          <p14:tracePt t="28300" x="4495800" y="5864225"/>
          <p14:tracePt t="28308" x="4486275" y="5872163"/>
          <p14:tracePt t="28316" x="4486275" y="5880100"/>
          <p14:tracePt t="28333" x="4478338" y="5880100"/>
          <p14:tracePt t="28349" x="4470400" y="5880100"/>
          <p14:tracePt t="28373" x="4460875" y="5889625"/>
          <p14:tracePt t="28380" x="4452938" y="5897563"/>
          <p14:tracePt t="28540" x="4495800" y="5854700"/>
          <p14:tracePt t="28549" x="4529138" y="5788025"/>
          <p14:tracePt t="28556" x="4579938" y="5727700"/>
          <p14:tracePt t="28564" x="4622800" y="5684838"/>
          <p14:tracePt t="28572" x="4673600" y="5626100"/>
          <p14:tracePt t="28576" x="4741863" y="5557838"/>
          <p14:tracePt t="28580" x="4886325" y="5370513"/>
          <p14:tracePt t="28589" x="5013325" y="5218113"/>
          <p14:tracePt t="28596" x="5116513" y="5064125"/>
          <p14:tracePt t="28605" x="5218113" y="4962525"/>
          <p14:tracePt t="28611" x="5276850" y="4894263"/>
          <p14:tracePt t="28624" x="5319713" y="4843463"/>
          <p14:tracePt t="28628" x="5327650" y="4835525"/>
          <p14:tracePt t="28752" x="5327650" y="4843463"/>
          <p14:tracePt t="28776" x="5327650" y="4868863"/>
          <p14:tracePt t="28784" x="5327650" y="4886325"/>
          <p14:tracePt t="28795" x="5345113" y="4894263"/>
          <p14:tracePt t="29008" x="5345113" y="4937125"/>
          <p14:tracePt t="29012" x="5337175" y="4987925"/>
          <p14:tracePt t="29016" x="5337175" y="5005388"/>
          <p14:tracePt t="29020" x="5337175" y="5030788"/>
          <p14:tracePt t="29027" x="5327650" y="5056188"/>
          <p14:tracePt t="29036" x="5319713" y="5091113"/>
          <p14:tracePt t="29044" x="5294313" y="5116513"/>
          <p14:tracePt t="29062" x="5251450" y="5149850"/>
          <p14:tracePt t="29069" x="5235575" y="5167313"/>
          <p14:tracePt t="29076" x="5218113" y="5183188"/>
          <p14:tracePt t="29083" x="5183188" y="5192713"/>
          <p14:tracePt t="29088" x="5149850" y="5200650"/>
          <p14:tracePt t="29097" x="5116513" y="5218113"/>
          <p14:tracePt t="29104" x="5056188" y="5226050"/>
          <p14:tracePt t="29112" x="5022850" y="5243513"/>
          <p14:tracePt t="29121" x="4997450" y="5251450"/>
          <p14:tracePt t="29129" x="4979988" y="5260975"/>
          <p14:tracePt t="29145" x="4972050" y="5268913"/>
          <p14:tracePt t="29152" x="4962525" y="5276850"/>
          <p14:tracePt t="29156" x="4954588" y="5286375"/>
          <p14:tracePt t="29164" x="4937125" y="5302250"/>
          <p14:tracePt t="29171" x="4919663" y="5311775"/>
          <p14:tracePt t="29179" x="4894263" y="5337175"/>
          <p14:tracePt t="29187" x="4868863" y="5353050"/>
          <p14:tracePt t="29194" x="4852988" y="5362575"/>
          <p14:tracePt t="29203" x="4818063" y="5380038"/>
          <p14:tracePt t="29210" x="4767263" y="5387975"/>
          <p14:tracePt t="29218" x="4724400" y="5405438"/>
          <p14:tracePt t="29226" x="4699000" y="5413375"/>
          <p14:tracePt t="29239" x="4648200" y="5438775"/>
          <p14:tracePt t="29244" x="4630738" y="5456238"/>
          <p14:tracePt t="29253" x="4605338" y="5464175"/>
          <p14:tracePt t="29261" x="4572000" y="5472113"/>
          <p14:tracePt t="29268" x="4554538" y="5481638"/>
          <p14:tracePt t="29277" x="4554538" y="5489575"/>
          <p14:tracePt t="29284" x="4546600" y="5489575"/>
          <p14:tracePt t="29293" x="4538663" y="5497513"/>
          <p14:tracePt t="29308" x="4529138" y="5507038"/>
          <p14:tracePt t="29356" x="4521200" y="5514975"/>
          <p14:tracePt t="29364" x="4513263" y="5514975"/>
          <p14:tracePt t="29388" x="4513263" y="5524500"/>
          <p14:tracePt t="29560" x="4521200" y="5524500"/>
          <p14:tracePt t="29568" x="4554538" y="5514975"/>
          <p14:tracePt t="29576" x="4605338" y="5472113"/>
          <p14:tracePt t="29585" x="4648200" y="5421313"/>
          <p14:tracePt t="29592" x="4657725" y="5405438"/>
          <p14:tracePt t="29741" x="4657725" y="5421313"/>
          <p14:tracePt t="29749" x="4657725" y="5430838"/>
          <p14:tracePt t="29757" x="4691063" y="5446713"/>
          <p14:tracePt t="29844" x="4657725" y="5464175"/>
          <p14:tracePt t="29852" x="4648200" y="5464175"/>
          <p14:tracePt t="29863" x="4622800" y="5464175"/>
          <p14:tracePt t="29868" x="4589463" y="5464175"/>
          <p14:tracePt t="29877" x="4572000" y="5464175"/>
          <p14:tracePt t="29885" x="4554538" y="5472113"/>
          <p14:tracePt t="29892" x="4546600" y="5472113"/>
          <p14:tracePt t="29899" x="4538663" y="5489575"/>
          <p14:tracePt t="29908" x="4529138" y="5489575"/>
          <p14:tracePt t="29916" x="4521200" y="5489575"/>
          <p14:tracePt t="29924" x="4513263" y="5489575"/>
          <p14:tracePt t="29933" x="4495800" y="5507038"/>
          <p14:tracePt t="29940" x="4478338" y="5514975"/>
          <p14:tracePt t="29949" x="4452938" y="5532438"/>
          <p14:tracePt t="29960" x="4435475" y="5540375"/>
          <p14:tracePt t="29964" x="4410075" y="5565775"/>
          <p14:tracePt t="29973" x="4376738" y="5583238"/>
          <p14:tracePt t="29980" x="4351338" y="5591175"/>
          <p14:tracePt t="29988" x="4333875" y="5608638"/>
          <p14:tracePt t="29999" x="4291013" y="5626100"/>
          <p14:tracePt t="30004" x="4240213" y="5659438"/>
          <p14:tracePt t="30014" x="4206875" y="5684838"/>
          <p14:tracePt t="30020" x="4138613" y="5710238"/>
          <p14:tracePt t="30027" x="4121150" y="5710238"/>
          <p14:tracePt t="30038" x="4070350" y="5735638"/>
          <p14:tracePt t="30043" x="4011613" y="5753100"/>
          <p14:tracePt t="30052" x="3951288" y="5788025"/>
          <p14:tracePt t="30060" x="3883025" y="5813425"/>
          <p14:tracePt t="30069" x="3841750" y="5838825"/>
          <p14:tracePt t="30076" x="3790950" y="5854700"/>
          <p14:tracePt t="30085" x="3748088" y="5872163"/>
          <p14:tracePt t="30092" x="3713163" y="5880100"/>
          <p14:tracePt t="30099" x="3679825" y="5897563"/>
          <p14:tracePt t="30108" x="3646488" y="5905500"/>
          <p14:tracePt t="30116" x="3594100" y="5922963"/>
          <p14:tracePt t="30124" x="3552825" y="5932488"/>
          <p14:tracePt t="30132" x="3517900" y="5940425"/>
          <p14:tracePt t="30140" x="3484563" y="5948363"/>
          <p14:tracePt t="30149" x="3449638" y="5957888"/>
          <p14:tracePt t="30156" x="3416300" y="5957888"/>
          <p14:tracePt t="30165" x="3398838" y="5965825"/>
          <p14:tracePt t="30172" x="3365500" y="5965825"/>
          <p14:tracePt t="30180" x="3340100" y="5965825"/>
          <p14:tracePt t="30189" x="3305175" y="5983288"/>
          <p14:tracePt t="30196" x="3271838" y="5983288"/>
          <p14:tracePt t="30205" x="3246438" y="5983288"/>
          <p14:tracePt t="30212" x="3203575" y="5991225"/>
          <p14:tracePt t="30222" x="3152775" y="5991225"/>
          <p14:tracePt t="30227" x="3109913" y="5991225"/>
          <p14:tracePt t="30238" x="3051175" y="5991225"/>
          <p14:tracePt t="30244" x="3016250" y="6008688"/>
          <p14:tracePt t="30252" x="2974975" y="6008688"/>
          <p14:tracePt t="30260" x="2949575" y="6016625"/>
          <p14:tracePt t="30285" x="2990850" y="5991225"/>
          <p14:tracePt t="30292" x="3016250" y="5948363"/>
          <p14:tracePt t="30300" x="3041650" y="5940425"/>
          <p14:tracePt t="30308" x="3051175" y="5897563"/>
          <p14:tracePt t="30420" x="3076575" y="5897563"/>
          <p14:tracePt t="30428" x="3101975" y="5897563"/>
          <p14:tracePt t="30436" x="3109913" y="5889625"/>
          <p14:tracePt t="30444" x="3119438" y="5889625"/>
          <p14:tracePt t="30455" x="3119438" y="5905500"/>
          <p14:tracePt t="30476" x="3119438" y="5897563"/>
          <p14:tracePt t="30540" x="3109913" y="5897563"/>
          <p14:tracePt t="30556" x="3101975" y="5897563"/>
          <p14:tracePt t="30580" x="3094038" y="5897563"/>
          <p14:tracePt t="30597" x="3084513" y="5897563"/>
          <p14:tracePt t="30612" x="3076575" y="5897563"/>
          <p14:tracePt t="30652" x="3051175" y="5897563"/>
          <p14:tracePt t="30660" x="3041650" y="5897563"/>
          <p14:tracePt t="30668" x="3025775" y="5897563"/>
          <p14:tracePt t="30684" x="3000375" y="5897563"/>
          <p14:tracePt t="30699" x="2990850" y="5897563"/>
          <p14:tracePt t="30708" x="2982913" y="5897563"/>
          <p14:tracePt t="30724" x="2974975" y="5897563"/>
          <p14:tracePt t="30741" x="2965450" y="5897563"/>
          <p14:tracePt t="30756" x="2957513" y="5897563"/>
          <p14:tracePt t="30765" x="2949575" y="5897563"/>
          <p14:tracePt t="30773" x="2949575" y="5889625"/>
          <p14:tracePt t="32093" x="2906713" y="5880100"/>
          <p14:tracePt t="32100" x="2838450" y="5880100"/>
          <p14:tracePt t="32108" x="2736850" y="5872163"/>
          <p14:tracePt t="32115" x="2651125" y="5864225"/>
          <p14:tracePt t="32124" x="2625725" y="5864225"/>
          <p14:tracePt t="32196" x="2617788" y="5854700"/>
          <p14:tracePt t="32204" x="2617788" y="5846763"/>
          <p14:tracePt t="32216" x="2592388" y="5846763"/>
          <p14:tracePt t="32220" x="2566988" y="5838825"/>
          <p14:tracePt t="32228" x="2541588" y="5838825"/>
          <p14:tracePt t="32237" x="2516188" y="5838825"/>
          <p14:tracePt t="32244" x="2498725" y="5838825"/>
          <p14:tracePt t="32372" x="2489200" y="5838825"/>
          <p14:tracePt t="32380" x="2489200" y="5829300"/>
          <p14:tracePt t="32396" x="2481263" y="5829300"/>
          <p14:tracePt t="32406" x="2473325" y="5829300"/>
          <p14:tracePt t="32412" x="2447925" y="5829300"/>
          <p14:tracePt t="32427" x="2455863" y="5829300"/>
          <p14:tracePt t="32580" x="2455863" y="5821363"/>
          <p14:tracePt t="32588" x="2455863" y="5813425"/>
          <p14:tracePt t="32620" x="2455863" y="5795963"/>
          <p14:tracePt t="32644" x="2455863" y="5778500"/>
          <p14:tracePt t="32652" x="2455863" y="5770563"/>
          <p14:tracePt t="32668" x="2463800" y="5761038"/>
          <p14:tracePt t="32676" x="2463800" y="5753100"/>
          <p14:tracePt t="32684" x="2463800" y="5735638"/>
          <p14:tracePt t="32700" x="2473325" y="5710238"/>
          <p14:tracePt t="32708" x="2473325" y="5702300"/>
          <p14:tracePt t="32716" x="2489200" y="5684838"/>
          <p14:tracePt t="32724" x="2489200" y="5668963"/>
          <p14:tracePt t="32732" x="2489200" y="5651500"/>
          <p14:tracePt t="32740" x="2498725" y="5626100"/>
          <p14:tracePt t="32749" x="2498725" y="5608638"/>
          <p14:tracePt t="32765" x="2498725" y="5575300"/>
          <p14:tracePt t="32773" x="2516188" y="5557838"/>
          <p14:tracePt t="32780" x="2516188" y="5549900"/>
          <p14:tracePt t="32791" x="2516188" y="5532438"/>
          <p14:tracePt t="32796" x="2516188" y="5524500"/>
          <p14:tracePt t="32807" x="2516188" y="5507038"/>
          <p14:tracePt t="32812" x="2516188" y="5497513"/>
          <p14:tracePt t="32823" x="2516188" y="5489575"/>
          <p14:tracePt t="32827" x="2516188" y="5481638"/>
          <p14:tracePt t="32836" x="2516188" y="5472113"/>
          <p14:tracePt t="32844" x="2516188" y="5464175"/>
          <p14:tracePt t="32852" x="2516188" y="5446713"/>
          <p14:tracePt t="32876" x="2516188" y="5438775"/>
          <p14:tracePt t="32892" x="2516188" y="5430838"/>
          <p14:tracePt t="32940" x="2506663" y="5430838"/>
          <p14:tracePt t="33052" x="2524125" y="5405438"/>
          <p14:tracePt t="33060" x="2566988" y="5387975"/>
          <p14:tracePt t="33068" x="2582863" y="5380038"/>
          <p14:tracePt t="33086" x="2592388" y="5380038"/>
          <p14:tracePt t="33192" x="2566988" y="5395913"/>
          <p14:tracePt t="33200" x="2549525" y="5405438"/>
          <p14:tracePt t="33208" x="2541588" y="5362575"/>
          <p14:tracePt t="33216" x="2557463" y="5353050"/>
          <p14:tracePt t="33224" x="2541588" y="5353050"/>
          <p14:tracePt t="33232" x="2541588" y="5362575"/>
          <p14:tracePt t="33249" x="2532063" y="5362575"/>
          <p14:tracePt t="33268" x="2524125" y="5362575"/>
          <p14:tracePt t="33284" x="2516188" y="5362575"/>
          <p14:tracePt t="33292" x="2506663" y="5362575"/>
          <p14:tracePt t="33300" x="2498725" y="5362575"/>
          <p14:tracePt t="33308" x="2489200" y="5370513"/>
          <p14:tracePt t="33316" x="2489200" y="5380038"/>
          <p14:tracePt t="33324" x="2481263" y="5380038"/>
          <p14:tracePt t="33396" x="2473325" y="5380038"/>
          <p14:tracePt t="33420" x="2455863" y="5380038"/>
          <p14:tracePt t="33428" x="2447925" y="5380038"/>
          <p14:tracePt t="33524" x="2447925" y="5370513"/>
          <p14:tracePt t="33531" x="2447925" y="5362575"/>
          <p14:tracePt t="33556" x="2430463" y="5345113"/>
          <p14:tracePt t="34653" x="2447925" y="5345113"/>
          <p14:tracePt t="34659" x="2463800" y="5337175"/>
          <p14:tracePt t="34883" x="2463800" y="5327650"/>
          <p14:tracePt t="34892" x="2455863" y="5302250"/>
          <p14:tracePt t="34900" x="2447925" y="5276850"/>
          <p14:tracePt t="34903" x="2422525" y="5260975"/>
          <p14:tracePt t="34909" x="2405063" y="5243513"/>
          <p14:tracePt t="34915" x="2397125" y="5235575"/>
          <p14:tracePt t="34924" x="2387600" y="5226050"/>
          <p14:tracePt t="34932" x="2371725" y="5226050"/>
          <p14:tracePt t="34940" x="2354263" y="5226050"/>
          <p14:tracePt t="34948" x="2336800" y="5226050"/>
          <p14:tracePt t="34971" x="2293938" y="5268913"/>
          <p14:tracePt t="34976" x="2286000" y="5302250"/>
          <p14:tracePt t="34983" x="2286000" y="5319713"/>
          <p14:tracePt t="34992" x="2286000" y="5337175"/>
          <p14:tracePt t="34999" x="2286000" y="5362575"/>
          <p14:tracePt t="35016" x="2311400" y="5380038"/>
          <p14:tracePt t="35024" x="2328863" y="5387975"/>
          <p14:tracePt t="35027" x="2371725" y="5387975"/>
          <p14:tracePt t="35036" x="2405063" y="5387975"/>
          <p14:tracePt t="35044" x="2438400" y="5387975"/>
          <p14:tracePt t="35059" x="2447925" y="5387975"/>
          <p14:tracePt t="35075" x="2447925" y="5380038"/>
          <p14:tracePt t="35091" x="2430463" y="5353050"/>
          <p14:tracePt t="35100" x="2413000" y="5345113"/>
          <p14:tracePt t="35108" x="2371725" y="5327650"/>
          <p14:tracePt t="35116" x="2354263" y="5319713"/>
          <p14:tracePt t="35123" x="2328863" y="5302250"/>
          <p14:tracePt t="35131" x="2319338" y="5302250"/>
          <p14:tracePt t="35149" x="2303463" y="5302250"/>
          <p14:tracePt t="35157" x="2293938" y="5302250"/>
          <p14:tracePt t="35164" x="2293938" y="5294313"/>
          <p14:tracePt t="35219" x="2293938" y="5286375"/>
          <p14:tracePt t="35620" x="2286000" y="5286375"/>
          <p14:tracePt t="35628" x="2268538" y="5268913"/>
          <p14:tracePt t="35636" x="2260600" y="5268913"/>
          <p14:tracePt t="35656" x="2235200" y="5268913"/>
          <p14:tracePt t="35660" x="2227263" y="5268913"/>
          <p14:tracePt t="35668" x="2217738" y="5268913"/>
          <p14:tracePt t="35676" x="2200275" y="5260975"/>
          <p14:tracePt t="35684" x="2184400" y="5260975"/>
          <p14:tracePt t="35691" x="2174875" y="5260975"/>
          <p14:tracePt t="35944" x="2159000" y="5260975"/>
          <p14:tracePt t="35966" x="2159000" y="5243513"/>
          <p14:tracePt t="35968" x="2174875" y="5208588"/>
          <p14:tracePt t="35976" x="2184400" y="5200650"/>
          <p14:tracePt t="35983" x="2174875" y="5208588"/>
          <p14:tracePt t="36016" x="2159000" y="5235575"/>
          <p14:tracePt t="36036" x="2149475" y="5235575"/>
          <p14:tracePt t="36052" x="2124075" y="5235575"/>
          <p14:tracePt t="36060" x="2108200" y="5235575"/>
          <p14:tracePt t="36069" x="2090738" y="5235575"/>
          <p14:tracePt t="36076" x="2065338" y="5235575"/>
          <p14:tracePt t="36092" x="2055813" y="5235575"/>
          <p14:tracePt t="36100" x="2047875" y="5235575"/>
          <p14:tracePt t="36108" x="2030413" y="5235575"/>
          <p14:tracePt t="36124" x="2030413" y="5243513"/>
          <p14:tracePt t="36149" x="2022475" y="5251450"/>
          <p14:tracePt t="36164" x="2014538" y="5251450"/>
          <p14:tracePt t="36181" x="2014538" y="5260975"/>
          <p14:tracePt t="36376" x="1997075" y="5260975"/>
          <p14:tracePt t="37020" x="2005013" y="5268913"/>
          <p14:tracePt t="37168" x="1997075" y="5268913"/>
          <p14:tracePt t="37176" x="1963738" y="5268913"/>
          <p14:tracePt t="37185" x="1938338" y="5268913"/>
          <p14:tracePt t="37192" x="1920875" y="5260975"/>
          <p14:tracePt t="37203" x="1911350" y="5251450"/>
          <p14:tracePt t="37208" x="1895475" y="5235575"/>
          <p14:tracePt t="37217" x="1895475" y="5226050"/>
          <p14:tracePt t="37228" x="1878013" y="5226050"/>
          <p14:tracePt t="37273" x="1895475" y="5260975"/>
          <p14:tracePt t="37278" x="1903413" y="5268913"/>
          <p14:tracePt t="37284" x="1920875" y="5294313"/>
          <p14:tracePt t="37292" x="1946275" y="5319713"/>
          <p14:tracePt t="37300" x="1963738" y="5319713"/>
          <p14:tracePt t="37308" x="2005013" y="5319713"/>
          <p14:tracePt t="37316" x="2065338" y="5337175"/>
          <p14:tracePt t="37326" x="2082800" y="5337175"/>
          <p14:tracePt t="37332" x="2141538" y="5345113"/>
          <p14:tracePt t="37342" x="2200275" y="5353050"/>
          <p14:tracePt t="37347" x="2278063" y="5362575"/>
          <p14:tracePt t="37357" x="2413000" y="5387975"/>
          <p14:tracePt t="37364" x="2532063" y="5395913"/>
          <p14:tracePt t="37374" x="2643188" y="5413375"/>
          <p14:tracePt t="37381" x="2727325" y="5421313"/>
          <p14:tracePt t="37390" x="2805113" y="5430838"/>
          <p14:tracePt t="37396" x="2871788" y="5430838"/>
          <p14:tracePt t="37404" x="2949575" y="5438775"/>
          <p14:tracePt t="37412" x="3025775" y="5446713"/>
          <p14:tracePt t="37420" x="3094038" y="5464175"/>
          <p14:tracePt t="37428" x="3170238" y="5472113"/>
          <p14:tracePt t="37436" x="3238500" y="5472113"/>
          <p14:tracePt t="37444" x="3314700" y="5472113"/>
          <p14:tracePt t="37452" x="3365500" y="5472113"/>
          <p14:tracePt t="37460" x="3390900" y="5472113"/>
          <p14:tracePt t="37468" x="3433763" y="5472113"/>
          <p14:tracePt t="37476" x="3492500" y="5472113"/>
          <p14:tracePt t="37484" x="3527425" y="5472113"/>
          <p14:tracePt t="37492" x="3568700" y="5472113"/>
          <p14:tracePt t="37500" x="3611563" y="5472113"/>
          <p14:tracePt t="37508" x="3636963" y="5472113"/>
          <p14:tracePt t="37516" x="3662363" y="5472113"/>
          <p14:tracePt t="37524" x="3697288" y="5472113"/>
          <p14:tracePt t="37531" x="3730625" y="5472113"/>
          <p14:tracePt t="37541" x="3756025" y="5472113"/>
          <p14:tracePt t="37547" x="3790950" y="5472113"/>
          <p14:tracePt t="37557" x="3849688" y="5481638"/>
          <p14:tracePt t="37564" x="3875088" y="5489575"/>
          <p14:tracePt t="37574" x="3908425" y="5497513"/>
          <p14:tracePt t="37581" x="3951288" y="5497513"/>
          <p14:tracePt t="37591" x="3986213" y="5497513"/>
          <p14:tracePt t="37596" x="4011613" y="5514975"/>
          <p14:tracePt t="37604" x="4037013" y="5514975"/>
          <p14:tracePt t="37612" x="4044950" y="5524500"/>
          <p14:tracePt t="37652" x="4052888" y="5524500"/>
          <p14:tracePt t="37660" x="4070350" y="5524500"/>
          <p14:tracePt t="37669" x="4087813" y="5524500"/>
          <p14:tracePt t="37676" x="4113213" y="5524500"/>
          <p14:tracePt t="37687" x="4138613" y="5540375"/>
          <p14:tracePt t="37692" x="4146550" y="5540375"/>
          <p14:tracePt t="37703" x="4164013" y="5540375"/>
          <p14:tracePt t="37707" x="4189413" y="5549900"/>
          <p14:tracePt t="37717" x="4197350" y="5557838"/>
          <p14:tracePt t="37741" x="4206875" y="5565775"/>
          <p14:tracePt t="37747" x="4232275" y="5583238"/>
          <p14:tracePt t="37764" x="4257675" y="5600700"/>
          <p14:tracePt t="37775" x="4283075" y="5626100"/>
          <p14:tracePt t="37781" x="4300538" y="5641975"/>
          <p14:tracePt t="37789" x="4325938" y="5668963"/>
          <p14:tracePt t="37796" x="4341813" y="5684838"/>
          <p14:tracePt t="37805" x="4351338" y="5702300"/>
          <p14:tracePt t="37812" x="4376738" y="5719763"/>
          <p14:tracePt t="37820" x="4384675" y="5727700"/>
          <p14:tracePt t="37836" x="4394200" y="5727700"/>
          <p14:tracePt t="37884" x="4394200" y="5735638"/>
          <p14:tracePt t="38233" x="4394200" y="5727700"/>
          <p14:tracePt t="38300" x="4376738" y="5735638"/>
          <p14:tracePt t="38308" x="4351338" y="5735638"/>
          <p14:tracePt t="38316" x="4333875" y="5727700"/>
          <p14:tracePt t="38327" x="4325938" y="5727700"/>
          <p14:tracePt t="38333" x="4308475" y="5719763"/>
          <p14:tracePt t="38340" x="4291013" y="5710238"/>
          <p14:tracePt t="38348" x="4283075" y="5710238"/>
          <p14:tracePt t="38357" x="4275138" y="5710238"/>
          <p14:tracePt t="38388" x="4291013" y="5710238"/>
          <p14:tracePt t="38398" x="4308475" y="5710238"/>
          <p14:tracePt t="38404" x="4316413" y="5710238"/>
          <p14:tracePt t="38412" x="4325938" y="5710238"/>
          <p14:tracePt t="38420" x="4333875" y="5710238"/>
          <p14:tracePt t="38452" x="4341813" y="5710238"/>
          <p14:tracePt t="38460" x="4351338" y="5710238"/>
          <p14:tracePt t="38468" x="4368800" y="5702300"/>
          <p14:tracePt t="38477" x="4384675" y="5702300"/>
          <p14:tracePt t="38486" x="4410075" y="5702300"/>
          <p14:tracePt t="38492" x="4452938" y="5702300"/>
          <p14:tracePt t="38500" x="4495800" y="5684838"/>
          <p14:tracePt t="38508" x="4513263" y="5684838"/>
          <p14:tracePt t="38517" x="4554538" y="5684838"/>
          <p14:tracePt t="38524" x="4605338" y="5676900"/>
          <p14:tracePt t="38531" x="4648200" y="5668963"/>
          <p14:tracePt t="38542" x="4699000" y="5651500"/>
          <p14:tracePt t="38548" x="4716463" y="5651500"/>
          <p14:tracePt t="38558" x="4733925" y="5641975"/>
          <p14:tracePt t="38564" x="4741863" y="5641975"/>
          <p14:tracePt t="38580" x="4749800" y="5634038"/>
          <p14:tracePt t="38605" x="4759325" y="5634038"/>
          <p14:tracePt t="38612" x="4775200" y="5616575"/>
          <p14:tracePt t="38620" x="4784725" y="5616575"/>
          <p14:tracePt t="38628" x="4810125" y="5608638"/>
          <p14:tracePt t="38636" x="4835525" y="5608638"/>
          <p14:tracePt t="38644" x="4843463" y="5600700"/>
          <p14:tracePt t="38652" x="4868863" y="5600700"/>
          <p14:tracePt t="38660" x="4886325" y="5591175"/>
          <p14:tracePt t="38668" x="4894263" y="5583238"/>
          <p14:tracePt t="38748" x="4903788" y="5565775"/>
          <p14:tracePt t="38756" x="4911725" y="5565775"/>
          <p14:tracePt t="38788" x="4911725" y="5557838"/>
          <p14:tracePt t="38804" x="4919663" y="5549900"/>
          <p14:tracePt t="38820" x="4919663" y="5540375"/>
          <p14:tracePt t="38844" x="4937125" y="5532438"/>
          <p14:tracePt t="38852" x="4946650" y="5532438"/>
          <p14:tracePt t="38861" x="4954588" y="5524500"/>
          <p14:tracePt t="38867" x="4972050" y="5481638"/>
          <p14:tracePt t="38876" x="4972050" y="5464175"/>
          <p14:tracePt t="38884" x="4997450" y="5438775"/>
          <p14:tracePt t="38892" x="5030788" y="5430838"/>
          <p14:tracePt t="38900" x="5048250" y="5421313"/>
          <p14:tracePt t="39012" x="5048250" y="5405438"/>
          <p14:tracePt t="39020" x="5022850" y="5395913"/>
          <p14:tracePt t="39028" x="5013325" y="5395913"/>
          <p14:tracePt t="39037" x="5013325" y="5387975"/>
          <p14:tracePt t="39044" x="5030788" y="5380038"/>
          <p14:tracePt t="39100" x="5022850" y="5370513"/>
          <p14:tracePt t="39148" x="5030788" y="5380038"/>
          <p14:tracePt t="39157" x="5056188" y="5387975"/>
          <p14:tracePt t="39166" x="5064125" y="5387975"/>
          <p14:tracePt t="39172" x="5091113" y="5387975"/>
          <p14:tracePt t="39189" x="5106988" y="5387975"/>
          <p14:tracePt t="39220" x="5132388" y="5387975"/>
          <p14:tracePt t="39228" x="5149850" y="5380038"/>
          <p14:tracePt t="39236" x="5157788" y="5380038"/>
          <p14:tracePt t="39244" x="5175250" y="5370513"/>
          <p14:tracePt t="39252" x="5192713" y="5370513"/>
          <p14:tracePt t="39262" x="5200650" y="5353050"/>
          <p14:tracePt t="39316" x="5208588" y="5353050"/>
          <p14:tracePt t="39379" x="5226050" y="5353050"/>
          <p14:tracePt t="39387" x="5235575" y="5353050"/>
          <p14:tracePt t="39412" x="5235575" y="5370513"/>
          <p14:tracePt t="39420" x="5208588" y="5380038"/>
          <p14:tracePt t="39428" x="5192713" y="5395913"/>
          <p14:tracePt t="39484" x="5183188" y="5387975"/>
          <p14:tracePt t="39492" x="5167313" y="5387975"/>
          <p14:tracePt t="39508" x="5149850" y="5395913"/>
          <p14:tracePt t="39556" x="5141913" y="5395913"/>
          <p14:tracePt t="39588" x="5132388" y="5395913"/>
          <p14:tracePt t="39636" x="5141913" y="5395913"/>
          <p14:tracePt t="39716" x="5149850" y="5395913"/>
          <p14:tracePt t="39724" x="5157788" y="5387975"/>
          <p14:tracePt t="39740" x="5175250" y="5387975"/>
          <p14:tracePt t="39747" x="5183188" y="5387975"/>
          <p14:tracePt t="39764" x="5192713" y="5387975"/>
          <p14:tracePt t="39775" x="5200650" y="5387975"/>
          <p14:tracePt t="39828" x="5208588" y="5380038"/>
          <p14:tracePt t="39852" x="5218113" y="5380038"/>
          <p14:tracePt t="39940" x="5235575" y="5380038"/>
          <p14:tracePt t="39947" x="5251450" y="5380038"/>
          <p14:tracePt t="39956" x="5276850" y="5380038"/>
          <p14:tracePt t="39964" x="5302250" y="5380038"/>
          <p14:tracePt t="39974" x="5337175" y="5380038"/>
          <p14:tracePt t="39981" x="5362575" y="5345113"/>
          <p14:tracePt t="39988" x="5380038" y="5327650"/>
          <p14:tracePt t="40004" x="5380038" y="5319713"/>
          <p14:tracePt t="40020" x="5380038" y="5311775"/>
          <p14:tracePt t="40076" x="5387975" y="5311775"/>
          <p14:tracePt t="40084" x="5387975" y="5327650"/>
          <p14:tracePt t="40100" x="5362575" y="5353050"/>
          <p14:tracePt t="40116" x="5353050" y="5395913"/>
          <p14:tracePt t="40124" x="5370513" y="5380038"/>
          <p14:tracePt t="40164" x="5353050" y="5380038"/>
          <p14:tracePt t="40292" x="5345113" y="5370513"/>
          <p14:tracePt t="44920" x="5345113" y="5387975"/>
          <p14:tracePt t="45003" x="5327650" y="5387975"/>
          <p14:tracePt t="45012" x="5311775" y="5387975"/>
          <p14:tracePt t="45020" x="5362575" y="5387975"/>
          <p14:tracePt t="45035" x="5362575" y="5380038"/>
          <p14:tracePt t="45043" x="5362575" y="5370513"/>
          <p14:tracePt t="45176" x="5370513" y="5370513"/>
          <p14:tracePt t="45192" x="5380038" y="5370513"/>
          <p14:tracePt t="45200" x="5380038" y="5362575"/>
          <p14:tracePt t="45209" x="5387975" y="5362575"/>
          <p14:tracePt t="45753" x="5387975" y="5345113"/>
          <p14:tracePt t="45764" x="5387975" y="5337175"/>
          <p14:tracePt t="45779" x="5387975" y="5319713"/>
          <p14:tracePt t="45788" x="5387975" y="5294313"/>
          <p14:tracePt t="45796" x="5387975" y="5286375"/>
          <p14:tracePt t="45804" x="5387975" y="5260975"/>
          <p14:tracePt t="45812" x="5387975" y="5235575"/>
          <p14:tracePt t="45819" x="5387975" y="5226050"/>
          <p14:tracePt t="45829" x="5387975" y="5218113"/>
          <p14:tracePt t="45836" x="5387975" y="5208588"/>
          <p14:tracePt t="45844" x="5387975" y="5200650"/>
          <p14:tracePt t="45852" x="5387975" y="5183188"/>
          <p14:tracePt t="45860" x="5387975" y="5167313"/>
          <p14:tracePt t="45868" x="5362575" y="5149850"/>
          <p14:tracePt t="45876" x="5327650" y="5132388"/>
          <p14:tracePt t="45883" x="5294313" y="5116513"/>
          <p14:tracePt t="45895" x="5260975" y="5106988"/>
          <p14:tracePt t="45900" x="5208588" y="5081588"/>
          <p14:tracePt t="45911" x="5149850" y="5064125"/>
          <p14:tracePt t="45916" x="5081588" y="5056188"/>
          <p14:tracePt t="45924" x="4903788" y="5038725"/>
          <p14:tracePt t="45932" x="4759325" y="5038725"/>
          <p14:tracePt t="45940" x="4648200" y="5038725"/>
          <p14:tracePt t="45948" x="4538663" y="5038725"/>
          <p14:tracePt t="45959" x="4435475" y="5030788"/>
          <p14:tracePt t="45966" x="4410075" y="5030788"/>
          <p14:tracePt t="45972" x="4394200" y="5030788"/>
          <p14:tracePt t="46068" x="4359275" y="5030788"/>
          <p14:tracePt t="46076" x="4325938" y="5030788"/>
          <p14:tracePt t="46084" x="4300538" y="5030788"/>
          <p14:tracePt t="46092" x="4257675" y="5030788"/>
          <p14:tracePt t="46102" x="4206875" y="5030788"/>
          <p14:tracePt t="46107" x="4130675" y="5030788"/>
          <p14:tracePt t="46117" x="4070350" y="5030788"/>
          <p14:tracePt t="46123" x="4062413" y="5030788"/>
          <p14:tracePt t="46135" x="4052888" y="5030788"/>
          <p14:tracePt t="46140" x="4011613" y="5030788"/>
          <p14:tracePt t="46151" x="3951288" y="5030788"/>
          <p14:tracePt t="46156" x="3925888" y="5030788"/>
          <p14:tracePt t="46164" x="3883025" y="5030788"/>
          <p14:tracePt t="46172" x="3730625" y="5030788"/>
          <p14:tracePt t="46180" x="3586163" y="5038725"/>
          <p14:tracePt t="46188" x="3449638" y="5038725"/>
          <p14:tracePt t="46199" x="3271838" y="5056188"/>
          <p14:tracePt t="46205" x="3051175" y="5081588"/>
          <p14:tracePt t="46212" x="2838450" y="5116513"/>
          <p14:tracePt t="46220" x="2617788" y="5141913"/>
          <p14:tracePt t="46229" x="2473325" y="5175250"/>
          <p14:tracePt t="46235" x="2362200" y="5200650"/>
          <p14:tracePt t="46244" x="2344738" y="5208588"/>
          <p14:tracePt t="46259" x="2371725" y="5218113"/>
          <p14:tracePt t="46267" x="2405063" y="5235575"/>
          <p14:tracePt t="46464" x="2413000" y="5260975"/>
          <p14:tracePt t="46580" x="2405063" y="5260975"/>
          <p14:tracePt t="46651" x="2397125" y="5260975"/>
          <p14:tracePt t="46825" x="2387600" y="5260975"/>
          <p14:tracePt t="46836" x="2379663" y="5260975"/>
          <p14:tracePt t="46856" x="2371725" y="5268913"/>
          <p14:tracePt t="47601" x="2362200" y="5286375"/>
          <p14:tracePt t="47608" x="2354263" y="5311775"/>
          <p14:tracePt t="47612" x="2344738" y="5353050"/>
          <p14:tracePt t="47621" x="2336800" y="5380038"/>
          <p14:tracePt t="47629" x="2336800" y="5387975"/>
          <p14:tracePt t="47636" x="2336800" y="5395913"/>
          <p14:tracePt t="47644" x="2336800" y="5405438"/>
          <p14:tracePt t="47652" x="2328863" y="5421313"/>
          <p14:tracePt t="47668" x="2311400" y="5456238"/>
          <p14:tracePt t="47676" x="2311400" y="5464175"/>
          <p14:tracePt t="47692" x="2311400" y="5481638"/>
          <p14:tracePt t="47708" x="2303463" y="5507038"/>
          <p14:tracePt t="47716" x="2293938" y="5532438"/>
          <p14:tracePt t="47724" x="2286000" y="5540375"/>
          <p14:tracePt t="47732" x="2286000" y="5565775"/>
          <p14:tracePt t="47740" x="2268538" y="5591175"/>
          <p14:tracePt t="47747" x="2243138" y="5626100"/>
          <p14:tracePt t="47755" x="2235200" y="5651500"/>
          <p14:tracePt t="47764" x="2209800" y="5684838"/>
          <p14:tracePt t="47772" x="2192338" y="5710238"/>
          <p14:tracePt t="47780" x="2184400" y="5745163"/>
          <p14:tracePt t="47787" x="2174875" y="5753100"/>
          <p14:tracePt t="47796" x="2166938" y="5770563"/>
          <p14:tracePt t="47804" x="2159000" y="5803900"/>
          <p14:tracePt t="47812" x="2149475" y="5821363"/>
          <p14:tracePt t="47820" x="2141538" y="5829300"/>
          <p14:tracePt t="47828" x="2141538" y="5838825"/>
          <p14:tracePt t="47836" x="2133600" y="5846763"/>
          <p14:tracePt t="47844" x="2116138" y="5854700"/>
          <p14:tracePt t="47852" x="2116138" y="5864225"/>
          <p14:tracePt t="47861" x="2098675" y="5880100"/>
          <p14:tracePt t="47868" x="2082800" y="5889625"/>
          <p14:tracePt t="47877" x="2082800" y="5897563"/>
          <p14:tracePt t="47884" x="2073275" y="5915025"/>
          <p14:tracePt t="47892" x="2073275" y="5922963"/>
          <p14:tracePt t="47899" x="2065338" y="5932488"/>
          <p14:tracePt t="47909" x="2065338" y="5948363"/>
          <p14:tracePt t="47924" x="2055813" y="5965825"/>
          <p14:tracePt t="47933" x="2055813" y="5973763"/>
          <p14:tracePt t="47988" x="2055813" y="5991225"/>
          <p14:tracePt t="48545" x="2047875" y="5991225"/>
          <p14:tracePt t="48620" x="2039938" y="5991225"/>
          <p14:tracePt t="48629" x="2030413" y="5991225"/>
          <p14:tracePt t="48684" x="2030413" y="5983288"/>
          <p14:tracePt t="48700" x="2022475" y="5965825"/>
          <p14:tracePt t="48732" x="2022475" y="5948363"/>
          <p14:tracePt t="48876" x="2022475" y="5932488"/>
          <p14:tracePt t="48988" x="2022475" y="5915025"/>
          <p14:tracePt t="49012" x="2005013" y="5897563"/>
          <p14:tracePt t="49076" x="2005013" y="5889625"/>
          <p14:tracePt t="49092" x="2005013" y="5880100"/>
          <p14:tracePt t="49100" x="2005013" y="5872163"/>
          <p14:tracePt t="49228" x="2005013" y="5889625"/>
          <p14:tracePt t="49245" x="2005013" y="5897563"/>
          <p14:tracePt t="49261" x="2005013" y="5915025"/>
          <p14:tracePt t="49284" x="2005013" y="5932488"/>
          <p14:tracePt t="49292" x="2005013" y="5940425"/>
          <p14:tracePt t="49308" x="2005013" y="5948363"/>
          <p14:tracePt t="49317" x="2005013" y="5957888"/>
          <p14:tracePt t="49324" x="2005013" y="5965825"/>
          <p14:tracePt t="49348" x="2005013" y="5973763"/>
          <p14:tracePt t="49413" x="2005013" y="5991225"/>
          <p14:tracePt t="49436" x="1997075" y="6008688"/>
          <p14:tracePt t="49445" x="1989138" y="6016625"/>
          <p14:tracePt t="49454" x="1989138" y="6024563"/>
          <p14:tracePt t="49460" x="1989138" y="6034088"/>
          <p14:tracePt t="49484" x="1989138" y="6042025"/>
          <p14:tracePt t="49500" x="1989138" y="6049963"/>
          <p14:tracePt t="49524" x="1979613" y="6067425"/>
          <p14:tracePt t="49564" x="1971675" y="6076950"/>
          <p14:tracePt t="49572" x="1963738" y="6084888"/>
          <p14:tracePt t="49588" x="1963738" y="6092825"/>
          <p14:tracePt t="49820" x="1946275" y="6067425"/>
          <p14:tracePt t="49828" x="1946275" y="6059488"/>
          <p14:tracePt t="49852" x="1946275" y="6042025"/>
          <p14:tracePt t="49860" x="1946275" y="6034088"/>
          <p14:tracePt t="49876" x="1946275" y="6024563"/>
          <p14:tracePt t="49900" x="1946275" y="6016625"/>
          <p14:tracePt t="50036" x="1946275" y="6008688"/>
          <p14:tracePt t="50052" x="1938338" y="5999163"/>
          <p14:tracePt t="50077" x="1938338" y="5991225"/>
          <p14:tracePt t="50092" x="1938338" y="5983288"/>
          <p14:tracePt t="50100" x="1938338" y="5965825"/>
          <p14:tracePt t="50116" x="1938338" y="5948363"/>
          <p14:tracePt t="50124" x="1938338" y="5940425"/>
          <p14:tracePt t="50132" x="1938338" y="5922963"/>
          <p14:tracePt t="50140" x="1920875" y="5905500"/>
          <p14:tracePt t="50147" x="1920875" y="5897563"/>
          <p14:tracePt t="50156" x="1920875" y="5880100"/>
          <p14:tracePt t="50165" x="1920875" y="5864225"/>
          <p14:tracePt t="50188" x="1920875" y="5846763"/>
          <p14:tracePt t="50197" x="1920875" y="5838825"/>
          <p14:tracePt t="50460" x="1911350" y="5838825"/>
          <p14:tracePt t="50508" x="1920875" y="5838825"/>
          <p14:tracePt t="50516" x="1938338" y="5813425"/>
          <p14:tracePt t="50733" x="1911350" y="5821363"/>
          <p14:tracePt t="50740" x="1903413" y="5880100"/>
          <p14:tracePt t="50745" x="1920875" y="5932488"/>
          <p14:tracePt t="50748" x="1928813" y="5932488"/>
          <p14:tracePt t="50756" x="1920875" y="5948363"/>
          <p14:tracePt t="50788" x="1911350" y="5948363"/>
          <p14:tracePt t="50800" x="1903413" y="5948363"/>
          <p14:tracePt t="50804" x="1895475" y="5948363"/>
          <p14:tracePt t="50812" x="1885950" y="5948363"/>
          <p14:tracePt t="50829" x="1860550" y="5948363"/>
          <p14:tracePt t="50836" x="1852613" y="5948363"/>
          <p14:tracePt t="50846" x="1844675" y="5948363"/>
          <p14:tracePt t="50852" x="1835150" y="5948363"/>
          <p14:tracePt t="50863" x="1827213" y="5948363"/>
          <p14:tracePt t="50865" x="1801813" y="5948363"/>
          <p14:tracePt t="50889" x="1793875" y="5948363"/>
          <p14:tracePt t="50897" x="1784350" y="5948363"/>
          <p14:tracePt t="50956" x="1784350" y="5940425"/>
          <p14:tracePt t="50967" x="1784350" y="5932488"/>
          <p14:tracePt t="50996" x="1784350" y="5922963"/>
          <p14:tracePt t="51004" x="1784350" y="5897563"/>
          <p14:tracePt t="51012" x="1784350" y="5889625"/>
          <p14:tracePt t="51030" x="1784350" y="5880100"/>
          <p14:tracePt t="51047" x="1784350" y="5864225"/>
          <p14:tracePt t="51063" x="1784350" y="5846763"/>
          <p14:tracePt t="51149" x="1784350" y="5838825"/>
          <p14:tracePt t="51156" x="1784350" y="5821363"/>
          <p14:tracePt t="51165" x="1784350" y="5795963"/>
          <p14:tracePt t="51172" x="1784350" y="5778500"/>
          <p14:tracePt t="51181" x="1784350" y="5745163"/>
          <p14:tracePt t="51188" x="1793875" y="5710238"/>
          <p14:tracePt t="51197" x="1809750" y="5684838"/>
          <p14:tracePt t="51204" x="1827213" y="5634038"/>
          <p14:tracePt t="51212" x="1835150" y="5583238"/>
          <p14:tracePt t="51220" x="1835150" y="5549900"/>
          <p14:tracePt t="51229" x="1844675" y="5507038"/>
          <p14:tracePt t="51237" x="1844675" y="5438775"/>
          <p14:tracePt t="51245" x="1844675" y="5286375"/>
          <p14:tracePt t="51252" x="1801813" y="5073650"/>
          <p14:tracePt t="51261" x="1700213" y="4784725"/>
          <p14:tracePt t="51268" x="1538288" y="4495800"/>
          <p14:tracePt t="51276" x="1343025" y="4232275"/>
          <p14:tracePt t="51284" x="1112838" y="3986213"/>
          <p14:tracePt t="51292" x="841375" y="3730625"/>
          <p14:tracePt t="51301" x="509588" y="3467100"/>
          <p14:tracePt t="51308" x="169863" y="322897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mc:AlternateContent xmlns:mc="http://schemas.openxmlformats.org/markup-compatibility/2006" xmlns:a14="http://schemas.microsoft.com/office/drawing/2010/main">
        <mc:Choice Requires="a14">
          <p:sp>
            <p:nvSpPr>
              <p:cNvPr id="6146" name="Text Box 28"/>
              <p:cNvSpPr txBox="1">
                <a:spLocks noChangeArrowheads="1"/>
              </p:cNvSpPr>
              <p:nvPr/>
            </p:nvSpPr>
            <p:spPr bwMode="auto">
              <a:xfrm>
                <a:off x="101381" y="1114180"/>
                <a:ext cx="8648335" cy="110799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0" indent="0" algn="just">
                  <a:buNone/>
                </a:pPr>
                <a:r>
                  <a:rPr lang="en-US" sz="2200" dirty="0"/>
                  <a:t>Average water saturation as a function of the injected PV of water, </a:t>
                </a:r>
                <a14:m>
                  <m:oMath xmlns:m="http://schemas.openxmlformats.org/officeDocument/2006/math">
                    <m:r>
                      <a:rPr lang="en-US" sz="2200">
                        <a:latin typeface="Cambria Math" panose="02040503050406030204" pitchFamily="18" charset="0"/>
                      </a:rPr>
                      <m:t> </m:t>
                    </m:r>
                    <m:sSub>
                      <m:sSubPr>
                        <m:ctrlPr>
                          <a:rPr lang="en-US" sz="2200" i="1">
                            <a:latin typeface="Cambria Math" panose="02040503050406030204" pitchFamily="18" charset="0"/>
                          </a:rPr>
                        </m:ctrlPr>
                      </m:sSubPr>
                      <m:e>
                        <m:r>
                          <a:rPr lang="en-US" sz="2200" i="1">
                            <a:latin typeface="Cambria Math" panose="02040503050406030204" pitchFamily="18" charset="0"/>
                          </a:rPr>
                          <m:t>𝑄</m:t>
                        </m:r>
                      </m:e>
                      <m:sub>
                        <m:r>
                          <a:rPr lang="en-US" sz="2200" i="1">
                            <a:latin typeface="Cambria Math" panose="02040503050406030204" pitchFamily="18" charset="0"/>
                          </a:rPr>
                          <m:t>𝑖</m:t>
                        </m:r>
                      </m:sub>
                    </m:sSub>
                  </m:oMath>
                </a14:m>
                <a:r>
                  <a:rPr lang="en-US" sz="2200" dirty="0"/>
                  <a:t>, and the water saturation at the outlet end of the core shows in Fig 16</a:t>
                </a:r>
              </a:p>
            </p:txBody>
          </p:sp>
        </mc:Choice>
        <mc:Fallback xmlns="">
          <p:sp>
            <p:nvSpPr>
              <p:cNvPr id="6146" name="Text Box 28"/>
              <p:cNvSpPr txBox="1">
                <a:spLocks noRot="1" noChangeAspect="1" noMove="1" noResize="1" noEditPoints="1" noAdjustHandles="1" noChangeArrowheads="1" noChangeShapeType="1" noTextEdit="1"/>
              </p:cNvSpPr>
              <p:nvPr/>
            </p:nvSpPr>
            <p:spPr bwMode="auto">
              <a:xfrm>
                <a:off x="101381" y="1114180"/>
                <a:ext cx="8648335" cy="1107996"/>
              </a:xfrm>
              <a:prstGeom prst="rect">
                <a:avLst/>
              </a:prstGeom>
              <a:blipFill>
                <a:blip r:embed="rId4"/>
                <a:stretch>
                  <a:fillRect l="-917" t="-3297" r="-987" b="-104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LID4096">
                    <a:noFill/>
                  </a:rPr>
                  <a:t> </a:t>
                </a:r>
              </a:p>
            </p:txBody>
          </p:sp>
        </mc:Fallback>
      </mc:AlternateContent>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18</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9001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177963" y="-40479"/>
            <a:ext cx="8692508" cy="954107"/>
          </a:xfrm>
          <a:prstGeom prst="rect">
            <a:avLst/>
          </a:prstGeom>
        </p:spPr>
        <p:txBody>
          <a:bodyPr wrap="none">
            <a:spAutoFit/>
          </a:bodyPr>
          <a:lstStyle/>
          <a:p>
            <a:r>
              <a:rPr lang="en-US" sz="2800" b="1" dirty="0">
                <a:solidFill>
                  <a:srgbClr val="000000"/>
                </a:solidFill>
                <a:latin typeface="Arial Rounded MT Bold"/>
                <a:cs typeface="Arial Rounded MT Bold"/>
              </a:rPr>
              <a:t>Experimental Results – </a:t>
            </a:r>
          </a:p>
          <a:p>
            <a:r>
              <a:rPr lang="en-US" sz="2800" b="1" dirty="0">
                <a:solidFill>
                  <a:srgbClr val="000000"/>
                </a:solidFill>
                <a:latin typeface="Arial Rounded MT Bold"/>
                <a:cs typeface="Arial Rounded MT Bold"/>
              </a:rPr>
              <a:t>Relative Permeability using Johnson et al method</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9" name="Picture 18" descr="A close up of a map&#10;&#10;Description automatically generated">
            <a:extLst>
              <a:ext uri="{FF2B5EF4-FFF2-40B4-BE49-F238E27FC236}">
                <a16:creationId xmlns:a16="http://schemas.microsoft.com/office/drawing/2014/main" id="{3AF2958A-D816-4078-86CB-05EF9E4C4DAA}"/>
              </a:ext>
            </a:extLst>
          </p:cNvPr>
          <p:cNvPicPr/>
          <p:nvPr/>
        </p:nvPicPr>
        <p:blipFill>
          <a:blip r:embed="rId6">
            <a:extLst>
              <a:ext uri="{28A0092B-C50C-407E-A947-70E740481C1C}">
                <a14:useLocalDpi xmlns:a14="http://schemas.microsoft.com/office/drawing/2010/main" val="0"/>
              </a:ext>
            </a:extLst>
          </a:blip>
          <a:stretch>
            <a:fillRect/>
          </a:stretch>
        </p:blipFill>
        <p:spPr>
          <a:xfrm>
            <a:off x="313395" y="2761134"/>
            <a:ext cx="5877680" cy="3231418"/>
          </a:xfrm>
          <a:prstGeom prst="rect">
            <a:avLst/>
          </a:prstGeom>
        </p:spPr>
      </p:pic>
      <p:sp>
        <p:nvSpPr>
          <p:cNvPr id="6" name="Rectangle 5">
            <a:extLst>
              <a:ext uri="{FF2B5EF4-FFF2-40B4-BE49-F238E27FC236}">
                <a16:creationId xmlns:a16="http://schemas.microsoft.com/office/drawing/2014/main" id="{D2A7A901-B775-4BB3-A663-BA09F93D274A}"/>
              </a:ext>
            </a:extLst>
          </p:cNvPr>
          <p:cNvSpPr/>
          <p:nvPr/>
        </p:nvSpPr>
        <p:spPr>
          <a:xfrm>
            <a:off x="6191075" y="3897161"/>
            <a:ext cx="3392719" cy="646331"/>
          </a:xfrm>
          <a:prstGeom prst="rect">
            <a:avLst/>
          </a:prstGeom>
        </p:spPr>
        <p:txBody>
          <a:bodyPr wrap="square">
            <a:spAutoFit/>
          </a:bodyPr>
          <a:lstStyle/>
          <a:p>
            <a:r>
              <a:rPr lang="en-US" sz="1800" dirty="0"/>
              <a:t>Fig 16 - </a:t>
            </a:r>
            <a:r>
              <a:rPr lang="en-US" sz="1800" dirty="0" err="1"/>
              <a:t>Sw</a:t>
            </a:r>
            <a:r>
              <a:rPr lang="en-US" sz="1800" dirty="0"/>
              <a:t> and Sw2 vs Injected PV</a:t>
            </a:r>
            <a:endParaRPr lang="LID4096" sz="1800" dirty="0"/>
          </a:p>
        </p:txBody>
      </p:sp>
      <p:pic>
        <p:nvPicPr>
          <p:cNvPr id="10" name="Audio 9">
            <a:hlinkClick r:id="" action="ppaction://media"/>
            <a:extLst>
              <a:ext uri="{FF2B5EF4-FFF2-40B4-BE49-F238E27FC236}">
                <a16:creationId xmlns:a16="http://schemas.microsoft.com/office/drawing/2014/main" id="{09992485-1196-44F2-8842-597CF67463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755079527"/>
      </p:ext>
    </p:extLst>
  </p:cSld>
  <p:clrMapOvr>
    <a:masterClrMapping/>
  </p:clrMapOvr>
  <mc:AlternateContent xmlns:mc="http://schemas.openxmlformats.org/markup-compatibility/2006" xmlns:p14="http://schemas.microsoft.com/office/powerpoint/2010/main">
    <mc:Choice Requires="p14">
      <p:transition spd="slow" p14:dur="2000" advTm="41699"/>
    </mc:Choice>
    <mc:Fallback xmlns="">
      <p:transition spd="slow" advTm="41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199" x="5157788" y="2413000"/>
          <p14:tracePt t="6665" x="5175250" y="2413000"/>
          <p14:tracePt t="6963" x="5175250" y="2422525"/>
          <p14:tracePt t="6971" x="5175250" y="2430463"/>
          <p14:tracePt t="6979" x="5175250" y="2422525"/>
          <p14:tracePt t="7019" x="5167313" y="2430463"/>
          <p14:tracePt t="7039" x="5157788" y="2430463"/>
          <p14:tracePt t="7047" x="5157788" y="2438400"/>
          <p14:tracePt t="7127" x="5149850" y="2438400"/>
          <p14:tracePt t="7775" x="5149850" y="2405063"/>
          <p14:tracePt t="7782" x="5149850" y="2397125"/>
          <p14:tracePt t="7790" x="5149850" y="2387600"/>
          <p14:tracePt t="7799" x="5149850" y="2362200"/>
          <p14:tracePt t="7806" x="5149850" y="2354263"/>
          <p14:tracePt t="7811" x="5149850" y="2336800"/>
          <p14:tracePt t="7814" x="5149850" y="2311400"/>
          <p14:tracePt t="8131" x="5183188" y="2344738"/>
          <p14:tracePt t="8139" x="5175250" y="2354263"/>
          <p14:tracePt t="8142" x="5167313" y="2354263"/>
          <p14:tracePt t="8151" x="5149850" y="2354263"/>
          <p14:tracePt t="8166" x="5141913" y="2354263"/>
          <p14:tracePt t="8199" x="5141913" y="2344738"/>
          <p14:tracePt t="8207" x="5141913" y="2336800"/>
          <p14:tracePt t="8230" x="5132388" y="2336800"/>
          <p14:tracePt t="8238" x="5124450" y="2336800"/>
          <p14:tracePt t="8255" x="5116513" y="2336800"/>
          <p14:tracePt t="8400" x="5106988" y="2336800"/>
          <p14:tracePt t="8407" x="5099050" y="2336800"/>
          <p14:tracePt t="8415" x="5073650" y="2319338"/>
          <p14:tracePt t="8423" x="5048250" y="2319338"/>
          <p14:tracePt t="8430" x="5013325" y="2311400"/>
          <p14:tracePt t="8439" x="4962525" y="2311400"/>
          <p14:tracePt t="8447" x="4903788" y="2311400"/>
          <p14:tracePt t="8455" x="4843463" y="2311400"/>
          <p14:tracePt t="8463" x="4810125" y="2311400"/>
          <p14:tracePt t="8471" x="4767263" y="2311400"/>
          <p14:tracePt t="8479" x="4699000" y="2311400"/>
          <p14:tracePt t="8487" x="4572000" y="2311400"/>
          <p14:tracePt t="8496" x="4460875" y="2311400"/>
          <p14:tracePt t="8503" x="4376738" y="2293938"/>
          <p14:tracePt t="8512" x="4300538" y="2278063"/>
          <p14:tracePt t="8739" x="4291013" y="2260600"/>
          <p14:tracePt t="8742" x="4275138" y="2260600"/>
          <p14:tracePt t="8751" x="4265613" y="2260600"/>
          <p14:tracePt t="8759" x="4257675" y="2260600"/>
          <p14:tracePt t="8767" x="4232275" y="2260600"/>
          <p14:tracePt t="8775" x="4224338" y="2260600"/>
          <p14:tracePt t="8782" x="4197350" y="2260600"/>
          <p14:tracePt t="8790" x="4164013" y="2260600"/>
          <p14:tracePt t="8799" x="4146550" y="2260600"/>
          <p14:tracePt t="8803" x="4113213" y="2260600"/>
          <p14:tracePt t="8807" x="4070350" y="2260600"/>
          <p14:tracePt t="8814" x="4037013" y="2268538"/>
          <p14:tracePt t="8822" x="3994150" y="2278063"/>
          <p14:tracePt t="8831" x="3935413" y="2286000"/>
          <p14:tracePt t="8838" x="3857625" y="2303463"/>
          <p14:tracePt t="8846" x="3790950" y="2311400"/>
          <p14:tracePt t="8855" x="3671888" y="2319338"/>
          <p14:tracePt t="8859" x="3568700" y="2328863"/>
          <p14:tracePt t="8862" x="3467100" y="2354263"/>
          <p14:tracePt t="8870" x="3373438" y="2362200"/>
          <p14:tracePt t="8878" x="3271838" y="2387600"/>
          <p14:tracePt t="8886" x="3152775" y="2397125"/>
          <p14:tracePt t="8895" x="3041650" y="2422525"/>
          <p14:tracePt t="8902" x="2922588" y="2447925"/>
          <p14:tracePt t="8911" x="2820988" y="2481263"/>
          <p14:tracePt t="8919" x="2719388" y="2498725"/>
          <p14:tracePt t="8926" x="2617788" y="2541588"/>
          <p14:tracePt t="8935" x="2516188" y="2574925"/>
          <p14:tracePt t="8947" x="2413000" y="2617788"/>
          <p14:tracePt t="8951" x="2293938" y="2651125"/>
          <p14:tracePt t="8959" x="2174875" y="2701925"/>
          <p14:tracePt t="8967" x="2073275" y="2744788"/>
          <p14:tracePt t="8975" x="1946275" y="2795588"/>
          <p14:tracePt t="8983" x="1827213" y="2830513"/>
          <p14:tracePt t="8987" x="1708150" y="2863850"/>
          <p14:tracePt t="8995" x="1606550" y="2897188"/>
          <p14:tracePt t="9003" x="1504950" y="2932113"/>
          <p14:tracePt t="9014" x="1419225" y="2965450"/>
          <p14:tracePt t="9023" x="1343025" y="3008313"/>
          <p14:tracePt t="9031" x="1274763" y="3051175"/>
          <p14:tracePt t="9039" x="1223963" y="3094038"/>
          <p14:tracePt t="9046" x="1173163" y="3144838"/>
          <p14:tracePt t="9055" x="1130300" y="3195638"/>
          <p14:tracePt t="9062" x="1104900" y="3246438"/>
          <p14:tracePt t="9071" x="1069975" y="3305175"/>
          <p14:tracePt t="9078" x="1044575" y="3382963"/>
          <p14:tracePt t="9087" x="1019175" y="3459163"/>
          <p14:tracePt t="9095" x="993775" y="3543300"/>
          <p14:tracePt t="9103" x="985838" y="3646488"/>
          <p14:tracePt t="9111" x="968375" y="3756025"/>
          <p14:tracePt t="9119" x="960438" y="3857625"/>
          <p14:tracePt t="9126" x="960438" y="3986213"/>
          <p14:tracePt t="9134" x="960438" y="4095750"/>
          <p14:tracePt t="9142" x="960438" y="4240213"/>
          <p14:tracePt t="9150" x="960438" y="4384675"/>
          <p14:tracePt t="9159" x="960438" y="4572000"/>
          <p14:tracePt t="9166" x="960438" y="4775200"/>
          <p14:tracePt t="9174" x="960438" y="4979988"/>
          <p14:tracePt t="9182" x="960438" y="5183188"/>
          <p14:tracePt t="9191" x="960438" y="5327650"/>
          <p14:tracePt t="9198" x="952500" y="5456238"/>
          <p14:tracePt t="9207" x="942975" y="5472113"/>
          <p14:tracePt t="9215" x="942975" y="5532438"/>
          <p14:tracePt t="9223" x="942975" y="5549900"/>
          <p14:tracePt t="9230" x="942975" y="5575300"/>
          <p14:tracePt t="9239" x="942975" y="5600700"/>
          <p14:tracePt t="9246" x="942975" y="5616575"/>
          <p14:tracePt t="9255" x="942975" y="5641975"/>
          <p14:tracePt t="9262" x="942975" y="5668963"/>
          <p14:tracePt t="9271" x="942975" y="5676900"/>
          <p14:tracePt t="9278" x="942975" y="5684838"/>
          <p14:tracePt t="9287" x="935038" y="5710238"/>
          <p14:tracePt t="9295" x="917575" y="5735638"/>
          <p14:tracePt t="9303" x="909638" y="5753100"/>
          <p14:tracePt t="9311" x="900113" y="5788025"/>
          <p14:tracePt t="9318" x="892175" y="5803900"/>
          <p14:tracePt t="9327" x="892175" y="5821363"/>
          <p14:tracePt t="9334" x="874713" y="5846763"/>
          <p14:tracePt t="9342" x="866775" y="5872163"/>
          <p14:tracePt t="9350" x="866775" y="5880100"/>
          <p14:tracePt t="9358" x="866775" y="5915025"/>
          <p14:tracePt t="9367" x="866775" y="5940425"/>
          <p14:tracePt t="9375" x="849313" y="5983288"/>
          <p14:tracePt t="9382" x="849313" y="6016625"/>
          <p14:tracePt t="9391" x="866775" y="6059488"/>
          <p14:tracePt t="9399" x="892175" y="6059488"/>
          <p14:tracePt t="9406" x="935038" y="6059488"/>
          <p14:tracePt t="9414" x="985838" y="6059488"/>
          <p14:tracePt t="9423" x="1062038" y="6059488"/>
          <p14:tracePt t="9431" x="1112838" y="6042025"/>
          <p14:tracePt t="9756" x="1079500" y="5973763"/>
          <p14:tracePt t="9762" x="1069975" y="5973763"/>
          <p14:tracePt t="9770" x="1054100" y="5973763"/>
          <p14:tracePt t="9778" x="1054100" y="5983288"/>
          <p14:tracePt t="9880" x="1054100" y="5991225"/>
          <p14:tracePt t="9913" x="1044575" y="5991225"/>
          <p14:tracePt t="9935" x="1028700" y="5973763"/>
          <p14:tracePt t="10127" x="1028700" y="5965825"/>
          <p14:tracePt t="10144" x="1028700" y="5957888"/>
          <p14:tracePt t="10240" x="1036638" y="5948363"/>
          <p14:tracePt t="10319" x="1044575" y="5940425"/>
          <p14:tracePt t="10794" x="1044575" y="5932488"/>
          <p14:tracePt t="10807" x="1054100" y="5922963"/>
          <p14:tracePt t="10815" x="1062038" y="5922963"/>
          <p14:tracePt t="10903" x="1087438" y="5922963"/>
          <p14:tracePt t="10912" x="1104900" y="5922963"/>
          <p14:tracePt t="10919" x="1138238" y="5922963"/>
          <p14:tracePt t="10927" x="1155700" y="5922963"/>
          <p14:tracePt t="10935" x="1163638" y="5922963"/>
          <p14:tracePt t="10967" x="1216025" y="5965825"/>
          <p14:tracePt t="10975" x="1223963" y="5965825"/>
          <p14:tracePt t="10979" x="1223963" y="5991225"/>
          <p14:tracePt t="10987" x="1216025" y="5991225"/>
          <p14:tracePt t="10999" x="1189038" y="5991225"/>
          <p14:tracePt t="11007" x="1163638" y="5991225"/>
          <p14:tracePt t="11023" x="1147763" y="5991225"/>
          <p14:tracePt t="11030" x="1147763" y="5983288"/>
          <p14:tracePt t="11039" x="1147763" y="5957888"/>
          <p14:tracePt t="11071" x="1147763" y="5948363"/>
          <p14:tracePt t="11140" x="1147763" y="5940425"/>
          <p14:tracePt t="11595" x="1155700" y="5932488"/>
          <p14:tracePt t="11696" x="1173163" y="5915025"/>
          <p14:tracePt t="11816" x="1181100" y="5915025"/>
          <p14:tracePt t="11832" x="1189038" y="5905500"/>
          <p14:tracePt t="11863" x="1216025" y="5905500"/>
          <p14:tracePt t="11879" x="1231900" y="5905500"/>
          <p14:tracePt t="11895" x="1241425" y="5905500"/>
          <p14:tracePt t="11911" x="1241425" y="5897563"/>
          <p14:tracePt t="11959" x="1249363" y="5897563"/>
          <p14:tracePt t="11975" x="1257300" y="5897563"/>
          <p14:tracePt t="11983" x="1266825" y="5897563"/>
          <p14:tracePt t="11990" x="1274763" y="5897563"/>
          <p14:tracePt t="11999" x="1282700" y="5897563"/>
          <p14:tracePt t="12007" x="1292225" y="5897563"/>
          <p14:tracePt t="12015" x="1308100" y="5897563"/>
          <p14:tracePt t="12047" x="1317625" y="5889625"/>
          <p14:tracePt t="12055" x="1325563" y="5889625"/>
          <p14:tracePt t="12059" x="1333500" y="5889625"/>
          <p14:tracePt t="12067" x="1343025" y="5889625"/>
          <p14:tracePt t="12083" x="1360488" y="5872163"/>
          <p14:tracePt t="12160" x="1368425" y="5872163"/>
          <p14:tracePt t="12176" x="1368425" y="5864225"/>
          <p14:tracePt t="12183" x="1376363" y="5864225"/>
          <p14:tracePt t="12191" x="1385888" y="5854700"/>
          <p14:tracePt t="12199" x="1401763" y="5829300"/>
          <p14:tracePt t="12206" x="1427163" y="5829300"/>
          <p14:tracePt t="12214" x="1436688" y="5821363"/>
          <p14:tracePt t="12223" x="1436688" y="5813425"/>
          <p14:tracePt t="12239" x="1444625" y="5813425"/>
          <p14:tracePt t="12368" x="1452563" y="5803900"/>
          <p14:tracePt t="12384" x="1462088" y="5803900"/>
          <p14:tracePt t="12391" x="1462088" y="5795963"/>
          <p14:tracePt t="12407" x="1470025" y="5788025"/>
          <p14:tracePt t="12438" x="1477963" y="5788025"/>
          <p14:tracePt t="12446" x="1487488" y="5770563"/>
          <p14:tracePt t="12455" x="1487488" y="5761038"/>
          <p14:tracePt t="12462" x="1495425" y="5761038"/>
          <p14:tracePt t="12470" x="1495425" y="5745163"/>
          <p14:tracePt t="12486" x="1495425" y="5735638"/>
          <p14:tracePt t="12567" x="1495425" y="5727700"/>
          <p14:tracePt t="12576" x="1495425" y="5719763"/>
          <p14:tracePt t="12583" x="1512888" y="5710238"/>
          <p14:tracePt t="12591" x="1512888" y="5702300"/>
          <p14:tracePt t="12607" x="1512888" y="5684838"/>
          <p14:tracePt t="12642" x="1512888" y="5676900"/>
          <p14:tracePt t="12655" x="1512888" y="5668963"/>
          <p14:tracePt t="12728" x="1530350" y="5659438"/>
          <p14:tracePt t="12735" x="1530350" y="5651500"/>
          <p14:tracePt t="12744" x="1538288" y="5634038"/>
          <p14:tracePt t="12775" x="1538288" y="5626100"/>
          <p14:tracePt t="12783" x="1538288" y="5608638"/>
          <p14:tracePt t="12831" x="1538288" y="5583238"/>
          <p14:tracePt t="12847" x="1538288" y="5575300"/>
          <p14:tracePt t="12863" x="1546225" y="5557838"/>
          <p14:tracePt t="12878" x="1546225" y="5549900"/>
          <p14:tracePt t="12895" x="1546225" y="5540375"/>
          <p14:tracePt t="12903" x="1555750" y="5540375"/>
          <p14:tracePt t="12911" x="1563688" y="5524500"/>
          <p14:tracePt t="12934" x="1571625" y="5514975"/>
          <p14:tracePt t="12959" x="1571625" y="5507038"/>
          <p14:tracePt t="12967" x="1589088" y="5489575"/>
          <p14:tracePt t="12975" x="1589088" y="5481638"/>
          <p14:tracePt t="12983" x="1597025" y="5464175"/>
          <p14:tracePt t="12987" x="1597025" y="5430838"/>
          <p14:tracePt t="12995" x="1614488" y="5413375"/>
          <p14:tracePt t="13003" x="1622425" y="5395913"/>
          <p14:tracePt t="13012" x="1622425" y="5370513"/>
          <p14:tracePt t="13023" x="1631950" y="5353050"/>
          <p14:tracePt t="13030" x="1639888" y="5353050"/>
          <p14:tracePt t="13039" x="1639888" y="5337175"/>
          <p14:tracePt t="13046" x="1657350" y="5311775"/>
          <p14:tracePt t="13055" x="1665288" y="5311775"/>
          <p14:tracePt t="13062" x="1674813" y="5276850"/>
          <p14:tracePt t="13071" x="1674813" y="5268913"/>
          <p14:tracePt t="13078" x="1682750" y="5268913"/>
          <p14:tracePt t="13087" x="1682750" y="5251450"/>
          <p14:tracePt t="13095" x="1700213" y="5235575"/>
          <p14:tracePt t="13103" x="1708150" y="5226050"/>
          <p14:tracePt t="13112" x="1716088" y="5200650"/>
          <p14:tracePt t="13114" x="1716088" y="5183188"/>
          <p14:tracePt t="13127" x="1725613" y="5175250"/>
          <p14:tracePt t="13135" x="1741488" y="5149850"/>
          <p14:tracePt t="13142" x="1741488" y="5132388"/>
          <p14:tracePt t="13151" x="1751013" y="5116513"/>
          <p14:tracePt t="13159" x="1758950" y="5106988"/>
          <p14:tracePt t="13167" x="1766888" y="5099050"/>
          <p14:tracePt t="13175" x="1766888" y="5091113"/>
          <p14:tracePt t="13191" x="1766888" y="5081588"/>
          <p14:tracePt t="13199" x="1776413" y="5073650"/>
          <p14:tracePt t="13206" x="1784350" y="5073650"/>
          <p14:tracePt t="13215" x="1793875" y="5056188"/>
          <p14:tracePt t="13239" x="1793875" y="5048250"/>
          <p14:tracePt t="13279" x="1809750" y="5038725"/>
          <p14:tracePt t="13452" x="1819275" y="5038725"/>
          <p14:tracePt t="13534" x="1827213" y="5038725"/>
          <p14:tracePt t="13542" x="1844675" y="5038725"/>
          <p14:tracePt t="13550" x="1852613" y="5056188"/>
          <p14:tracePt t="13566" x="1852613" y="5064125"/>
          <p14:tracePt t="13579" x="1860550" y="5073650"/>
          <p14:tracePt t="13586" x="1860550" y="5081588"/>
          <p14:tracePt t="13594" x="1878013" y="5106988"/>
          <p14:tracePt t="13602" x="1885950" y="5116513"/>
          <p14:tracePt t="13632" x="1903413" y="5141913"/>
          <p14:tracePt t="13641" x="1911350" y="5149850"/>
          <p14:tracePt t="13655" x="1920875" y="5157788"/>
          <p14:tracePt t="13671" x="1938338" y="5175250"/>
          <p14:tracePt t="13678" x="1954213" y="5183188"/>
          <p14:tracePt t="13686" x="1963738" y="5192713"/>
          <p14:tracePt t="13694" x="1989138" y="5200650"/>
          <p14:tracePt t="13698" x="2022475" y="5200650"/>
          <p14:tracePt t="13707" x="2055813" y="5218113"/>
          <p14:tracePt t="13714" x="2082800" y="5218113"/>
          <p14:tracePt t="13730" x="2098675" y="5218113"/>
          <p14:tracePt t="13742" x="2108200" y="5218113"/>
          <p14:tracePt t="13958" x="2108200" y="5243513"/>
          <p14:tracePt t="13983" x="2116138" y="5243513"/>
          <p14:tracePt t="13986" x="2133600" y="5243513"/>
          <p14:tracePt t="13991" x="2141538" y="5243513"/>
          <p14:tracePt t="13998" x="2159000" y="5243513"/>
          <p14:tracePt t="14007" x="2184400" y="5243513"/>
          <p14:tracePt t="14015" x="2217738" y="5243513"/>
          <p14:tracePt t="14023" x="2260600" y="5243513"/>
          <p14:tracePt t="14031" x="2303463" y="5243513"/>
          <p14:tracePt t="14039" x="2336800" y="5243513"/>
          <p14:tracePt t="14042" x="2354263" y="5243513"/>
          <p14:tracePt t="14047" x="2397125" y="5243513"/>
          <p14:tracePt t="14055" x="2473325" y="5243513"/>
          <p14:tracePt t="14062" x="2643188" y="5243513"/>
          <p14:tracePt t="14070" x="2846388" y="5243513"/>
          <p14:tracePt t="14078" x="3135313" y="5243513"/>
          <p14:tracePt t="14087" x="3509963" y="5243513"/>
          <p14:tracePt t="14094" x="3917950" y="5243513"/>
          <p14:tracePt t="14103" x="4376738" y="5243513"/>
          <p14:tracePt t="14110" x="4835525" y="5243513"/>
          <p14:tracePt t="14119" x="5294313" y="5243513"/>
          <p14:tracePt t="14127" x="5702300" y="5243513"/>
          <p14:tracePt t="14135" x="6076950" y="5243513"/>
          <p14:tracePt t="14143" x="6365875" y="5243513"/>
          <p14:tracePt t="14152" x="6627813" y="5243513"/>
          <p14:tracePt t="14160" x="6832600" y="5243513"/>
          <p14:tracePt t="14167" x="6985000" y="5243513"/>
          <p14:tracePt t="14171" x="7113588" y="5243513"/>
          <p14:tracePt t="14178" x="7240588" y="5243513"/>
          <p14:tracePt t="14187" x="7350125" y="5243513"/>
          <p14:tracePt t="14199" x="7478713" y="5243513"/>
          <p14:tracePt t="14206" x="7562850" y="5243513"/>
          <p14:tracePt t="14215" x="7631113" y="5243513"/>
          <p14:tracePt t="14223" x="7656513" y="5243513"/>
          <p14:tracePt t="14231" x="7666038" y="5243513"/>
          <p14:tracePt t="14336" x="7639050" y="5243513"/>
          <p14:tracePt t="14352" x="7631113" y="5243513"/>
          <p14:tracePt t="14367" x="7623175" y="5243513"/>
          <p14:tracePt t="14595" x="7613650" y="5243513"/>
          <p14:tracePt t="14618" x="7613650" y="5226050"/>
          <p14:tracePt t="14622" x="7588250" y="5200650"/>
          <p14:tracePt t="14631" x="7580313" y="5183188"/>
          <p14:tracePt t="14638" x="7562850" y="5167313"/>
          <p14:tracePt t="14647" x="7562850" y="5157788"/>
          <p14:tracePt t="14654" x="7554913" y="5132388"/>
          <p14:tracePt t="14663" x="7537450" y="5116513"/>
          <p14:tracePt t="14671" x="7537450" y="5099050"/>
          <p14:tracePt t="14679" x="7521575" y="5064125"/>
          <p14:tracePt t="14687" x="7512050" y="5048250"/>
          <p14:tracePt t="14694" x="7494588" y="5013325"/>
          <p14:tracePt t="14703" x="7478713" y="4997450"/>
          <p14:tracePt t="14711" x="7461250" y="4979988"/>
          <p14:tracePt t="14718" x="7435850" y="4954588"/>
          <p14:tracePt t="14727" x="7410450" y="4929188"/>
          <p14:tracePt t="14735" x="7402513" y="4911725"/>
          <p14:tracePt t="14743" x="7385050" y="4894263"/>
          <p14:tracePt t="14746" x="7367588" y="4886325"/>
          <p14:tracePt t="14755" x="7342188" y="4860925"/>
          <p14:tracePt t="14763" x="7324725" y="4843463"/>
          <p14:tracePt t="14771" x="7324725" y="4835525"/>
          <p14:tracePt t="14783" x="7308850" y="4827588"/>
          <p14:tracePt t="14790" x="7283450" y="4802188"/>
          <p14:tracePt t="14798" x="7273925" y="4792663"/>
          <p14:tracePt t="14807" x="7258050" y="4775200"/>
          <p14:tracePt t="14814" x="7240588" y="4767263"/>
          <p14:tracePt t="14823" x="7215188" y="4749800"/>
          <p14:tracePt t="14830" x="7205663" y="4741863"/>
          <p14:tracePt t="14839" x="7180263" y="4741863"/>
          <p14:tracePt t="14846" x="7154863" y="4724400"/>
          <p14:tracePt t="14855" x="7146925" y="4724400"/>
          <p14:tracePt t="14863" x="7138988" y="4724400"/>
          <p14:tracePt t="15437" x="7129463" y="4724400"/>
          <p14:tracePt t="15808" x="7129463" y="4716463"/>
          <p14:tracePt t="16064" x="7121525" y="4716463"/>
          <p14:tracePt t="16080" x="7104063" y="4716463"/>
          <p14:tracePt t="16087" x="7088188" y="4724400"/>
          <p14:tracePt t="16730" x="7078663" y="4724400"/>
          <p14:tracePt t="16742" x="7035800" y="4733925"/>
          <p14:tracePt t="16750" x="6969125" y="4759325"/>
          <p14:tracePt t="16754" x="6951663" y="4767263"/>
          <p14:tracePt t="16762" x="6916738" y="4792663"/>
          <p14:tracePt t="16770" x="6900863" y="4792663"/>
          <p14:tracePt t="16779" x="6875463" y="4802188"/>
          <p14:tracePt t="16786" x="6865938" y="4802188"/>
          <p14:tracePt t="16794" x="6900863" y="4852988"/>
          <p14:tracePt t="17080" x="6883400" y="4852988"/>
          <p14:tracePt t="17103" x="6883400" y="4835525"/>
          <p14:tracePt t="17112" x="6875463" y="4835525"/>
          <p14:tracePt t="19728" x="6561138" y="4835525"/>
          <p14:tracePt t="19755" x="6211888" y="4749800"/>
          <p14:tracePt t="19768" x="6084888" y="4699000"/>
          <p14:tracePt t="19774" x="5991225" y="4630738"/>
          <p14:tracePt t="19783" x="5889625" y="4538663"/>
          <p14:tracePt t="19787" x="5651500" y="4300538"/>
          <p14:tracePt t="19790" x="5380038" y="4087813"/>
          <p14:tracePt t="19798" x="5124450" y="3935413"/>
          <p14:tracePt t="19806" x="4852988" y="3816350"/>
          <p14:tracePt t="19815" x="4614863" y="3738563"/>
          <p14:tracePt t="19823" x="4410075" y="3662363"/>
          <p14:tracePt t="19831" x="4181475" y="3603625"/>
          <p14:tracePt t="19838" x="4011613" y="3560763"/>
          <p14:tracePt t="19843" x="3841750" y="3517900"/>
          <p14:tracePt t="19846" x="3713163" y="3484563"/>
          <p14:tracePt t="19854" x="3603625" y="3449638"/>
          <p14:tracePt t="19862" x="3535363" y="3416300"/>
          <p14:tracePt t="19870" x="3509963" y="3408363"/>
          <p14:tracePt t="19878" x="3475038" y="3390900"/>
          <p14:tracePt t="19886" x="3441700" y="3382963"/>
          <p14:tracePt t="19895" x="3416300" y="3382963"/>
          <p14:tracePt t="19902" x="3373438" y="3365500"/>
          <p14:tracePt t="19907" x="3330575" y="3365500"/>
          <p14:tracePt t="19914" x="3289300" y="3365500"/>
          <p14:tracePt t="19923" x="3228975" y="3365500"/>
          <p14:tracePt t="19930" x="3195638" y="3365500"/>
          <p14:tracePt t="19939" x="3152775" y="3373438"/>
          <p14:tracePt t="19946" x="3084513" y="3408363"/>
          <p14:tracePt t="19954" x="3008313" y="3449638"/>
          <p14:tracePt t="19963" x="2932113" y="3502025"/>
          <p14:tracePt t="19970" x="2855913" y="3552825"/>
          <p14:tracePt t="19978" x="2778125" y="3611563"/>
          <p14:tracePt t="19990" x="2711450" y="3662363"/>
          <p14:tracePt t="19999" x="2633663" y="3722688"/>
          <p14:tracePt t="20007" x="2557463" y="3773488"/>
          <p14:tracePt t="20014" x="2481263" y="3832225"/>
          <p14:tracePt t="20023" x="2371725" y="3900488"/>
          <p14:tracePt t="20030" x="2252663" y="3986213"/>
          <p14:tracePt t="20035" x="2149475" y="4052888"/>
          <p14:tracePt t="20042" x="2055813" y="4121150"/>
          <p14:tracePt t="20050" x="1954213" y="4189413"/>
          <p14:tracePt t="20059" x="1885950" y="4249738"/>
          <p14:tracePt t="20067" x="1819275" y="4291013"/>
          <p14:tracePt t="20075" x="1766888" y="4333875"/>
          <p14:tracePt t="20087" x="1751013" y="4359275"/>
          <p14:tracePt t="20094" x="1741488" y="4402138"/>
          <p14:tracePt t="20099" x="1708150" y="4452938"/>
          <p14:tracePt t="20106" x="1682750" y="4486275"/>
          <p14:tracePt t="20115" x="1649413" y="4538663"/>
          <p14:tracePt t="20123" x="1597025" y="4589463"/>
          <p14:tracePt t="20130" x="1581150" y="4622800"/>
          <p14:tracePt t="20139" x="1546225" y="4665663"/>
          <p14:tracePt t="20147" x="1546225" y="4673600"/>
          <p14:tracePt t="20171" x="1538288" y="4683125"/>
          <p14:tracePt t="20183" x="1520825" y="4708525"/>
          <p14:tracePt t="20190" x="1512888" y="4733925"/>
          <p14:tracePt t="20199" x="1495425" y="4767263"/>
          <p14:tracePt t="20207" x="1477963" y="4802188"/>
          <p14:tracePt t="20215" x="1462088" y="4818063"/>
          <p14:tracePt t="20223" x="1436688" y="4852988"/>
          <p14:tracePt t="20226" x="1419225" y="4878388"/>
          <p14:tracePt t="20234" x="1419225" y="4886325"/>
          <p14:tracePt t="20258" x="1419225" y="4903788"/>
          <p14:tracePt t="20267" x="1411288" y="4919663"/>
          <p14:tracePt t="20275" x="1401763" y="4929188"/>
          <p14:tracePt t="20283" x="1401763" y="4954588"/>
          <p14:tracePt t="20290" x="1401763" y="4979988"/>
          <p14:tracePt t="20302" x="1401763" y="4997450"/>
          <p14:tracePt t="20310" x="1401763" y="5022850"/>
          <p14:tracePt t="20319" x="1401763" y="5038725"/>
          <p14:tracePt t="20584" x="1411288" y="5022850"/>
          <p14:tracePt t="20603" x="1419225" y="5005388"/>
          <p14:tracePt t="20610" x="1419225" y="4997450"/>
          <p14:tracePt t="20614" x="1427163" y="4997450"/>
          <p14:tracePt t="20618" x="1427163" y="4987925"/>
          <p14:tracePt t="20626" x="1427163" y="4979988"/>
          <p14:tracePt t="20634" x="1436688" y="4979988"/>
          <p14:tracePt t="20728" x="1444625" y="4972050"/>
          <p14:tracePt t="20955" x="1462088" y="4972050"/>
          <p14:tracePt t="20962" x="1495425" y="4972050"/>
          <p14:tracePt t="20970" x="1546225" y="4972050"/>
          <p14:tracePt t="20978" x="1581150" y="4972050"/>
          <p14:tracePt t="20987" x="1622425" y="4962525"/>
          <p14:tracePt t="20995" x="1665288" y="4962525"/>
          <p14:tracePt t="21003" x="1725613" y="4962525"/>
          <p14:tracePt t="21010" x="1766888" y="4954588"/>
          <p14:tracePt t="21019" x="1827213" y="4946650"/>
          <p14:tracePt t="21026" x="1878013" y="4929188"/>
          <p14:tracePt t="21034" x="1903413" y="4929188"/>
          <p14:tracePt t="21042" x="1920875" y="4929188"/>
          <p14:tracePt t="21050" x="1946275" y="4929188"/>
          <p14:tracePt t="21059" x="1963738" y="4919663"/>
          <p14:tracePt t="21067" x="1971675" y="4911725"/>
          <p14:tracePt t="21075" x="1997075" y="4911725"/>
          <p14:tracePt t="21083" x="2014538" y="4903788"/>
          <p14:tracePt t="21090" x="2030413" y="4903788"/>
          <p14:tracePt t="21107" x="2055813" y="4886325"/>
          <p14:tracePt t="21115" x="2065338" y="4886325"/>
          <p14:tracePt t="21123" x="2073275" y="4886325"/>
          <p14:tracePt t="21134" x="2082800" y="4878388"/>
          <p14:tracePt t="21142" x="2098675" y="4878388"/>
          <p14:tracePt t="21151" x="2108200" y="4878388"/>
          <p14:tracePt t="21159" x="2124075" y="4868863"/>
          <p14:tracePt t="21167" x="2149475" y="4860925"/>
          <p14:tracePt t="21174" x="2159000" y="4860925"/>
          <p14:tracePt t="21183" x="2166938" y="4860925"/>
          <p14:tracePt t="21190" x="2200275" y="4843463"/>
          <p14:tracePt t="21202" x="2227263" y="4835525"/>
          <p14:tracePt t="21210" x="2235200" y="4827588"/>
          <p14:tracePt t="21219" x="2260600" y="4818063"/>
          <p14:tracePt t="21226" x="2286000" y="4802188"/>
          <p14:tracePt t="21234" x="2303463" y="4792663"/>
          <p14:tracePt t="21242" x="2303463" y="4784725"/>
          <p14:tracePt t="21250" x="2319338" y="4767263"/>
          <p14:tracePt t="21263" x="2328863" y="4767263"/>
          <p14:tracePt t="21270" x="2328863" y="4759325"/>
          <p14:tracePt t="21279" x="2336800" y="4759325"/>
          <p14:tracePt t="21286" x="2344738" y="4749800"/>
          <p14:tracePt t="21773" x="2344738" y="4724400"/>
          <p14:tracePt t="21779" x="2371725" y="4699000"/>
          <p14:tracePt t="21803" x="2371725" y="4691063"/>
          <p14:tracePt t="21811" x="2371725" y="4683125"/>
          <p14:tracePt t="21819" x="2371725" y="4673600"/>
          <p14:tracePt t="21826" x="2379663" y="4657725"/>
          <p14:tracePt t="21834" x="2387600" y="4640263"/>
          <p14:tracePt t="21843" x="2413000" y="4622800"/>
          <p14:tracePt t="21851" x="2413000" y="4614863"/>
          <p14:tracePt t="21860" x="2430463" y="4614863"/>
          <p14:tracePt t="21866" x="2438400" y="4605338"/>
          <p14:tracePt t="21874" x="2455863" y="4597400"/>
          <p14:tracePt t="21974" x="2481263" y="4589463"/>
          <p14:tracePt t="21982" x="2506663" y="4579938"/>
          <p14:tracePt t="21999" x="2532063" y="4579938"/>
          <p14:tracePt t="22007" x="2549525" y="4579938"/>
          <p14:tracePt t="22015" x="2557463" y="4579938"/>
          <p14:tracePt t="22023" x="2574925" y="4572000"/>
          <p14:tracePt t="22083" x="2600325" y="4572000"/>
          <p14:tracePt t="22090" x="2651125" y="4572000"/>
          <p14:tracePt t="22099" x="2711450" y="4572000"/>
          <p14:tracePt t="22108" x="2752725" y="4572000"/>
          <p14:tracePt t="22119" x="2813050" y="4572000"/>
          <p14:tracePt t="22127" x="2871788" y="4572000"/>
          <p14:tracePt t="22135" x="2914650" y="4572000"/>
          <p14:tracePt t="22143" x="2957513" y="4572000"/>
          <p14:tracePt t="22151" x="3016250" y="4572000"/>
          <p14:tracePt t="22160" x="3033713" y="4572000"/>
          <p14:tracePt t="22167" x="3059113" y="4572000"/>
          <p14:tracePt t="22175" x="3084513" y="4564063"/>
          <p14:tracePt t="22183" x="3094038" y="4564063"/>
          <p14:tracePt t="22203" x="3101975" y="4564063"/>
          <p14:tracePt t="22219" x="3119438" y="4564063"/>
          <p14:tracePt t="22239" x="3135313" y="4564063"/>
          <p14:tracePt t="22247" x="3144838" y="4564063"/>
          <p14:tracePt t="22892" x="3101975" y="4564063"/>
          <p14:tracePt t="22900" x="3051175" y="4572000"/>
          <p14:tracePt t="22908" x="2965450" y="4614863"/>
          <p14:tracePt t="22915" x="2863850" y="4673600"/>
          <p14:tracePt t="22924" x="2752725" y="4716463"/>
          <p14:tracePt t="22927" x="2668588" y="4741863"/>
          <p14:tracePt t="22935" x="2566988" y="4775200"/>
          <p14:tracePt t="22942" x="2489200" y="4802188"/>
          <p14:tracePt t="22960" x="2430463" y="4835525"/>
          <p14:tracePt t="22994" x="2422525" y="4835525"/>
          <p14:tracePt t="23002" x="2387600" y="4852988"/>
          <p14:tracePt t="23010" x="2328863" y="4903788"/>
          <p14:tracePt t="23019" x="2278063" y="4937125"/>
          <p14:tracePt t="23031" x="2227263" y="4979988"/>
          <p14:tracePt t="23039" x="2159000" y="5022850"/>
          <p14:tracePt t="23047" x="2141538" y="5030788"/>
          <p14:tracePt t="23055" x="2090738" y="5048250"/>
          <p14:tracePt t="23059" x="2047875" y="5073650"/>
          <p14:tracePt t="23067" x="1997075" y="5106988"/>
          <p14:tracePt t="23075" x="1946275" y="5132388"/>
          <p14:tracePt t="23083" x="1928813" y="5149850"/>
          <p14:tracePt t="23091" x="1920875" y="5157788"/>
          <p14:tracePt t="23098" x="1903413" y="5175250"/>
          <p14:tracePt t="23106" x="1878013" y="5192713"/>
          <p14:tracePt t="23115" x="1844675" y="5218113"/>
          <p14:tracePt t="23123" x="1819275" y="5243513"/>
          <p14:tracePt t="23135" x="1784350" y="5268913"/>
          <p14:tracePt t="23142" x="1741488" y="5311775"/>
          <p14:tracePt t="23151" x="1708150" y="5319713"/>
          <p14:tracePt t="23158" x="1657350" y="5370513"/>
          <p14:tracePt t="23167" x="1631950" y="5387975"/>
          <p14:tracePt t="23175" x="1589088" y="5413375"/>
          <p14:tracePt t="23183" x="1571625" y="5430838"/>
          <p14:tracePt t="23186" x="1546225" y="5446713"/>
          <p14:tracePt t="23195" x="1546225" y="5456238"/>
          <p14:tracePt t="23203" x="1530350" y="5464175"/>
          <p14:tracePt t="23210" x="1520825" y="5481638"/>
          <p14:tracePt t="23219" x="1512888" y="5497513"/>
          <p14:tracePt t="23226" x="1504950" y="5497513"/>
          <p14:tracePt t="23234" x="1504950" y="5524500"/>
          <p14:tracePt t="23247" x="1487488" y="5540375"/>
          <p14:tracePt t="23251" x="1477963" y="5549900"/>
          <p14:tracePt t="23259" x="1462088" y="5557838"/>
          <p14:tracePt t="23267" x="1462088" y="5565775"/>
          <p14:tracePt t="23275" x="1462088" y="5575300"/>
          <p14:tracePt t="23315" x="1444625" y="5583238"/>
          <p14:tracePt t="23347" x="1444625" y="5600700"/>
          <p14:tracePt t="23400" x="1436688" y="5608638"/>
          <p14:tracePt t="23568" x="1419225" y="5608638"/>
          <p14:tracePt t="23579" x="1411288" y="5608638"/>
          <p14:tracePt t="23704" x="1411288" y="5600700"/>
          <p14:tracePt t="23710" x="1411288" y="5591175"/>
          <p14:tracePt t="23751" x="1411288" y="5583238"/>
          <p14:tracePt t="23774" x="1411288" y="5575300"/>
          <p14:tracePt t="23814" x="1411288" y="5565775"/>
          <p14:tracePt t="23838" x="1419225" y="5557838"/>
          <p14:tracePt t="23846" x="1427163" y="5549900"/>
          <p14:tracePt t="23858" x="1436688" y="5540375"/>
          <p14:tracePt t="23882" x="1436688" y="5532438"/>
          <p14:tracePt t="23898" x="1452563" y="5514975"/>
          <p14:tracePt t="23943" x="1470025" y="5507038"/>
          <p14:tracePt t="23950" x="1470025" y="5489575"/>
          <p14:tracePt t="23966" x="1477963" y="5472113"/>
          <p14:tracePt t="23974" x="1487488" y="5464175"/>
          <p14:tracePt t="23990" x="1504950" y="5456238"/>
          <p14:tracePt t="23994" x="1504950" y="5446713"/>
          <p14:tracePt t="24003" x="1512888" y="5438775"/>
          <p14:tracePt t="24010" x="1512888" y="5430838"/>
          <p14:tracePt t="24018" x="1520825" y="5413375"/>
          <p14:tracePt t="24026" x="1530350" y="5413375"/>
          <p14:tracePt t="24042" x="1530350" y="5405438"/>
          <p14:tracePt t="24054" x="1538288" y="5387975"/>
          <p14:tracePt t="24058" x="1546225" y="5387975"/>
          <p14:tracePt t="24067" x="1555750" y="5380038"/>
          <p14:tracePt t="24083" x="1555750" y="5370513"/>
          <p14:tracePt t="24091" x="1555750" y="5362575"/>
          <p14:tracePt t="24098" x="1571625" y="5327650"/>
          <p14:tracePt t="24106" x="1571625" y="5311775"/>
          <p14:tracePt t="24114" x="1589088" y="5276850"/>
          <p14:tracePt t="24123" x="1606550" y="5251450"/>
          <p14:tracePt t="24131" x="1622425" y="5226050"/>
          <p14:tracePt t="24139" x="1631950" y="5208588"/>
          <p14:tracePt t="24147" x="1649413" y="5183188"/>
          <p14:tracePt t="24155" x="1657350" y="5167313"/>
          <p14:tracePt t="24162" x="1657350" y="5157788"/>
          <p14:tracePt t="24170" x="1665288" y="5157788"/>
          <p14:tracePt t="24179" x="1674813" y="5141913"/>
          <p14:tracePt t="24187" x="1682750" y="5132388"/>
          <p14:tracePt t="24202" x="1690688" y="5106988"/>
          <p14:tracePt t="24210" x="1700213" y="5091113"/>
          <p14:tracePt t="24218" x="1716088" y="5081588"/>
          <p14:tracePt t="24226" x="1751013" y="5038725"/>
          <p14:tracePt t="24235" x="1793875" y="5005388"/>
          <p14:tracePt t="24242" x="1827213" y="4979988"/>
          <p14:tracePt t="24251" x="1860550" y="4946650"/>
          <p14:tracePt t="24262" x="1911350" y="4919663"/>
          <p14:tracePt t="24270" x="1946275" y="4911725"/>
          <p14:tracePt t="24279" x="1971675" y="4894263"/>
          <p14:tracePt t="24287" x="1997075" y="4886325"/>
          <p14:tracePt t="24295" x="2022475" y="4868863"/>
          <p14:tracePt t="24303" x="2030413" y="4860925"/>
          <p14:tracePt t="24310" x="2055813" y="4860925"/>
          <p14:tracePt t="24323" x="2065338" y="4860925"/>
          <p14:tracePt t="24448" x="2082800" y="4860925"/>
          <p14:tracePt t="24456" x="2116138" y="4868863"/>
          <p14:tracePt t="24464" x="2133600" y="4878388"/>
          <p14:tracePt t="24471" x="2133600" y="4886325"/>
          <p14:tracePt t="24478" x="2141538" y="4903788"/>
          <p14:tracePt t="24486" x="2149475" y="4919663"/>
          <p14:tracePt t="24494" x="2159000" y="4946650"/>
          <p14:tracePt t="24502" x="2174875" y="4972050"/>
          <p14:tracePt t="24510" x="2184400" y="4972050"/>
          <p14:tracePt t="24518" x="2184400" y="4987925"/>
          <p14:tracePt t="24526" x="2209800" y="5022850"/>
          <p14:tracePt t="24538" x="2235200" y="5048250"/>
          <p14:tracePt t="24546" x="2252663" y="5064125"/>
          <p14:tracePt t="24562" x="2286000" y="5099050"/>
          <p14:tracePt t="24570" x="2311400" y="5099050"/>
          <p14:tracePt t="24578" x="2354263" y="5116513"/>
          <p14:tracePt t="24586" x="2371725" y="5116513"/>
          <p14:tracePt t="24594" x="2387600" y="5116513"/>
          <p14:tracePt t="24650" x="2397125" y="5124450"/>
          <p14:tracePt t="24674" x="2397125" y="5132388"/>
          <p14:tracePt t="24691" x="2413000" y="5141913"/>
          <p14:tracePt t="24698" x="2455863" y="5141913"/>
          <p14:tracePt t="24706" x="2481263" y="5141913"/>
          <p14:tracePt t="24714" x="2506663" y="5141913"/>
          <p14:tracePt t="24722" x="2524125" y="5141913"/>
          <p14:tracePt t="24738" x="2532063" y="5141913"/>
          <p14:tracePt t="24962" x="2549525" y="5141913"/>
          <p14:tracePt t="24978" x="2549525" y="5132388"/>
          <p14:tracePt t="24991" x="2549525" y="5124450"/>
          <p14:tracePt t="25002" x="2549525" y="5106988"/>
          <p14:tracePt t="25018" x="2549525" y="5099050"/>
          <p14:tracePt t="25026" x="2549525" y="5091113"/>
          <p14:tracePt t="25034" x="2549525" y="5073650"/>
          <p14:tracePt t="25050" x="2549525" y="5056188"/>
          <p14:tracePt t="25054" x="2566988" y="5030788"/>
          <p14:tracePt t="25062" x="2582863" y="5013325"/>
          <p14:tracePt t="25070" x="2600325" y="5005388"/>
          <p14:tracePt t="25078" x="2625725" y="4979988"/>
          <p14:tracePt t="25086" x="2625725" y="4972050"/>
          <p14:tracePt t="25094" x="2643188" y="4962525"/>
          <p14:tracePt t="25102" x="2643188" y="4937125"/>
          <p14:tracePt t="25110" x="2660650" y="4919663"/>
          <p14:tracePt t="25114" x="2660650" y="4911725"/>
          <p14:tracePt t="25130" x="2660650" y="4903788"/>
          <p14:tracePt t="25138" x="2668588" y="4894263"/>
          <p14:tracePt t="25146" x="2676525" y="4894263"/>
          <p14:tracePt t="25162" x="2686050" y="4878388"/>
          <p14:tracePt t="26720" x="2744788" y="4827588"/>
          <p14:tracePt t="26724" x="2855913" y="4784725"/>
          <p14:tracePt t="26726" x="3094038" y="4691063"/>
          <p14:tracePt t="26730" x="3416300" y="4589463"/>
          <p14:tracePt t="26739" x="3646488" y="4529138"/>
          <p14:tracePt t="26742" x="3849688" y="4452938"/>
          <p14:tracePt t="26747" x="4002088" y="4402138"/>
          <p14:tracePt t="26754" x="4121150" y="4351338"/>
          <p14:tracePt t="26762" x="4206875" y="4316413"/>
          <p14:tracePt t="26771" x="4275138" y="4300538"/>
          <p14:tracePt t="26779" x="4291013" y="4291013"/>
          <p14:tracePt t="26808" x="4300538" y="4283075"/>
          <p14:tracePt t="26823" x="4316413" y="4283075"/>
          <p14:tracePt t="26830" x="4351338" y="4265613"/>
          <p14:tracePt t="26839" x="4368800" y="4265613"/>
          <p14:tracePt t="26847" x="4402138" y="4257675"/>
          <p14:tracePt t="26855" x="4445000" y="4249738"/>
          <p14:tracePt t="26862" x="4503738" y="4232275"/>
          <p14:tracePt t="26867" x="4554538" y="4232275"/>
          <p14:tracePt t="26875" x="4597400" y="4232275"/>
          <p14:tracePt t="26883" x="4640263" y="4232275"/>
          <p14:tracePt t="26891" x="4673600" y="4232275"/>
          <p14:tracePt t="26899" x="4683125" y="4232275"/>
          <p14:tracePt t="26906" x="4708525" y="4224338"/>
          <p14:tracePt t="26915" x="4724400" y="4224338"/>
          <p14:tracePt t="26922" x="4724400" y="4214813"/>
          <p14:tracePt t="26940" x="4741863" y="4214813"/>
          <p14:tracePt t="26946" x="4749800" y="4214813"/>
          <p14:tracePt t="26955" x="4759325" y="4214813"/>
          <p14:tracePt t="26963" x="4767263" y="4214813"/>
          <p14:tracePt t="26971" x="4775200" y="4214813"/>
          <p14:tracePt t="27156" x="4741863" y="4224338"/>
          <p14:tracePt t="27163" x="4665663" y="4265613"/>
          <p14:tracePt t="27172" x="4572000" y="4325938"/>
          <p14:tracePt t="27179" x="4470400" y="4394200"/>
          <p14:tracePt t="27186" x="4359275" y="4478338"/>
          <p14:tracePt t="27191" x="4240213" y="4546600"/>
          <p14:tracePt t="27194" x="4121150" y="4605338"/>
          <p14:tracePt t="27202" x="4002088" y="4673600"/>
          <p14:tracePt t="27210" x="3867150" y="4749800"/>
          <p14:tracePt t="27218" x="3748088" y="4835525"/>
          <p14:tracePt t="27226" x="3611563" y="4919663"/>
          <p14:tracePt t="27235" x="3475038" y="4997450"/>
          <p14:tracePt t="27242" x="3340100" y="5056188"/>
          <p14:tracePt t="27251" x="3195638" y="5124450"/>
          <p14:tracePt t="27255" x="3000375" y="5208588"/>
          <p14:tracePt t="27263" x="2813050" y="5294313"/>
          <p14:tracePt t="27271" x="2633663" y="5345113"/>
          <p14:tracePt t="27278" x="2481263" y="5413375"/>
          <p14:tracePt t="27287" x="2319338" y="5481638"/>
          <p14:tracePt t="27295" x="2174875" y="5532438"/>
          <p14:tracePt t="27302" x="2055813" y="5575300"/>
          <p14:tracePt t="27311" x="1963738" y="5626100"/>
          <p14:tracePt t="27314" x="1903413" y="5651500"/>
          <p14:tracePt t="27322" x="1895475" y="5659438"/>
          <p14:tracePt t="27379" x="1885950" y="5659438"/>
          <p14:tracePt t="27387" x="1844675" y="5702300"/>
          <p14:tracePt t="27395" x="1819275" y="5745163"/>
          <p14:tracePt t="27403" x="1793875" y="5761038"/>
          <p14:tracePt t="27410" x="1766888" y="5795963"/>
          <p14:tracePt t="27419" x="1758950" y="5803900"/>
          <p14:tracePt t="27427" x="1758950" y="5829300"/>
          <p14:tracePt t="27435" x="1751013" y="5846763"/>
          <p14:tracePt t="27443" x="1751013" y="5854700"/>
          <p14:tracePt t="27451" x="1751013" y="5864225"/>
          <p14:tracePt t="27459" x="1751013" y="5872163"/>
          <p14:tracePt t="27467" x="1751013" y="5880100"/>
          <p14:tracePt t="27475" x="1751013" y="5889625"/>
          <p14:tracePt t="27483" x="1751013" y="5905500"/>
          <p14:tracePt t="27492" x="1751013" y="5940425"/>
          <p14:tracePt t="27499" x="1751013" y="5973763"/>
          <p14:tracePt t="27506" x="1766888" y="6008688"/>
          <p14:tracePt t="27515" x="1776413" y="6042025"/>
          <p14:tracePt t="27523" x="1776413" y="6059488"/>
          <p14:tracePt t="27531" x="1801813" y="6092825"/>
          <p14:tracePt t="27539" x="1809750" y="6110288"/>
          <p14:tracePt t="27546" x="1819275" y="6127750"/>
          <p14:tracePt t="27579" x="1827213" y="6127750"/>
          <p14:tracePt t="27587" x="1870075" y="6135688"/>
          <p14:tracePt t="27595" x="1911350" y="6135688"/>
          <p14:tracePt t="27602" x="1971675" y="6153150"/>
          <p14:tracePt t="27610" x="2030413" y="6153150"/>
          <p14:tracePt t="27619" x="2090738" y="6169025"/>
          <p14:tracePt t="27627" x="2149475" y="6169025"/>
          <p14:tracePt t="27635" x="2200275" y="6169025"/>
          <p14:tracePt t="27642" x="2235200" y="6169025"/>
          <p14:tracePt t="27650" x="2278063" y="6169025"/>
          <p14:tracePt t="27658" x="2336800" y="6169025"/>
          <p14:tracePt t="27667" x="2362200" y="6169025"/>
          <p14:tracePt t="27674" x="2405063" y="6169025"/>
          <p14:tracePt t="27683" x="2422525" y="6169025"/>
          <p14:tracePt t="27691" x="2438400" y="6169025"/>
          <p14:tracePt t="27699" x="2455863" y="6161088"/>
          <p14:tracePt t="27800" x="2473325" y="6161088"/>
          <p14:tracePt t="27807" x="2498725" y="6161088"/>
          <p14:tracePt t="27815" x="2506663" y="6161088"/>
          <p14:tracePt t="27838" x="2516188" y="6161088"/>
          <p14:tracePt t="28140" x="2524125" y="6161088"/>
          <p14:tracePt t="28180" x="2524125" y="6153150"/>
          <p14:tracePt t="28204" x="2532063" y="6143625"/>
          <p14:tracePt t="28250" x="2549525" y="6127750"/>
          <p14:tracePt t="28266" x="2566988" y="6118225"/>
          <p14:tracePt t="28283" x="2574925" y="6118225"/>
          <p14:tracePt t="28290" x="2582863" y="6118225"/>
          <p14:tracePt t="28299" x="2592388" y="6110288"/>
          <p14:tracePt t="28307" x="2600325" y="6102350"/>
          <p14:tracePt t="29292" x="2625725" y="6102350"/>
          <p14:tracePt t="29299" x="2651125" y="6102350"/>
          <p14:tracePt t="29307" x="2676525" y="6084888"/>
          <p14:tracePt t="29322" x="2693988" y="6084888"/>
          <p14:tracePt t="29362" x="2701925" y="6076950"/>
          <p14:tracePt t="29371" x="2711450" y="6076950"/>
          <p14:tracePt t="29379" x="2736850" y="6076950"/>
          <p14:tracePt t="29387" x="2770188" y="6076950"/>
          <p14:tracePt t="29394" x="2795588" y="6076950"/>
          <p14:tracePt t="29403" x="2838450" y="6076950"/>
          <p14:tracePt t="29410" x="2863850" y="6076950"/>
          <p14:tracePt t="29418" x="2889250" y="6076950"/>
          <p14:tracePt t="29427" x="2897188" y="6076950"/>
          <p14:tracePt t="29435" x="2906713" y="6076950"/>
          <p14:tracePt t="29500" x="2922588" y="6076950"/>
          <p14:tracePt t="29507" x="2957513" y="6076950"/>
          <p14:tracePt t="29515" x="2990850" y="6076950"/>
          <p14:tracePt t="29523" x="3016250" y="6076950"/>
          <p14:tracePt t="29531" x="3033713" y="6076950"/>
          <p14:tracePt t="29539" x="3051175" y="6076950"/>
          <p14:tracePt t="29636" x="3059113" y="6076950"/>
          <p14:tracePt t="29643" x="3076575" y="6076950"/>
          <p14:tracePt t="29659" x="3094038" y="6076950"/>
          <p14:tracePt t="29744" x="3135313" y="6076950"/>
          <p14:tracePt t="29751" x="3186113" y="6110288"/>
          <p14:tracePt t="29759" x="3203575" y="6110288"/>
          <p14:tracePt t="29775" x="3211513" y="6110288"/>
          <p14:tracePt t="29783" x="3221038" y="6110288"/>
          <p14:tracePt t="30092" x="3221038" y="6102350"/>
          <p14:tracePt t="30115" x="3221038" y="6092825"/>
          <p14:tracePt t="30123" x="3228975" y="6076950"/>
          <p14:tracePt t="30131" x="3246438" y="6076950"/>
          <p14:tracePt t="30139" x="3254375" y="6076950"/>
          <p14:tracePt t="30147" x="3263900" y="6076950"/>
          <p14:tracePt t="30155" x="3279775" y="6076950"/>
          <p14:tracePt t="30162" x="3297238" y="6076950"/>
          <p14:tracePt t="30171" x="3305175" y="6076950"/>
          <p14:tracePt t="30179" x="3322638" y="6076950"/>
          <p14:tracePt t="30187" x="3340100" y="6076950"/>
          <p14:tracePt t="30195" x="3355975" y="6076950"/>
          <p14:tracePt t="30202" x="3365500" y="6076950"/>
          <p14:tracePt t="30211" x="3373438" y="6076950"/>
          <p14:tracePt t="30219" x="3382963" y="6076950"/>
          <p14:tracePt t="30226" x="3398838" y="6076950"/>
          <p14:tracePt t="30235" x="3408363" y="6059488"/>
          <p14:tracePt t="30242" x="3416300" y="6059488"/>
          <p14:tracePt t="30250" x="3424238" y="6059488"/>
          <p14:tracePt t="30258" x="3433763" y="6059488"/>
          <p14:tracePt t="30267" x="3441700" y="6059488"/>
          <p14:tracePt t="30275" x="3449638" y="6049963"/>
          <p14:tracePt t="30292" x="3459163" y="6049963"/>
          <p14:tracePt t="31197" x="3459163" y="6042025"/>
          <p14:tracePt t="31203" x="3424238" y="6016625"/>
          <p14:tracePt t="31211" x="3398838" y="6008688"/>
          <p14:tracePt t="31219" x="3373438" y="5999163"/>
          <p14:tracePt t="31226" x="3330575" y="5983288"/>
          <p14:tracePt t="31231" x="3271838" y="5957888"/>
          <p14:tracePt t="31238" x="3195638" y="5940425"/>
          <p14:tracePt t="31247" x="3033713" y="5915025"/>
          <p14:tracePt t="31255" x="2897188" y="5889625"/>
          <p14:tracePt t="31263" x="2752725" y="5854700"/>
          <p14:tracePt t="31271" x="2625725" y="5829300"/>
          <p14:tracePt t="31279" x="2489200" y="5803900"/>
          <p14:tracePt t="31287" x="2362200" y="5795963"/>
          <p14:tracePt t="31290" x="2252663" y="5795963"/>
          <p14:tracePt t="31299" x="2141538" y="5795963"/>
          <p14:tracePt t="31308" x="2022475" y="5795963"/>
          <p14:tracePt t="31314" x="1928813" y="5795963"/>
          <p14:tracePt t="31324" x="1844675" y="5795963"/>
          <p14:tracePt t="31331" x="1784350" y="5795963"/>
          <p14:tracePt t="31338" x="1725613" y="5795963"/>
          <p14:tracePt t="31347" x="1700213" y="5795963"/>
          <p14:tracePt t="31355" x="1682750" y="5795963"/>
          <p14:tracePt t="31362" x="1674813" y="5795963"/>
          <p14:tracePt t="31387" x="1674813" y="5803900"/>
          <p14:tracePt t="31410" x="1665288" y="5803900"/>
          <p14:tracePt t="31426" x="1639888" y="5803900"/>
          <p14:tracePt t="31434" x="1614488" y="5803900"/>
          <p14:tracePt t="31442" x="1597025" y="5803900"/>
          <p14:tracePt t="31451" x="1563688" y="5803900"/>
          <p14:tracePt t="31458" x="1520825" y="5803900"/>
          <p14:tracePt t="31467" x="1487488" y="5803900"/>
          <p14:tracePt t="31474" x="1462088" y="5803900"/>
          <p14:tracePt t="31483" x="1444625" y="5803900"/>
          <p14:tracePt t="31490" x="1427163" y="5803900"/>
          <p14:tracePt t="32077" x="1419225" y="5803900"/>
          <p14:tracePt t="32091" x="1411288" y="5795963"/>
          <p14:tracePt t="32099" x="1411288" y="5778500"/>
          <p14:tracePt t="32108" x="1411288" y="5753100"/>
          <p14:tracePt t="32115" x="1411288" y="5745163"/>
          <p14:tracePt t="32123" x="1427163" y="5719763"/>
          <p14:tracePt t="32131" x="1427163" y="5702300"/>
          <p14:tracePt t="32138" x="1427163" y="5694363"/>
          <p14:tracePt t="32147" x="1427163" y="5684838"/>
          <p14:tracePt t="32187" x="1427163" y="5676900"/>
          <p14:tracePt t="32195" x="1427163" y="5659438"/>
          <p14:tracePt t="32203" x="1427163" y="5616575"/>
          <p14:tracePt t="32211" x="1427163" y="5608638"/>
          <p14:tracePt t="32219" x="1427163" y="5600700"/>
          <p14:tracePt t="32226" x="1427163" y="5591175"/>
          <p14:tracePt t="32235" x="1427163" y="5575300"/>
          <p14:tracePt t="32243" x="1427163" y="5557838"/>
          <p14:tracePt t="32251" x="1427163" y="5532438"/>
          <p14:tracePt t="32259" x="1427163" y="5524500"/>
          <p14:tracePt t="32275" x="1427163" y="5514975"/>
          <p14:tracePt t="32283" x="1427163" y="5489575"/>
          <p14:tracePt t="32292" x="1427163" y="5464175"/>
          <p14:tracePt t="32299" x="1411288" y="5446713"/>
          <p14:tracePt t="32308" x="1411288" y="5413375"/>
          <p14:tracePt t="32315" x="1401763" y="5380038"/>
          <p14:tracePt t="32323" x="1401763" y="5337175"/>
          <p14:tracePt t="32331" x="1401763" y="5311775"/>
          <p14:tracePt t="32338" x="1401763" y="5302250"/>
          <p14:tracePt t="32347" x="1401763" y="5276850"/>
          <p14:tracePt t="32355" x="1401763" y="5251450"/>
          <p14:tracePt t="32363" x="1385888" y="5226050"/>
          <p14:tracePt t="32379" x="1385888" y="5208588"/>
          <p14:tracePt t="32462" x="1385888" y="5183188"/>
          <p14:tracePt t="32466" x="1385888" y="5175250"/>
          <p14:tracePt t="32474" x="1385888" y="5157788"/>
          <p14:tracePt t="32482" x="1385888" y="5132388"/>
          <p14:tracePt t="32490" x="1411288" y="5116513"/>
          <p14:tracePt t="32499" x="1427163" y="5106988"/>
          <p14:tracePt t="32506" x="1477963" y="5091113"/>
          <p14:tracePt t="32514" x="1512888" y="5091113"/>
          <p14:tracePt t="32523" x="1555750" y="5081588"/>
          <p14:tracePt t="32531" x="1700213" y="5073650"/>
          <p14:tracePt t="32538" x="1844675" y="5048250"/>
          <p14:tracePt t="32546" x="1979613" y="5022850"/>
          <p14:tracePt t="32554" x="2108200" y="5013325"/>
          <p14:tracePt t="32562" x="2209800" y="5005388"/>
          <p14:tracePt t="32570" x="2286000" y="4979988"/>
          <p14:tracePt t="32578" x="2303463" y="4979988"/>
          <p14:tracePt t="32667" x="2293938" y="4979988"/>
          <p14:tracePt t="32675" x="2286000" y="4979988"/>
          <p14:tracePt t="32683" x="2268538" y="4979988"/>
          <p14:tracePt t="32692" x="2235200" y="4979988"/>
          <p14:tracePt t="32699" x="2209800" y="4979988"/>
          <p14:tracePt t="32709" x="2166938" y="4979988"/>
          <p14:tracePt t="32715" x="2116138" y="4979988"/>
          <p14:tracePt t="32723" x="2073275" y="4979988"/>
          <p14:tracePt t="32731" x="2039938" y="4979988"/>
          <p14:tracePt t="32739" x="2022475" y="4979988"/>
          <p14:tracePt t="32747" x="1979613" y="4979988"/>
          <p14:tracePt t="32755" x="1954213" y="4979988"/>
          <p14:tracePt t="32763" x="1946275" y="4979988"/>
          <p14:tracePt t="32772" x="1920875" y="4979988"/>
          <p14:tracePt t="32779" x="1903413" y="4979988"/>
          <p14:tracePt t="32787" x="1885950" y="4979988"/>
          <p14:tracePt t="32795" x="1870075" y="4979988"/>
          <p14:tracePt t="32803" x="1860550" y="4979988"/>
          <p14:tracePt t="32811" x="1852613" y="4979988"/>
          <p14:tracePt t="32819" x="1844675" y="4979988"/>
          <p14:tracePt t="33116" x="1835150" y="4979988"/>
          <p14:tracePt t="33123" x="1801813" y="4979988"/>
          <p14:tracePt t="33128" x="1758950" y="4979988"/>
          <p14:tracePt t="33132" x="1725613" y="4979988"/>
          <p14:tracePt t="33139" x="1682750" y="4979988"/>
          <p14:tracePt t="33143" x="1674813" y="4979988"/>
          <p14:tracePt t="33147" x="1665288" y="4987925"/>
          <p14:tracePt t="33154" x="1639888" y="4987925"/>
          <p14:tracePt t="33163" x="1614488" y="4987925"/>
          <p14:tracePt t="33178" x="1597025" y="4987925"/>
          <p14:tracePt t="33780" x="1597025" y="4972050"/>
          <p14:tracePt t="33787" x="1606550" y="4954588"/>
          <p14:tracePt t="33795" x="1614488" y="4946650"/>
          <p14:tracePt t="33803" x="1614488" y="4929188"/>
          <p14:tracePt t="33811" x="1631950" y="4903788"/>
          <p14:tracePt t="33819" x="1639888" y="4894263"/>
          <p14:tracePt t="33827" x="1639888" y="4878388"/>
          <p14:tracePt t="33843" x="1639888" y="4868863"/>
          <p14:tracePt t="33851" x="1639888" y="4852988"/>
          <p14:tracePt t="33859" x="1639888" y="4835525"/>
          <p14:tracePt t="33867" x="1639888" y="4818063"/>
          <p14:tracePt t="33874" x="1639888" y="4810125"/>
          <p14:tracePt t="33882" x="1639888" y="4784725"/>
          <p14:tracePt t="33890" x="1639888" y="4767263"/>
          <p14:tracePt t="33898" x="1639888" y="4749800"/>
          <p14:tracePt t="33906" x="1639888" y="4741863"/>
          <p14:tracePt t="33914" x="1639888" y="4733925"/>
          <p14:tracePt t="33931" x="1639888" y="4724400"/>
          <p14:tracePt t="34011" x="1639888" y="4691063"/>
          <p14:tracePt t="34019" x="1639888" y="4673600"/>
          <p14:tracePt t="34027" x="1639888" y="4665663"/>
          <p14:tracePt t="34035" x="1639888" y="4648200"/>
          <p14:tracePt t="34043" x="1639888" y="4640263"/>
          <p14:tracePt t="34051" x="1639888" y="4630738"/>
          <p14:tracePt t="34059" x="1639888" y="4605338"/>
          <p14:tracePt t="34074" x="1639888" y="4589463"/>
          <p14:tracePt t="34083" x="1639888" y="4579938"/>
          <p14:tracePt t="34090" x="1639888" y="4564063"/>
          <p14:tracePt t="34098" x="1639888" y="4546600"/>
          <p14:tracePt t="34115" x="1639888" y="4529138"/>
          <p14:tracePt t="34123" x="1639888" y="4521200"/>
          <p14:tracePt t="34138" x="1639888" y="4503738"/>
          <p14:tracePt t="34147" x="1649413" y="4495800"/>
          <p14:tracePt t="34178" x="1649413" y="4486275"/>
          <p14:tracePt t="34187" x="1649413" y="4470400"/>
          <p14:tracePt t="34195" x="1657350" y="4470400"/>
          <p14:tracePt t="34251" x="1657350" y="4452938"/>
          <p14:tracePt t="34409" x="1665288" y="4478338"/>
          <p14:tracePt t="34415" x="1690688" y="4546600"/>
          <p14:tracePt t="34423" x="1700213" y="4564063"/>
          <p14:tracePt t="34431" x="1708150" y="4589463"/>
          <p14:tracePt t="34438" x="1708150" y="4614863"/>
          <p14:tracePt t="34447" x="1708150" y="4622800"/>
          <p14:tracePt t="34454" x="1725613" y="4648200"/>
          <p14:tracePt t="34463" x="1725613" y="4657725"/>
          <p14:tracePt t="34467" x="1725613" y="4665663"/>
          <p14:tracePt t="34474" x="1725613" y="4691063"/>
          <p14:tracePt t="34482" x="1725613" y="4699000"/>
          <p14:tracePt t="34523" x="1725613" y="4708525"/>
          <p14:tracePt t="34539" x="1725613" y="4716463"/>
          <p14:tracePt t="34546" x="1725613" y="4733925"/>
          <p14:tracePt t="34554" x="1725613" y="4749800"/>
          <p14:tracePt t="34562" x="1725613" y="4759325"/>
          <p14:tracePt t="34587" x="1725613" y="4767263"/>
          <p14:tracePt t="34602" x="1725613" y="4802188"/>
          <p14:tracePt t="34611" x="1725613" y="4818063"/>
          <p14:tracePt t="34627" x="1725613" y="4835525"/>
          <p14:tracePt t="34634" x="1725613" y="4843463"/>
          <p14:tracePt t="34643" x="1725613" y="4860925"/>
          <p14:tracePt t="34650" x="1725613" y="4878388"/>
          <p14:tracePt t="34659" x="1725613" y="4886325"/>
          <p14:tracePt t="34666" x="1725613" y="4894263"/>
          <p14:tracePt t="34683" x="1725613" y="4903788"/>
          <p14:tracePt t="34699" x="1725613" y="4919663"/>
          <p14:tracePt t="34707" x="1725613" y="4929188"/>
          <p14:tracePt t="34714" x="1708150" y="4937125"/>
          <p14:tracePt t="34723" x="1708150" y="4946650"/>
          <p14:tracePt t="34739" x="1700213" y="4946650"/>
          <p14:tracePt t="34746" x="1690688" y="4946650"/>
          <p14:tracePt t="34811" x="1682750" y="4946650"/>
          <p14:tracePt t="34819" x="1674813" y="4946650"/>
          <p14:tracePt t="34835" x="1657350" y="4946650"/>
          <p14:tracePt t="34859" x="1631950" y="4946650"/>
          <p14:tracePt t="34867" x="1614488" y="4946650"/>
          <p14:tracePt t="34875" x="1606550" y="4946650"/>
          <p14:tracePt t="34883" x="1597025" y="4946650"/>
          <p14:tracePt t="34899" x="1589088" y="4937125"/>
          <p14:tracePt t="34909" x="1581150" y="4937125"/>
          <p14:tracePt t="34947" x="1571625" y="4929188"/>
          <p14:tracePt t="34955" x="1571625" y="4919663"/>
          <p14:tracePt t="34963" x="1571625" y="4911725"/>
          <p14:tracePt t="34987" x="1571625" y="4903788"/>
          <p14:tracePt t="34995" x="1571625" y="4894263"/>
          <p14:tracePt t="35011" x="1571625" y="4886325"/>
          <p14:tracePt t="35059" x="1571625" y="4878388"/>
          <p14:tracePt t="35083" x="1571625" y="4868863"/>
          <p14:tracePt t="35107" x="1571625" y="4860925"/>
          <p14:tracePt t="35123" x="1571625" y="4843463"/>
          <p14:tracePt t="35139" x="1571625" y="4835525"/>
          <p14:tracePt t="35155" x="1571625" y="4810125"/>
          <p14:tracePt t="35163" x="1571625" y="4802188"/>
          <p14:tracePt t="35171" x="1589088" y="4784725"/>
          <p14:tracePt t="35179" x="1589088" y="4775200"/>
          <p14:tracePt t="35187" x="1589088" y="4759325"/>
          <p14:tracePt t="35195" x="1589088" y="4741863"/>
          <p14:tracePt t="35203" x="1589088" y="4733925"/>
          <p14:tracePt t="35211" x="1589088" y="4724400"/>
          <p14:tracePt t="35219" x="1589088" y="4716463"/>
          <p14:tracePt t="35227" x="1589088" y="4699000"/>
          <p14:tracePt t="35243" x="1589088" y="4683125"/>
          <p14:tracePt t="35251" x="1589088" y="4673600"/>
          <p14:tracePt t="35258" x="1589088" y="4657725"/>
          <p14:tracePt t="35266" x="1589088" y="4640263"/>
          <p14:tracePt t="35275" x="1589088" y="4622800"/>
          <p14:tracePt t="35283" x="1589088" y="4614863"/>
          <p14:tracePt t="35290" x="1589088" y="4597400"/>
          <p14:tracePt t="35299" x="1589088" y="4572000"/>
          <p14:tracePt t="35307" x="1589088" y="4546600"/>
          <p14:tracePt t="35314" x="1589088" y="4538663"/>
          <p14:tracePt t="35324" x="1589088" y="4513263"/>
          <p14:tracePt t="35331" x="1589088" y="4503738"/>
          <p14:tracePt t="35339" x="1581150" y="4478338"/>
          <p14:tracePt t="35346" x="1581150" y="4470400"/>
          <p14:tracePt t="35371" x="1571625" y="4460875"/>
          <p14:tracePt t="35411" x="1571625" y="4452938"/>
          <p14:tracePt t="35419" x="1571625" y="4445000"/>
          <p14:tracePt t="35435" x="1571625" y="4435475"/>
          <p14:tracePt t="35443" x="1571625" y="4427538"/>
          <p14:tracePt t="35451" x="1571625" y="4410075"/>
          <p14:tracePt t="35458" x="1571625" y="4394200"/>
          <p14:tracePt t="35467" x="1571625" y="4384675"/>
          <p14:tracePt t="35474" x="1571625" y="4368800"/>
          <p14:tracePt t="35483" x="1571625" y="4341813"/>
          <p14:tracePt t="35490" x="1571625" y="4325938"/>
          <p14:tracePt t="35499" x="1571625" y="4308475"/>
          <p14:tracePt t="35507" x="1571625" y="4283075"/>
          <p14:tracePt t="35514" x="1571625" y="4265613"/>
          <p14:tracePt t="35524" x="1581150" y="4232275"/>
          <p14:tracePt t="35531" x="1589088" y="4224338"/>
          <p14:tracePt t="35539" x="1597025" y="4206875"/>
          <p14:tracePt t="35547" x="1606550" y="4189413"/>
          <p14:tracePt t="35563" x="1606550" y="4181475"/>
          <p14:tracePt t="35586" x="1622425" y="4164013"/>
          <p14:tracePt t="35602" x="1631950" y="4156075"/>
          <p14:tracePt t="35618" x="1639888" y="4146550"/>
          <p14:tracePt t="35627" x="1649413" y="4121150"/>
          <p14:tracePt t="35643" x="1657350" y="4113213"/>
          <p14:tracePt t="35651" x="1665288" y="4105275"/>
          <p14:tracePt t="35658" x="1674813" y="4095750"/>
          <p14:tracePt t="35674" x="1674813" y="4087813"/>
          <p14:tracePt t="35683" x="1682750" y="4079875"/>
          <p14:tracePt t="36028" x="1725613" y="4095750"/>
          <p14:tracePt t="36035" x="1751013" y="4113213"/>
          <p14:tracePt t="36044" x="1776413" y="4130675"/>
          <p14:tracePt t="36051" x="1784350" y="4138613"/>
          <p14:tracePt t="36055" x="1801813" y="4138613"/>
          <p14:tracePt t="36059" x="1835150" y="4164013"/>
          <p14:tracePt t="36067" x="1844675" y="4171950"/>
          <p14:tracePt t="36074" x="1844675" y="4181475"/>
          <p14:tracePt t="36083" x="1852613" y="4189413"/>
          <p14:tracePt t="36090" x="1860550" y="4197350"/>
          <p14:tracePt t="36098" x="1870075" y="4214813"/>
          <p14:tracePt t="36107" x="1878013" y="4232275"/>
          <p14:tracePt t="36119" x="1885950" y="4265613"/>
          <p14:tracePt t="36126" x="1903413" y="4283075"/>
          <p14:tracePt t="36135" x="1928813" y="4325938"/>
          <p14:tracePt t="36142" x="1946275" y="4341813"/>
          <p14:tracePt t="36150" x="1954213" y="4368800"/>
          <p14:tracePt t="36158" x="1979613" y="4402138"/>
          <p14:tracePt t="36166" x="1997075" y="4419600"/>
          <p14:tracePt t="36174" x="2014538" y="4445000"/>
          <p14:tracePt t="36179" x="2030413" y="4470400"/>
          <p14:tracePt t="36188" x="2047875" y="4495800"/>
          <p14:tracePt t="36195" x="2090738" y="4529138"/>
          <p14:tracePt t="36203" x="2116138" y="4554538"/>
          <p14:tracePt t="36211" x="2149475" y="4572000"/>
          <p14:tracePt t="36219" x="2166938" y="4579938"/>
          <p14:tracePt t="36227" x="2166938" y="4589463"/>
          <p14:tracePt t="36234" x="2184400" y="4589463"/>
          <p14:tracePt t="36242" x="2200275" y="4605338"/>
          <p14:tracePt t="36258" x="2227263" y="4605338"/>
          <p14:tracePt t="36267" x="2260600" y="4614863"/>
          <p14:tracePt t="36274" x="2311400" y="4614863"/>
          <p14:tracePt t="36283" x="2379663" y="4630738"/>
          <p14:tracePt t="36290" x="2405063" y="4630738"/>
          <p14:tracePt t="36299" x="2447925" y="4630738"/>
          <p14:tracePt t="36307" x="2592388" y="4630738"/>
          <p14:tracePt t="36315" x="2727325" y="4630738"/>
          <p14:tracePt t="36323" x="2855913" y="4630738"/>
          <p14:tracePt t="36331" x="2982913" y="4630738"/>
          <p14:tracePt t="36339" x="3109913" y="4630738"/>
          <p14:tracePt t="36347" x="3221038" y="4630738"/>
          <p14:tracePt t="36354" x="3322638" y="4630738"/>
          <p14:tracePt t="36363" x="3424238" y="4630738"/>
          <p14:tracePt t="36371" x="3509963" y="4605338"/>
          <p14:tracePt t="36379" x="3603625" y="4589463"/>
          <p14:tracePt t="36387" x="3671888" y="4564063"/>
          <p14:tracePt t="36395" x="3748088" y="4546600"/>
          <p14:tracePt t="36403" x="3806825" y="4529138"/>
          <p14:tracePt t="36411" x="3824288" y="4529138"/>
          <p14:tracePt t="36419" x="3875088" y="4513263"/>
          <p14:tracePt t="36426" x="3900488" y="4513263"/>
          <p14:tracePt t="36435" x="3935413" y="4513263"/>
          <p14:tracePt t="36443" x="3951288" y="4513263"/>
          <p14:tracePt t="36450" x="3976688" y="4513263"/>
          <p14:tracePt t="36458" x="3994150" y="4513263"/>
          <p14:tracePt t="36467" x="4011613" y="4513263"/>
          <p14:tracePt t="36474" x="4037013" y="4513263"/>
          <p14:tracePt t="36483" x="4062413" y="4513263"/>
          <p14:tracePt t="36490" x="4070350" y="4513263"/>
          <p14:tracePt t="36499" x="4105275" y="4513263"/>
          <p14:tracePt t="36507" x="4130675" y="4513263"/>
          <p14:tracePt t="36515" x="4156075" y="4513263"/>
          <p14:tracePt t="36523" x="4214813" y="4513263"/>
          <p14:tracePt t="36531" x="4257675" y="4513263"/>
          <p14:tracePt t="36540" x="4300538" y="4513263"/>
          <p14:tracePt t="36547" x="4341813" y="4513263"/>
          <p14:tracePt t="36554" x="4376738" y="4513263"/>
          <p14:tracePt t="36563" x="4427538" y="4513263"/>
          <p14:tracePt t="36571" x="4452938" y="4513263"/>
          <p14:tracePt t="36579" x="4503738" y="4513263"/>
          <p14:tracePt t="36587" x="4546600" y="4513263"/>
          <p14:tracePt t="36595" x="4605338" y="4513263"/>
          <p14:tracePt t="36603" x="4630738" y="4513263"/>
          <p14:tracePt t="36611" x="4665663" y="4513263"/>
          <p14:tracePt t="36619" x="4708525" y="4513263"/>
          <p14:tracePt t="36627" x="4759325" y="4513263"/>
          <p14:tracePt t="36634" x="4810125" y="4513263"/>
          <p14:tracePt t="36642" x="4860925" y="4513263"/>
          <p14:tracePt t="36650" x="4919663" y="4513263"/>
          <p14:tracePt t="36658" x="4962525" y="4513263"/>
          <p14:tracePt t="36666" x="5022850" y="4513263"/>
          <p14:tracePt t="36674" x="5081588" y="4513263"/>
          <p14:tracePt t="36682" x="5149850" y="4513263"/>
          <p14:tracePt t="36690" x="5208588" y="4513263"/>
          <p14:tracePt t="36698" x="5251450" y="4513263"/>
          <p14:tracePt t="36706" x="5294313" y="4513263"/>
          <p14:tracePt t="36714" x="5353050" y="4513263"/>
          <p14:tracePt t="36722" x="5413375" y="4513263"/>
          <p14:tracePt t="36730" x="5472113" y="4513263"/>
          <p14:tracePt t="36739" x="5532438" y="4513263"/>
          <p14:tracePt t="36747" x="5659438" y="4554538"/>
          <p14:tracePt t="36754" x="5788025" y="4589463"/>
          <p14:tracePt t="36763" x="5922963" y="4630738"/>
          <p14:tracePt t="36770" x="6049963" y="4683125"/>
          <p14:tracePt t="36778" x="6178550" y="4716463"/>
          <p14:tracePt t="36787" x="6313488" y="4767263"/>
          <p14:tracePt t="36794" x="6450013" y="4802188"/>
          <p14:tracePt t="36803" x="6619875" y="4852988"/>
          <p14:tracePt t="36811" x="6824663" y="4911725"/>
          <p14:tracePt t="36819" x="7053263" y="4972050"/>
          <p14:tracePt t="36827" x="7248525" y="5013325"/>
          <p14:tracePt t="36835" x="7478713" y="5056188"/>
          <p14:tracePt t="36843" x="7699375" y="5099050"/>
          <p14:tracePt t="36851" x="7920038" y="5149850"/>
          <p14:tracePt t="36859" x="8064500" y="5175250"/>
          <p14:tracePt t="36867" x="8226425" y="5192713"/>
          <p14:tracePt t="36875" x="8378825" y="5208588"/>
          <p14:tracePt t="36882" x="8523288" y="5218113"/>
          <p14:tracePt t="36890" x="8651875" y="5218113"/>
          <p14:tracePt t="36899" x="8761413" y="5218113"/>
          <p14:tracePt t="36906" x="8847138" y="5218113"/>
          <p14:tracePt t="36915" x="8923338" y="5218113"/>
          <p14:tracePt t="36922" x="8991600" y="5218113"/>
          <p14:tracePt t="36931" x="9050338" y="5208588"/>
          <p14:tracePt t="36939" x="9110663" y="5200650"/>
          <p14:tracePt t="40595" x="7342188" y="3033713"/>
          <p14:tracePt t="40605" x="6365875" y="3016250"/>
          <p14:tracePt t="40611" x="5456238" y="3016250"/>
          <p14:tracePt t="40615" x="4614863" y="3025775"/>
          <p14:tracePt t="40622" x="3925888" y="3025775"/>
          <p14:tracePt t="40631" x="3382963" y="3025775"/>
          <p14:tracePt t="40639" x="2922588" y="3025775"/>
          <p14:tracePt t="40647" x="2549525" y="3025775"/>
          <p14:tracePt t="40656" x="2243138" y="3000375"/>
          <p14:tracePt t="40662" x="1989138" y="2940050"/>
          <p14:tracePt t="40671" x="1784350" y="2881313"/>
          <p14:tracePt t="40674" x="1571625" y="2805113"/>
          <p14:tracePt t="40683" x="1411288" y="2727325"/>
          <p14:tracePt t="40690" x="1274763" y="2651125"/>
          <p14:tracePt t="40699" x="1173163" y="2574925"/>
          <p14:tracePt t="40706" x="1062038" y="2532063"/>
          <p14:tracePt t="40714" x="1003300" y="2516188"/>
          <p14:tracePt t="40723" x="977900" y="2506663"/>
          <p14:tracePt t="40787" x="968375" y="2506663"/>
          <p14:tracePt t="40795" x="942975" y="2498725"/>
          <p14:tracePt t="40803" x="900113" y="2473325"/>
          <p14:tracePt t="40811" x="849313" y="2430463"/>
          <p14:tracePt t="40819" x="798513" y="2387600"/>
          <p14:tracePt t="40826" x="730250" y="2336800"/>
          <p14:tracePt t="40834" x="636588" y="2260600"/>
          <p14:tracePt t="40842" x="534988" y="2192338"/>
          <p14:tracePt t="40850" x="400050" y="2124075"/>
          <p14:tracePt t="40858" x="246063" y="2073275"/>
          <p14:tracePt t="40866" x="68263" y="199707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mc:AlternateContent xmlns:mc="http://schemas.openxmlformats.org/markup-compatibility/2006" xmlns:a14="http://schemas.microsoft.com/office/drawing/2010/main">
        <mc:Choice Requires="a14">
          <p:sp>
            <p:nvSpPr>
              <p:cNvPr id="6146" name="Text Box 28"/>
              <p:cNvSpPr txBox="1">
                <a:spLocks noChangeArrowheads="1"/>
              </p:cNvSpPr>
              <p:nvPr/>
            </p:nvSpPr>
            <p:spPr bwMode="auto">
              <a:xfrm>
                <a:off x="214485" y="1121935"/>
                <a:ext cx="7639050" cy="11119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342900" indent="-342900">
                  <a:buFont typeface="Arial" panose="020B0604020202020204" pitchFamily="34" charset="0"/>
                  <a:buChar char="•"/>
                </a:pPr>
                <a:r>
                  <a:rPr lang="en-US" sz="2200" dirty="0"/>
                  <a:t>oil flow fraction at the outlet of the core, </a:t>
                </a:r>
                <a14:m>
                  <m:oMath xmlns:m="http://schemas.openxmlformats.org/officeDocument/2006/math">
                    <m:sSub>
                      <m:sSubPr>
                        <m:ctrlPr>
                          <a:rPr lang="ar-AE" sz="2200" i="1">
                            <a:latin typeface="Cambria Math" panose="02040503050406030204" pitchFamily="18" charset="0"/>
                          </a:rPr>
                        </m:ctrlPr>
                      </m:sSubPr>
                      <m:e>
                        <m:r>
                          <a:rPr lang="ar-AE" sz="2200" i="1">
                            <a:latin typeface="Cambria Math" panose="02040503050406030204" pitchFamily="18" charset="0"/>
                          </a:rPr>
                          <m:t>𝑓</m:t>
                        </m:r>
                      </m:e>
                      <m:sub>
                        <m:r>
                          <a:rPr lang="ar-AE" sz="2200" i="1">
                            <a:latin typeface="Cambria Math" panose="02040503050406030204" pitchFamily="18" charset="0"/>
                          </a:rPr>
                          <m:t>𝑜</m:t>
                        </m:r>
                        <m:r>
                          <a:rPr lang="ar-AE" sz="2200" i="1">
                            <a:latin typeface="Cambria Math" panose="02040503050406030204" pitchFamily="18" charset="0"/>
                          </a:rPr>
                          <m:t>2</m:t>
                        </m:r>
                      </m:sub>
                    </m:sSub>
                  </m:oMath>
                </a14:m>
                <a:r>
                  <a:rPr lang="en-US" sz="2200" dirty="0"/>
                  <a:t>, (Fig 17) and reciprocal relative mobility </a:t>
                </a:r>
                <a14:m>
                  <m:oMath xmlns:m="http://schemas.openxmlformats.org/officeDocument/2006/math">
                    <m:sSubSup>
                      <m:sSubSupPr>
                        <m:ctrlPr>
                          <a:rPr lang="en-US" sz="2200" i="1">
                            <a:latin typeface="Cambria Math" panose="02040503050406030204" pitchFamily="18" charset="0"/>
                            <a:ea typeface="Cambria Math" panose="02040503050406030204" pitchFamily="18" charset="0"/>
                          </a:rPr>
                        </m:ctrlPr>
                      </m:sSubSupPr>
                      <m:e>
                        <m:r>
                          <a:rPr lang="en-US" sz="2200" i="1">
                            <a:latin typeface="Cambria Math" panose="02040503050406030204" pitchFamily="18" charset="0"/>
                            <a:ea typeface="Cambria Math" panose="02040503050406030204" pitchFamily="18" charset="0"/>
                          </a:rPr>
                          <m:t>𝜆</m:t>
                        </m:r>
                      </m:e>
                      <m:sub>
                        <m:r>
                          <a:rPr lang="en-US" sz="2200" i="1">
                            <a:latin typeface="Cambria Math" panose="02040503050406030204" pitchFamily="18" charset="0"/>
                            <a:ea typeface="Cambria Math" panose="02040503050406030204" pitchFamily="18" charset="0"/>
                          </a:rPr>
                          <m:t>2</m:t>
                        </m:r>
                      </m:sub>
                      <m:sup>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1</m:t>
                        </m:r>
                      </m:sup>
                    </m:sSubSup>
                    <m:r>
                      <a:rPr lang="en-US" sz="2200" i="1">
                        <a:latin typeface="Cambria Math" panose="02040503050406030204" pitchFamily="18" charset="0"/>
                        <a:ea typeface="Cambria Math" panose="02040503050406030204" pitchFamily="18" charset="0"/>
                      </a:rPr>
                      <m:t> </m:t>
                    </m:r>
                  </m:oMath>
                </a14:m>
                <a:endParaRPr lang="en-US" sz="2200" dirty="0"/>
              </a:p>
              <a:p>
                <a:pPr marL="342900" indent="-342900">
                  <a:buFont typeface="Arial" panose="020B0604020202020204" pitchFamily="34" charset="0"/>
                  <a:buChar char="•"/>
                </a:pPr>
                <a:r>
                  <a:rPr lang="en-US" sz="2200" dirty="0"/>
                  <a:t>oil and water relative permeabilities (Figure 18).</a:t>
                </a:r>
              </a:p>
            </p:txBody>
          </p:sp>
        </mc:Choice>
        <mc:Fallback xmlns="">
          <p:sp>
            <p:nvSpPr>
              <p:cNvPr id="6146" name="Text Box 28"/>
              <p:cNvSpPr txBox="1">
                <a:spLocks noRot="1" noChangeAspect="1" noMove="1" noResize="1" noEditPoints="1" noAdjustHandles="1" noChangeArrowheads="1" noChangeShapeType="1" noTextEdit="1"/>
              </p:cNvSpPr>
              <p:nvPr/>
            </p:nvSpPr>
            <p:spPr bwMode="auto">
              <a:xfrm>
                <a:off x="214485" y="1121935"/>
                <a:ext cx="7639050" cy="1111907"/>
              </a:xfrm>
              <a:prstGeom prst="rect">
                <a:avLst/>
              </a:prstGeom>
              <a:blipFill>
                <a:blip r:embed="rId4"/>
                <a:stretch>
                  <a:fillRect l="-878" t="-3297" r="-160" b="-109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LID4096">
                    <a:noFill/>
                  </a:rPr>
                  <a:t> </a:t>
                </a:r>
              </a:p>
            </p:txBody>
          </p:sp>
        </mc:Fallback>
      </mc:AlternateContent>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19</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9087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362319" y="14672"/>
            <a:ext cx="8692508" cy="954107"/>
          </a:xfrm>
          <a:prstGeom prst="rect">
            <a:avLst/>
          </a:prstGeom>
        </p:spPr>
        <p:txBody>
          <a:bodyPr wrap="none">
            <a:spAutoFit/>
          </a:bodyPr>
          <a:lstStyle/>
          <a:p>
            <a:r>
              <a:rPr lang="en-US" sz="2800" b="1" dirty="0">
                <a:solidFill>
                  <a:srgbClr val="000000"/>
                </a:solidFill>
                <a:latin typeface="Arial Rounded MT Bold"/>
                <a:cs typeface="Arial Rounded MT Bold"/>
              </a:rPr>
              <a:t>Experimental Results – </a:t>
            </a:r>
          </a:p>
          <a:p>
            <a:r>
              <a:rPr lang="en-US" sz="2800" b="1" dirty="0">
                <a:solidFill>
                  <a:srgbClr val="000000"/>
                </a:solidFill>
                <a:latin typeface="Arial Rounded MT Bold"/>
                <a:cs typeface="Arial Rounded MT Bold"/>
              </a:rPr>
              <a:t>Relative Permeability using Johnson et al method</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9" name="Picture 18" descr="A screenshot of a cell phone&#10;&#10;Description automatically generated">
            <a:extLst>
              <a:ext uri="{FF2B5EF4-FFF2-40B4-BE49-F238E27FC236}">
                <a16:creationId xmlns:a16="http://schemas.microsoft.com/office/drawing/2014/main" id="{C1DA6C4D-C14A-4C90-A073-13082554CF51}"/>
              </a:ext>
            </a:extLst>
          </p:cNvPr>
          <p:cNvPicPr/>
          <p:nvPr/>
        </p:nvPicPr>
        <p:blipFill>
          <a:blip r:embed="rId6">
            <a:extLst>
              <a:ext uri="{28A0092B-C50C-407E-A947-70E740481C1C}">
                <a14:useLocalDpi xmlns:a14="http://schemas.microsoft.com/office/drawing/2010/main" val="0"/>
              </a:ext>
            </a:extLst>
          </a:blip>
          <a:stretch>
            <a:fillRect/>
          </a:stretch>
        </p:blipFill>
        <p:spPr>
          <a:xfrm>
            <a:off x="313395" y="2634144"/>
            <a:ext cx="4099214" cy="2672540"/>
          </a:xfrm>
          <a:prstGeom prst="rect">
            <a:avLst/>
          </a:prstGeom>
        </p:spPr>
      </p:pic>
      <p:sp>
        <p:nvSpPr>
          <p:cNvPr id="6" name="Rectangle 5">
            <a:extLst>
              <a:ext uri="{FF2B5EF4-FFF2-40B4-BE49-F238E27FC236}">
                <a16:creationId xmlns:a16="http://schemas.microsoft.com/office/drawing/2014/main" id="{7A920ECF-6224-4AFE-8E4B-C5D390314922}"/>
              </a:ext>
            </a:extLst>
          </p:cNvPr>
          <p:cNvSpPr/>
          <p:nvPr/>
        </p:nvSpPr>
        <p:spPr>
          <a:xfrm>
            <a:off x="313395" y="5476886"/>
            <a:ext cx="4572000" cy="646331"/>
          </a:xfrm>
          <a:prstGeom prst="rect">
            <a:avLst/>
          </a:prstGeom>
        </p:spPr>
        <p:txBody>
          <a:bodyPr>
            <a:spAutoFit/>
          </a:bodyPr>
          <a:lstStyle/>
          <a:p>
            <a:r>
              <a:rPr lang="en-US" sz="1800" dirty="0"/>
              <a:t>Fig 17 - Fraction of oil flow at the outlet of the core</a:t>
            </a:r>
            <a:endParaRPr lang="LID4096" sz="1800" dirty="0"/>
          </a:p>
        </p:txBody>
      </p:sp>
      <p:graphicFrame>
        <p:nvGraphicFramePr>
          <p:cNvPr id="21" name="Chart 20">
            <a:extLst>
              <a:ext uri="{FF2B5EF4-FFF2-40B4-BE49-F238E27FC236}">
                <a16:creationId xmlns:a16="http://schemas.microsoft.com/office/drawing/2014/main" id="{71C96F22-F5C5-4D2C-8E5A-2E9880DB464F}"/>
              </a:ext>
            </a:extLst>
          </p:cNvPr>
          <p:cNvGraphicFramePr/>
          <p:nvPr>
            <p:extLst>
              <p:ext uri="{D42A27DB-BD31-4B8C-83A1-F6EECF244321}">
                <p14:modId xmlns:p14="http://schemas.microsoft.com/office/powerpoint/2010/main" val="3374129053"/>
              </p:ext>
            </p:extLst>
          </p:nvPr>
        </p:nvGraphicFramePr>
        <p:xfrm>
          <a:off x="5170817" y="2634144"/>
          <a:ext cx="3659788" cy="2659839"/>
        </p:xfrm>
        <a:graphic>
          <a:graphicData uri="http://schemas.openxmlformats.org/drawingml/2006/chart">
            <c:chart xmlns:c="http://schemas.openxmlformats.org/drawingml/2006/chart" xmlns:r="http://schemas.openxmlformats.org/officeDocument/2006/relationships" r:id="rId7"/>
          </a:graphicData>
        </a:graphic>
      </p:graphicFrame>
      <p:sp>
        <p:nvSpPr>
          <p:cNvPr id="7" name="Rectangle 6">
            <a:extLst>
              <a:ext uri="{FF2B5EF4-FFF2-40B4-BE49-F238E27FC236}">
                <a16:creationId xmlns:a16="http://schemas.microsoft.com/office/drawing/2014/main" id="{BD614440-3E9B-467E-A54A-4D62BEE39FB3}"/>
              </a:ext>
            </a:extLst>
          </p:cNvPr>
          <p:cNvSpPr/>
          <p:nvPr/>
        </p:nvSpPr>
        <p:spPr>
          <a:xfrm>
            <a:off x="5532435" y="5448024"/>
            <a:ext cx="3243532" cy="369332"/>
          </a:xfrm>
          <a:prstGeom prst="rect">
            <a:avLst/>
          </a:prstGeom>
        </p:spPr>
        <p:txBody>
          <a:bodyPr wrap="square">
            <a:spAutoFit/>
          </a:bodyPr>
          <a:lstStyle/>
          <a:p>
            <a:r>
              <a:rPr lang="en-US" sz="1800" dirty="0">
                <a:ea typeface="Calibri" panose="020F0502020204030204" pitchFamily="34" charset="0"/>
              </a:rPr>
              <a:t>Fig 18 - Relative Permeability</a:t>
            </a:r>
            <a:endParaRPr lang="LID4096" sz="1800" dirty="0"/>
          </a:p>
        </p:txBody>
      </p:sp>
      <p:pic>
        <p:nvPicPr>
          <p:cNvPr id="9" name="Audio 8">
            <a:hlinkClick r:id="" action="ppaction://media"/>
            <a:extLst>
              <a:ext uri="{FF2B5EF4-FFF2-40B4-BE49-F238E27FC236}">
                <a16:creationId xmlns:a16="http://schemas.microsoft.com/office/drawing/2014/main" id="{A6E98E6B-11F8-45BE-8AED-EF71000B7F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1246869792"/>
      </p:ext>
    </p:extLst>
  </p:cSld>
  <p:clrMapOvr>
    <a:masterClrMapping/>
  </p:clrMapOvr>
  <mc:AlternateContent xmlns:mc="http://schemas.openxmlformats.org/markup-compatibility/2006" xmlns:p14="http://schemas.microsoft.com/office/powerpoint/2010/main">
    <mc:Choice Requires="p14">
      <p:transition spd="slow" p14:dur="2000" advTm="35532"/>
    </mc:Choice>
    <mc:Fallback xmlns="">
      <p:transition spd="slow" advTm="35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709" x="9126538" y="4513263"/>
          <p14:tracePt t="1811" x="9126538" y="4478338"/>
          <p14:tracePt t="1819" x="9093200" y="4410075"/>
          <p14:tracePt t="1827" x="9032875" y="4325938"/>
          <p14:tracePt t="1835" x="8966200" y="4232275"/>
          <p14:tracePt t="1843" x="8880475" y="4121150"/>
          <p14:tracePt t="1851" x="8804275" y="4027488"/>
          <p14:tracePt t="1859" x="8718550" y="3951288"/>
          <p14:tracePt t="1863" x="8659813" y="3883025"/>
          <p14:tracePt t="1871" x="8591550" y="3841750"/>
          <p14:tracePt t="1879" x="8532813" y="3798888"/>
          <p14:tracePt t="1887" x="8480425" y="3756025"/>
          <p14:tracePt t="1895" x="8429625" y="3730625"/>
          <p14:tracePt t="1903" x="8378825" y="3697288"/>
          <p14:tracePt t="1911" x="8328025" y="3679825"/>
          <p14:tracePt t="1919" x="8269288" y="3662363"/>
          <p14:tracePt t="1927" x="8208963" y="3646488"/>
          <p14:tracePt t="1935" x="8150225" y="3646488"/>
          <p14:tracePt t="1943" x="8099425" y="3646488"/>
          <p14:tracePt t="1951" x="8039100" y="3646488"/>
          <p14:tracePt t="1959" x="7962900" y="3646488"/>
          <p14:tracePt t="1967" x="7835900" y="3646488"/>
          <p14:tracePt t="1976" x="7724775" y="3646488"/>
          <p14:tracePt t="1983" x="7613650" y="3662363"/>
          <p14:tracePt t="1992" x="7478713" y="3687763"/>
          <p14:tracePt t="2000" x="7367588" y="3730625"/>
          <p14:tracePt t="2007" x="7232650" y="3781425"/>
          <p14:tracePt t="2015" x="7070725" y="3832225"/>
          <p14:tracePt t="2023" x="6883400" y="3900488"/>
          <p14:tracePt t="2031" x="6705600" y="3976688"/>
          <p14:tracePt t="2040" x="6500813" y="4027488"/>
          <p14:tracePt t="2047" x="6323013" y="4087813"/>
          <p14:tracePt t="2055" x="6169025" y="4138613"/>
          <p14:tracePt t="2063" x="6024563" y="4189413"/>
          <p14:tracePt t="2071" x="5889625" y="4232275"/>
          <p14:tracePt t="2079" x="5803900" y="4283075"/>
          <p14:tracePt t="2087" x="5727700" y="4308475"/>
          <p14:tracePt t="2095" x="5710238" y="4325938"/>
          <p14:tracePt t="2103" x="5694363" y="4341813"/>
          <p14:tracePt t="2200" x="5694363" y="4351338"/>
          <p14:tracePt t="2208" x="5684838" y="4351338"/>
          <p14:tracePt t="2219" x="5668963" y="4384675"/>
          <p14:tracePt t="2223" x="5641975" y="4394200"/>
          <p14:tracePt t="2231" x="5608638" y="4402138"/>
          <p14:tracePt t="2239" x="5557838" y="4427538"/>
          <p14:tracePt t="2247" x="5540375" y="4427538"/>
          <p14:tracePt t="2255" x="5507038" y="4427538"/>
          <p14:tracePt t="2264" x="5456238" y="4452938"/>
          <p14:tracePt t="2271" x="5421313" y="4452938"/>
          <p14:tracePt t="2279" x="5395913" y="4460875"/>
          <p14:tracePt t="2287" x="5345113" y="4460875"/>
          <p14:tracePt t="2295" x="5302250" y="4460875"/>
          <p14:tracePt t="2303" x="5243513" y="4478338"/>
          <p14:tracePt t="2311" x="5183188" y="4478338"/>
          <p14:tracePt t="2319" x="5141913" y="4486275"/>
          <p14:tracePt t="2327" x="5081588" y="4486275"/>
          <p14:tracePt t="2335" x="5048250" y="4503738"/>
          <p14:tracePt t="2343" x="5022850" y="4503738"/>
          <p14:tracePt t="2351" x="4997450" y="4503738"/>
          <p14:tracePt t="2359" x="4954588" y="4503738"/>
          <p14:tracePt t="2367" x="4903788" y="4513263"/>
          <p14:tracePt t="2375" x="4860925" y="4521200"/>
          <p14:tracePt t="2383" x="4810125" y="4546600"/>
          <p14:tracePt t="2392" x="4792663" y="4546600"/>
          <p14:tracePt t="4913" x="4792663" y="4554538"/>
          <p14:tracePt t="4923" x="4792663" y="4538663"/>
          <p14:tracePt t="4931" x="4792663" y="4513263"/>
          <p14:tracePt t="4947" x="4792663" y="4486275"/>
          <p14:tracePt t="4955" x="4792663" y="4478338"/>
          <p14:tracePt t="4963" x="4792663" y="4452938"/>
          <p14:tracePt t="4971" x="4792663" y="4445000"/>
          <p14:tracePt t="4979" x="4792663" y="4427538"/>
          <p14:tracePt t="4983" x="4792663" y="4419600"/>
          <p14:tracePt t="4991" x="4802188" y="4402138"/>
          <p14:tracePt t="5008" x="4810125" y="4402138"/>
          <p14:tracePt t="5320" x="4802188" y="4402138"/>
          <p14:tracePt t="5336" x="4775200" y="4402138"/>
          <p14:tracePt t="5343" x="4759325" y="4402138"/>
          <p14:tracePt t="5351" x="4749800" y="4402138"/>
          <p14:tracePt t="5375" x="4741863" y="4376738"/>
          <p14:tracePt t="5379" x="4724400" y="4368800"/>
          <p14:tracePt t="5395" x="4716463" y="4368800"/>
          <p14:tracePt t="5403" x="4699000" y="4351338"/>
          <p14:tracePt t="5411" x="4691063" y="4351338"/>
          <p14:tracePt t="5420" x="4691063" y="4341813"/>
          <p14:tracePt t="5427" x="4691063" y="4333875"/>
          <p14:tracePt t="5435" x="4673600" y="4308475"/>
          <p14:tracePt t="5439" x="4673600" y="4291013"/>
          <p14:tracePt t="5447" x="4665663" y="4265613"/>
          <p14:tracePt t="5455" x="4665663" y="4240213"/>
          <p14:tracePt t="5463" x="4665663" y="4197350"/>
          <p14:tracePt t="5471" x="4665663" y="4156075"/>
          <p14:tracePt t="5479" x="4665663" y="4095750"/>
          <p14:tracePt t="5487" x="4673600" y="4062413"/>
          <p14:tracePt t="5495" x="4683125" y="4037013"/>
          <p14:tracePt t="5503" x="4708525" y="4037013"/>
          <p14:tracePt t="5519" x="4708525" y="4027488"/>
          <p14:tracePt t="5535" x="4724400" y="4027488"/>
          <p14:tracePt t="5543" x="4708525" y="4044950"/>
          <p14:tracePt t="5716" x="4657725" y="4044950"/>
          <p14:tracePt t="5724" x="4630738" y="4027488"/>
          <p14:tracePt t="5734" x="4605338" y="4037013"/>
          <p14:tracePt t="5741" x="4589463" y="4037013"/>
          <p14:tracePt t="5747" x="4572000" y="4037013"/>
          <p14:tracePt t="5756" x="4564063" y="4037013"/>
          <p14:tracePt t="5767" x="4538663" y="4027488"/>
          <p14:tracePt t="5783" x="4521200" y="4011613"/>
          <p14:tracePt t="5792" x="4513263" y="4011613"/>
          <p14:tracePt t="5904" x="4495800" y="4002088"/>
          <p14:tracePt t="5913" x="4495800" y="3994150"/>
          <p14:tracePt t="5920" x="4486275" y="3976688"/>
          <p14:tracePt t="5927" x="4478338" y="3960813"/>
          <p14:tracePt t="5935" x="4478338" y="3951288"/>
          <p14:tracePt t="5943" x="4470400" y="3943350"/>
          <p14:tracePt t="5959" x="4460875" y="3943350"/>
          <p14:tracePt t="5967" x="4460875" y="3925888"/>
          <p14:tracePt t="5975" x="4460875" y="3892550"/>
          <p14:tracePt t="6015" x="4460875" y="3875088"/>
          <p14:tracePt t="6417" x="4460875" y="3857625"/>
          <p14:tracePt t="6423" x="4460875" y="3832225"/>
          <p14:tracePt t="6431" x="4460875" y="3806825"/>
          <p14:tracePt t="6439" x="4460875" y="3773488"/>
          <p14:tracePt t="6447" x="4460875" y="3730625"/>
          <p14:tracePt t="6451" x="4460875" y="3713163"/>
          <p14:tracePt t="6455" x="4460875" y="3679825"/>
          <p14:tracePt t="6463" x="4460875" y="3646488"/>
          <p14:tracePt t="6472" x="4460875" y="3629025"/>
          <p14:tracePt t="6479" x="4460875" y="3578225"/>
          <p14:tracePt t="6487" x="4460875" y="3560763"/>
          <p14:tracePt t="6495" x="4452938" y="3527425"/>
          <p14:tracePt t="6503" x="4445000" y="3502025"/>
          <p14:tracePt t="6511" x="4445000" y="3467100"/>
          <p14:tracePt t="6515" x="4445000" y="3433763"/>
          <p14:tracePt t="6524" x="4445000" y="3408363"/>
          <p14:tracePt t="6531" x="4452938" y="3408363"/>
          <p14:tracePt t="6740" x="4452938" y="3398838"/>
          <p14:tracePt t="6748" x="4452938" y="3390900"/>
          <p14:tracePt t="6758" x="4435475" y="3390900"/>
          <p14:tracePt t="6763" x="4427538" y="3398838"/>
          <p14:tracePt t="6772" x="4419600" y="3398838"/>
          <p14:tracePt t="6787" x="4410075" y="3398838"/>
          <p14:tracePt t="6795" x="4410075" y="3390900"/>
          <p14:tracePt t="6803" x="4410075" y="3373438"/>
          <p14:tracePt t="6819" x="4402138" y="3365500"/>
          <p14:tracePt t="6843" x="4402138" y="3355975"/>
          <p14:tracePt t="6851" x="4402138" y="3340100"/>
          <p14:tracePt t="6859" x="4402138" y="3314700"/>
          <p14:tracePt t="6863" x="4402138" y="3289300"/>
          <p14:tracePt t="6872" x="4402138" y="3263900"/>
          <p14:tracePt t="6879" x="4419600" y="3228975"/>
          <p14:tracePt t="6887" x="4419600" y="3203575"/>
          <p14:tracePt t="6895" x="4427538" y="3170238"/>
          <p14:tracePt t="6903" x="4445000" y="3127375"/>
          <p14:tracePt t="6912" x="4445000" y="3094038"/>
          <p14:tracePt t="6920" x="4452938" y="3059113"/>
          <p14:tracePt t="6927" x="4452938" y="3025775"/>
          <p14:tracePt t="6943" x="4460875" y="2965450"/>
          <p14:tracePt t="6951" x="4470400" y="2914650"/>
          <p14:tracePt t="6959" x="4478338" y="2846388"/>
          <p14:tracePt t="6967" x="4495800" y="2744788"/>
          <p14:tracePt t="6975" x="4495800" y="2633663"/>
          <p14:tracePt t="6983" x="4495800" y="2516188"/>
          <p14:tracePt t="6991" x="4495800" y="2422525"/>
          <p14:tracePt t="6999" x="4495800" y="2311400"/>
          <p14:tracePt t="7008" x="4495800" y="2209800"/>
          <p14:tracePt t="7015" x="4495800" y="2108200"/>
          <p14:tracePt t="7025" x="4495800" y="2039938"/>
          <p14:tracePt t="7031" x="4495800" y="1963738"/>
          <p14:tracePt t="7039" x="4495800" y="1920875"/>
          <p14:tracePt t="7047" x="4495800" y="1878013"/>
          <p14:tracePt t="7055" x="4495800" y="1870075"/>
          <p14:tracePt t="7063" x="4495800" y="1860550"/>
          <p14:tracePt t="7071" x="4495800" y="1844675"/>
          <p14:tracePt t="7080" x="4495800" y="1827213"/>
          <p14:tracePt t="7087" x="4495800" y="1819275"/>
          <p14:tracePt t="7095" x="4495800" y="1801813"/>
          <p14:tracePt t="7103" x="4495800" y="1776413"/>
          <p14:tracePt t="7111" x="4495800" y="1758950"/>
          <p14:tracePt t="7127" x="4495800" y="1733550"/>
          <p14:tracePt t="7135" x="4495800" y="1708150"/>
          <p14:tracePt t="7143" x="4503738" y="1690688"/>
          <p14:tracePt t="7151" x="4513263" y="1682750"/>
          <p14:tracePt t="7159" x="4513263" y="1665288"/>
          <p14:tracePt t="7167" x="4513263" y="1649413"/>
          <p14:tracePt t="7175" x="4521200" y="1631950"/>
          <p14:tracePt t="7183" x="4521200" y="1622425"/>
          <p14:tracePt t="7199" x="4538663" y="1597025"/>
          <p14:tracePt t="7215" x="4554538" y="1571625"/>
          <p14:tracePt t="7224" x="4564063" y="1555750"/>
          <p14:tracePt t="7231" x="4572000" y="1546225"/>
          <p14:tracePt t="7239" x="4579938" y="1530350"/>
          <p14:tracePt t="7247" x="4589463" y="1520825"/>
          <p14:tracePt t="7384" x="4622800" y="1563688"/>
          <p14:tracePt t="7391" x="4630738" y="1589088"/>
          <p14:tracePt t="7400" x="4640263" y="1597025"/>
          <p14:tracePt t="7407" x="4665663" y="1639888"/>
          <p14:tracePt t="7415" x="4665663" y="1649413"/>
          <p14:tracePt t="7424" x="4683125" y="1682750"/>
          <p14:tracePt t="7432" x="4691063" y="1716088"/>
          <p14:tracePt t="7440" x="4691063" y="1751013"/>
          <p14:tracePt t="7447" x="4691063" y="1801813"/>
          <p14:tracePt t="7455" x="4691063" y="1860550"/>
          <p14:tracePt t="7463" x="4691063" y="1895475"/>
          <p14:tracePt t="7471" x="4691063" y="1938338"/>
          <p14:tracePt t="7480" x="4691063" y="2073275"/>
          <p14:tracePt t="7487" x="4683125" y="2200275"/>
          <p14:tracePt t="7495" x="4657725" y="2379663"/>
          <p14:tracePt t="7503" x="4614863" y="2582863"/>
          <p14:tracePt t="7511" x="4538663" y="2787650"/>
          <p14:tracePt t="7519" x="4460875" y="3051175"/>
          <p14:tracePt t="7527" x="4384675" y="3289300"/>
          <p14:tracePt t="7535" x="4316413" y="3543300"/>
          <p14:tracePt t="7543" x="4275138" y="3773488"/>
          <p14:tracePt t="7551" x="4224338" y="4044950"/>
          <p14:tracePt t="7559" x="4206875" y="4291013"/>
          <p14:tracePt t="7567" x="4197350" y="4470400"/>
          <p14:tracePt t="7575" x="4197350" y="4614863"/>
          <p14:tracePt t="7583" x="4197350" y="4699000"/>
          <p14:tracePt t="7591" x="4197350" y="4708525"/>
          <p14:tracePt t="7672" x="4197350" y="4733925"/>
          <p14:tracePt t="7681" x="4197350" y="4759325"/>
          <p14:tracePt t="7888" x="4197350" y="4802188"/>
          <p14:tracePt t="7895" x="4197350" y="4903788"/>
          <p14:tracePt t="7899" x="4189413" y="5013325"/>
          <p14:tracePt t="7903" x="4164013" y="5141913"/>
          <p14:tracePt t="7912" x="4138613" y="5260975"/>
          <p14:tracePt t="7919" x="4105275" y="5387975"/>
          <p14:tracePt t="7927" x="4070350" y="5507038"/>
          <p14:tracePt t="7931" x="4011613" y="5608638"/>
          <p14:tracePt t="7935" x="3943350" y="5702300"/>
          <p14:tracePt t="7943" x="3841750" y="5795963"/>
          <p14:tracePt t="7951" x="3713163" y="5880100"/>
          <p14:tracePt t="7959" x="3568700" y="5940425"/>
          <p14:tracePt t="7967" x="3424238" y="5973763"/>
          <p14:tracePt t="7975" x="3263900" y="5999163"/>
          <p14:tracePt t="7983" x="3076575" y="6034088"/>
          <p14:tracePt t="7991" x="2889250" y="6042025"/>
          <p14:tracePt t="7995" x="2736850" y="6042025"/>
          <p14:tracePt t="8003" x="2592388" y="6042025"/>
          <p14:tracePt t="8011" x="2455863" y="6042025"/>
          <p14:tracePt t="8019" x="2311400" y="6042025"/>
          <p14:tracePt t="8027" x="2174875" y="6042025"/>
          <p14:tracePt t="8035" x="2047875" y="6042025"/>
          <p14:tracePt t="8043" x="1938338" y="6042025"/>
          <p14:tracePt t="8051" x="1819275" y="6042025"/>
          <p14:tracePt t="8055" x="1725613" y="6042025"/>
          <p14:tracePt t="8063" x="1639888" y="6042025"/>
          <p14:tracePt t="8071" x="1563688" y="6042025"/>
          <p14:tracePt t="8079" x="1495425" y="6042025"/>
          <p14:tracePt t="8087" x="1470025" y="6042025"/>
          <p14:tracePt t="8095" x="1452563" y="6042025"/>
          <p14:tracePt t="8103" x="1411288" y="6042025"/>
          <p14:tracePt t="8111" x="1401763" y="6042025"/>
          <p14:tracePt t="8119" x="1385888" y="6042025"/>
          <p14:tracePt t="8135" x="1368425" y="6042025"/>
          <p14:tracePt t="8280" x="1376363" y="6042025"/>
          <p14:tracePt t="8288" x="1385888" y="6042025"/>
          <p14:tracePt t="8297" x="1419225" y="6042025"/>
          <p14:tracePt t="8303" x="1462088" y="6042025"/>
          <p14:tracePt t="8311" x="1495425" y="6042025"/>
          <p14:tracePt t="8319" x="1512888" y="6042025"/>
          <p14:tracePt t="8327" x="1546225" y="6034088"/>
          <p14:tracePt t="8662" x="1614488" y="5991225"/>
          <p14:tracePt t="8667" x="1657350" y="5991225"/>
          <p14:tracePt t="8675" x="1682750" y="5991225"/>
          <p14:tracePt t="8687" x="1700213" y="5983288"/>
          <p14:tracePt t="8695" x="1708150" y="5983288"/>
          <p14:tracePt t="8805" x="1690688" y="5983288"/>
          <p14:tracePt t="10069" x="1682750" y="5973763"/>
          <p14:tracePt t="10096" x="1682750" y="5965825"/>
          <p14:tracePt t="10175" x="1682750" y="5948363"/>
          <p14:tracePt t="10183" x="1682750" y="5932488"/>
          <p14:tracePt t="10191" x="1665288" y="5915025"/>
          <p14:tracePt t="10199" x="1631950" y="5897563"/>
          <p14:tracePt t="10207" x="1614488" y="5889625"/>
          <p14:tracePt t="10224" x="1589088" y="5889625"/>
          <p14:tracePt t="10231" x="1589088" y="5880100"/>
          <p14:tracePt t="10239" x="1563688" y="5872163"/>
          <p14:tracePt t="10247" x="1555750" y="5872163"/>
          <p14:tracePt t="10255" x="1546225" y="5864225"/>
          <p14:tracePt t="10263" x="1538288" y="5854700"/>
          <p14:tracePt t="10271" x="1538288" y="5838825"/>
          <p14:tracePt t="10279" x="1563688" y="5813425"/>
          <p14:tracePt t="10288" x="1606550" y="5795963"/>
          <p14:tracePt t="10295" x="1614488" y="5770563"/>
          <p14:tracePt t="10641" x="1622425" y="5761038"/>
          <p14:tracePt t="10668" x="1614488" y="5761038"/>
          <p14:tracePt t="10675" x="1589088" y="5761038"/>
          <p14:tracePt t="10679" x="1571625" y="5761038"/>
          <p14:tracePt t="10687" x="1530350" y="5761038"/>
          <p14:tracePt t="10695" x="1512888" y="5761038"/>
          <p14:tracePt t="10703" x="1487488" y="5753100"/>
          <p14:tracePt t="10711" x="1462088" y="5727700"/>
          <p14:tracePt t="10719" x="1452563" y="5727700"/>
          <p14:tracePt t="10727" x="1436688" y="5702300"/>
          <p14:tracePt t="10731" x="1419225" y="5676900"/>
          <p14:tracePt t="10739" x="1393825" y="5651500"/>
          <p14:tracePt t="10747" x="1368425" y="5634038"/>
          <p14:tracePt t="10754" x="1360488" y="5616575"/>
          <p14:tracePt t="10763" x="1343025" y="5591175"/>
          <p14:tracePt t="10771" x="1317625" y="5565775"/>
          <p14:tracePt t="10779" x="1292225" y="5540375"/>
          <p14:tracePt t="10787" x="1257300" y="5489575"/>
          <p14:tracePt t="10791" x="1241425" y="5481638"/>
          <p14:tracePt t="10799" x="1241425" y="5464175"/>
          <p14:tracePt t="10807" x="1216025" y="5438775"/>
          <p14:tracePt t="10815" x="1198563" y="5421313"/>
          <p14:tracePt t="10824" x="1189038" y="5413375"/>
          <p14:tracePt t="10831" x="1181100" y="5405438"/>
          <p14:tracePt t="10840" x="1147763" y="5353050"/>
          <p14:tracePt t="10847" x="1138238" y="5337175"/>
          <p14:tracePt t="10854" x="1096963" y="5311775"/>
          <p14:tracePt t="10863" x="1079500" y="5286375"/>
          <p14:tracePt t="10873" x="1036638" y="5251450"/>
          <p14:tracePt t="10881" x="1003300" y="5235575"/>
          <p14:tracePt t="10889" x="952500" y="5208588"/>
          <p14:tracePt t="10897" x="909638" y="5192713"/>
          <p14:tracePt t="10903" x="841375" y="5167313"/>
          <p14:tracePt t="10911" x="781050" y="5149850"/>
          <p14:tracePt t="10919" x="755650" y="5141913"/>
          <p14:tracePt t="10927" x="730250" y="5132388"/>
          <p14:tracePt t="10940" x="696913" y="5132388"/>
          <p14:tracePt t="10943" x="654050" y="5124450"/>
          <p14:tracePt t="10951" x="636588" y="5124450"/>
          <p14:tracePt t="10959" x="628650" y="5124450"/>
          <p14:tracePt t="11007" x="620713" y="5124450"/>
          <p14:tracePt t="11024" x="595313" y="5124450"/>
          <p14:tracePt t="11039" x="577850" y="5124450"/>
          <p14:tracePt t="11055" x="569913" y="5124450"/>
          <p14:tracePt t="11079" x="569913" y="5132388"/>
          <p14:tracePt t="11088" x="569913" y="5175250"/>
          <p14:tracePt t="11095" x="577850" y="5226050"/>
          <p14:tracePt t="11103" x="585788" y="5268913"/>
          <p14:tracePt t="11111" x="620713" y="5337175"/>
          <p14:tracePt t="11119" x="654050" y="5387975"/>
          <p14:tracePt t="11127" x="714375" y="5438775"/>
          <p14:tracePt t="11136" x="773113" y="5481638"/>
          <p14:tracePt t="11143" x="917575" y="5524500"/>
          <p14:tracePt t="11152" x="1087438" y="5549900"/>
          <p14:tracePt t="11159" x="1292225" y="5565775"/>
          <p14:tracePt t="11167" x="1563688" y="5557838"/>
          <p14:tracePt t="11175" x="1844675" y="5507038"/>
          <p14:tracePt t="11183" x="2124075" y="5446713"/>
          <p14:tracePt t="11191" x="2354263" y="5380038"/>
          <p14:tracePt t="11199" x="2549525" y="5337175"/>
          <p14:tracePt t="11207" x="2693988" y="5302250"/>
          <p14:tracePt t="11215" x="2795588" y="5268913"/>
          <p14:tracePt t="11224" x="2871788" y="5251450"/>
          <p14:tracePt t="11231" x="2881313" y="5251450"/>
          <p14:tracePt t="11240" x="2897188" y="5251450"/>
          <p14:tracePt t="11247" x="2922588" y="5251450"/>
          <p14:tracePt t="11255" x="2949575" y="5251450"/>
          <p14:tracePt t="11263" x="3000375" y="5251450"/>
          <p14:tracePt t="11271" x="3059113" y="5251450"/>
          <p14:tracePt t="11279" x="3084513" y="5251450"/>
          <p14:tracePt t="11287" x="3127375" y="5251450"/>
          <p14:tracePt t="11295" x="3305175" y="5235575"/>
          <p14:tracePt t="11303" x="3459163" y="5235575"/>
          <p14:tracePt t="11311" x="3578225" y="5226050"/>
          <p14:tracePt t="11319" x="3662363" y="5226050"/>
          <p14:tracePt t="11327" x="3722688" y="5226050"/>
          <p14:tracePt t="11375" x="3713163" y="5226050"/>
          <p14:tracePt t="11383" x="3679825" y="5226050"/>
          <p14:tracePt t="11391" x="3654425" y="5226050"/>
          <p14:tracePt t="11407" x="3629025" y="5235575"/>
          <p14:tracePt t="11710" x="3646488" y="5235575"/>
          <p14:tracePt t="11716" x="3679825" y="5235575"/>
          <p14:tracePt t="11719" x="3722688" y="5235575"/>
          <p14:tracePt t="11723" x="3738563" y="5235575"/>
          <p14:tracePt t="11731" x="3773488" y="5235575"/>
          <p14:tracePt t="11740" x="3816350" y="5235575"/>
          <p14:tracePt t="11747" x="3857625" y="5235575"/>
          <p14:tracePt t="11756" x="3917950" y="5251450"/>
          <p14:tracePt t="11763" x="3968750" y="5260975"/>
          <p14:tracePt t="11771" x="4011613" y="5276850"/>
          <p14:tracePt t="11775" x="4027488" y="5286375"/>
          <p14:tracePt t="11780" x="4052888" y="5286375"/>
          <p14:tracePt t="11787" x="4062413" y="5327650"/>
          <p14:tracePt t="12021" x="4087813" y="5311775"/>
          <p14:tracePt t="12028" x="4095750" y="5311775"/>
          <p14:tracePt t="12040" x="4121150" y="5302250"/>
          <p14:tracePt t="12047" x="4146550" y="5286375"/>
          <p14:tracePt t="12055" x="4197350" y="5260975"/>
          <p14:tracePt t="12063" x="4214813" y="5260975"/>
          <p14:tracePt t="12071" x="4249738" y="5243513"/>
          <p14:tracePt t="12079" x="4300538" y="5226050"/>
          <p14:tracePt t="12087" x="4325938" y="5208588"/>
          <p14:tracePt t="12095" x="4351338" y="5200650"/>
          <p14:tracePt t="12103" x="4394200" y="5183188"/>
          <p14:tracePt t="12111" x="4402138" y="5175250"/>
          <p14:tracePt t="12159" x="4410075" y="5157788"/>
          <p14:tracePt t="12167" x="4419600" y="5149850"/>
          <p14:tracePt t="12175" x="4452938" y="5124450"/>
          <p14:tracePt t="12183" x="4470400" y="5099050"/>
          <p14:tracePt t="12191" x="4495800" y="5073650"/>
          <p14:tracePt t="12199" x="4546600" y="5030788"/>
          <p14:tracePt t="12207" x="4572000" y="5013325"/>
          <p14:tracePt t="12215" x="4597400" y="4987925"/>
          <p14:tracePt t="12223" x="4614863" y="4972050"/>
          <p14:tracePt t="12240" x="4622800" y="4954588"/>
          <p14:tracePt t="12247" x="4622800" y="4946650"/>
          <p14:tracePt t="12255" x="4622800" y="4919663"/>
          <p14:tracePt t="12263" x="4622800" y="4903788"/>
          <p14:tracePt t="12271" x="4630738" y="4894263"/>
          <p14:tracePt t="12279" x="4630738" y="4886325"/>
          <p14:tracePt t="12288" x="4640263" y="4860925"/>
          <p14:tracePt t="12295" x="4648200" y="4843463"/>
          <p14:tracePt t="12303" x="4657725" y="4835525"/>
          <p14:tracePt t="12360" x="4657725" y="4827588"/>
          <p14:tracePt t="12368" x="4665663" y="4802188"/>
          <p14:tracePt t="12375" x="4665663" y="4784725"/>
          <p14:tracePt t="12407" x="4665663" y="4775200"/>
          <p14:tracePt t="12415" x="4673600" y="4741863"/>
          <p14:tracePt t="12424" x="4683125" y="4716463"/>
          <p14:tracePt t="12431" x="4683125" y="4683125"/>
          <p14:tracePt t="12441" x="4699000" y="4665663"/>
          <p14:tracePt t="12447" x="4699000" y="4630738"/>
          <p14:tracePt t="12455" x="4699000" y="4605338"/>
          <p14:tracePt t="12463" x="4708525" y="4572000"/>
          <p14:tracePt t="12471" x="4708525" y="4546600"/>
          <p14:tracePt t="12479" x="4708525" y="4521200"/>
          <p14:tracePt t="12487" x="4708525" y="4503738"/>
          <p14:tracePt t="12495" x="4708525" y="4470400"/>
          <p14:tracePt t="12503" x="4708525" y="4435475"/>
          <p14:tracePt t="12511" x="4708525" y="4402138"/>
          <p14:tracePt t="12519" x="4708525" y="4359275"/>
          <p14:tracePt t="12527" x="4708525" y="4341813"/>
          <p14:tracePt t="12535" x="4708525" y="4316413"/>
          <p14:tracePt t="12543" x="4716463" y="4300538"/>
          <p14:tracePt t="12551" x="4724400" y="4291013"/>
          <p14:tracePt t="13729" x="4724400" y="4249738"/>
          <p14:tracePt t="13736" x="4724400" y="4206875"/>
          <p14:tracePt t="13746" x="4724400" y="4181475"/>
          <p14:tracePt t="13752" x="4699000" y="4156075"/>
          <p14:tracePt t="13759" x="4699000" y="4146550"/>
          <p14:tracePt t="13767" x="4699000" y="4138613"/>
          <p14:tracePt t="13775" x="4683125" y="4121150"/>
          <p14:tracePt t="13783" x="4683125" y="4113213"/>
          <p14:tracePt t="13800" x="4683125" y="4105275"/>
          <p14:tracePt t="13988" x="4657725" y="4087813"/>
          <p14:tracePt t="14008" x="4657725" y="4095750"/>
          <p14:tracePt t="14040" x="4648200" y="4095750"/>
          <p14:tracePt t="14047" x="4622800" y="4095750"/>
          <p14:tracePt t="14071" x="4605338" y="4087813"/>
          <p14:tracePt t="14096" x="4597400" y="4070350"/>
          <p14:tracePt t="14120" x="4597400" y="4052888"/>
          <p14:tracePt t="14127" x="4597400" y="4044950"/>
          <p14:tracePt t="14143" x="4597400" y="4037013"/>
          <p14:tracePt t="14167" x="4597400" y="4027488"/>
          <p14:tracePt t="14183" x="4597400" y="4019550"/>
          <p14:tracePt t="14199" x="4597400" y="4011613"/>
          <p14:tracePt t="14207" x="4597400" y="3994150"/>
          <p14:tracePt t="14305" x="4597400" y="3986213"/>
          <p14:tracePt t="14311" x="4597400" y="3976688"/>
          <p14:tracePt t="14319" x="4614863" y="3968750"/>
          <p14:tracePt t="14327" x="4614863" y="3960813"/>
          <p14:tracePt t="14335" x="4614863" y="3951288"/>
          <p14:tracePt t="14343" x="4614863" y="3943350"/>
          <p14:tracePt t="14352" x="4630738" y="3925888"/>
          <p14:tracePt t="14359" x="4630738" y="3917950"/>
          <p14:tracePt t="14367" x="4640263" y="3908425"/>
          <p14:tracePt t="14383" x="4640263" y="3900488"/>
          <p14:tracePt t="14399" x="4648200" y="3883025"/>
          <p14:tracePt t="14415" x="4657725" y="3875088"/>
          <p14:tracePt t="14423" x="4683125" y="3849688"/>
          <p14:tracePt t="14431" x="4699000" y="3824288"/>
          <p14:tracePt t="14439" x="4724400" y="3790950"/>
          <p14:tracePt t="14447" x="4741863" y="3763963"/>
          <p14:tracePt t="14456" x="4767263" y="3722688"/>
          <p14:tracePt t="14463" x="4784725" y="3697288"/>
          <p14:tracePt t="14471" x="4802188" y="3662363"/>
          <p14:tracePt t="14479" x="4810125" y="3646488"/>
          <p14:tracePt t="14487" x="4827588" y="3611563"/>
          <p14:tracePt t="14495" x="4835525" y="3611563"/>
          <p14:tracePt t="14503" x="4835525" y="3603625"/>
          <p14:tracePt t="14511" x="4843463" y="3586163"/>
          <p14:tracePt t="14543" x="4843463" y="3568700"/>
          <p14:tracePt t="14551" x="4843463" y="3543300"/>
          <p14:tracePt t="14559" x="4852988" y="3543300"/>
          <p14:tracePt t="14567" x="4852988" y="3517900"/>
          <p14:tracePt t="14575" x="4852988" y="3509963"/>
          <p14:tracePt t="14583" x="4852988" y="3502025"/>
          <p14:tracePt t="14796" x="4868863" y="3509963"/>
          <p14:tracePt t="14803" x="4919663" y="3517900"/>
          <p14:tracePt t="14807" x="4919663" y="3527425"/>
          <p14:tracePt t="14880" x="4903788" y="3517900"/>
          <p14:tracePt t="14896" x="4894263" y="3517900"/>
          <p14:tracePt t="14912" x="4886325" y="3502025"/>
          <p14:tracePt t="14920" x="4886325" y="3484563"/>
          <p14:tracePt t="14927" x="4886325" y="3467100"/>
          <p14:tracePt t="14944" x="4886325" y="3449638"/>
          <p14:tracePt t="14952" x="4886325" y="3441700"/>
          <p14:tracePt t="14959" x="4886325" y="3416300"/>
          <p14:tracePt t="15032" x="4886325" y="3408363"/>
          <p14:tracePt t="15040" x="4894263" y="3382963"/>
          <p14:tracePt t="15049" x="4894263" y="3348038"/>
          <p14:tracePt t="15057" x="4894263" y="3340100"/>
          <p14:tracePt t="15063" x="4903788" y="3322638"/>
          <p14:tracePt t="15071" x="4903788" y="3314700"/>
          <p14:tracePt t="15079" x="4903788" y="3297238"/>
          <p14:tracePt t="15087" x="4903788" y="3289300"/>
          <p14:tracePt t="15095" x="4903788" y="3279775"/>
          <p14:tracePt t="15208" x="4903788" y="3254375"/>
          <p14:tracePt t="15216" x="4903788" y="3228975"/>
          <p14:tracePt t="15227" x="4903788" y="3211513"/>
          <p14:tracePt t="15231" x="4903788" y="3203575"/>
          <p14:tracePt t="17197" x="4903788" y="3195638"/>
          <p14:tracePt t="17204" x="4903788" y="3170238"/>
          <p14:tracePt t="17208" x="4903788" y="3135313"/>
          <p14:tracePt t="17216" x="4903788" y="3127375"/>
          <p14:tracePt t="17235" x="4903788" y="3109913"/>
          <p14:tracePt t="17243" x="4903788" y="3076575"/>
          <p14:tracePt t="17251" x="4903788" y="3067050"/>
          <p14:tracePt t="17259" x="4903788" y="3051175"/>
          <p14:tracePt t="17295" x="4911725" y="3041650"/>
          <p14:tracePt t="17311" x="4919663" y="3041650"/>
          <p14:tracePt t="17328" x="4919663" y="3033713"/>
          <p14:tracePt t="17335" x="4919663" y="3008313"/>
          <p14:tracePt t="17383" x="4919663" y="3000375"/>
          <p14:tracePt t="18001" x="4929188" y="3025775"/>
          <p14:tracePt t="18008" x="4946650" y="3119438"/>
          <p14:tracePt t="18018" x="4954588" y="3228975"/>
          <p14:tracePt t="18023" x="4962525" y="3340100"/>
          <p14:tracePt t="18031" x="4962525" y="3459163"/>
          <p14:tracePt t="18040" x="4979988" y="3552825"/>
          <p14:tracePt t="18047" x="4987925" y="3654425"/>
          <p14:tracePt t="18056" x="4997450" y="3756025"/>
          <p14:tracePt t="18063" x="5022850" y="3857625"/>
          <p14:tracePt t="18073" x="5030788" y="3960813"/>
          <p14:tracePt t="18079" x="5038725" y="4027488"/>
          <p14:tracePt t="18087" x="5056188" y="4105275"/>
          <p14:tracePt t="18095" x="5064125" y="4164013"/>
          <p14:tracePt t="18103" x="5064125" y="4206875"/>
          <p14:tracePt t="18111" x="5064125" y="4249738"/>
          <p14:tracePt t="18120" x="5064125" y="4308475"/>
          <p14:tracePt t="18127" x="5064125" y="4368800"/>
          <p14:tracePt t="18135" x="5073650" y="4445000"/>
          <p14:tracePt t="18143" x="5081588" y="4513263"/>
          <p14:tracePt t="18151" x="5099050" y="4589463"/>
          <p14:tracePt t="18159" x="5116513" y="4665663"/>
          <p14:tracePt t="18167" x="5132388" y="4724400"/>
          <p14:tracePt t="18175" x="5157788" y="4784725"/>
          <p14:tracePt t="18183" x="5192713" y="4843463"/>
          <p14:tracePt t="18191" x="5235575" y="4919663"/>
          <p14:tracePt t="18199" x="5286375" y="5013325"/>
          <p14:tracePt t="18207" x="5345113" y="5091113"/>
          <p14:tracePt t="18215" x="5413375" y="5157788"/>
          <p14:tracePt t="18223" x="5464175" y="5226050"/>
          <p14:tracePt t="18231" x="5532438" y="5268913"/>
          <p14:tracePt t="18240" x="5583238" y="5311775"/>
          <p14:tracePt t="18247" x="5634038" y="5345113"/>
          <p14:tracePt t="18256" x="5694363" y="5387975"/>
          <p14:tracePt t="18263" x="5745163" y="5430838"/>
          <p14:tracePt t="18273" x="5795963" y="5464175"/>
          <p14:tracePt t="18279" x="5846763" y="5489575"/>
          <p14:tracePt t="18288" x="5872163" y="5514975"/>
          <p14:tracePt t="18295" x="5889625" y="5532438"/>
          <p14:tracePt t="18303" x="5905500" y="5557838"/>
          <p14:tracePt t="18311" x="5915025" y="5557838"/>
          <p14:tracePt t="18320" x="5932488" y="5575300"/>
          <p14:tracePt t="18327" x="5932488" y="5583238"/>
          <p14:tracePt t="18359" x="5940425" y="5600700"/>
          <p14:tracePt t="18367" x="5940425" y="5659438"/>
          <p14:tracePt t="18375" x="5940425" y="5710238"/>
          <p14:tracePt t="18383" x="5948363" y="5745163"/>
          <p14:tracePt t="18391" x="5948363" y="5778500"/>
          <p14:tracePt t="18399" x="5957888" y="5821363"/>
          <p14:tracePt t="18407" x="5965825" y="5880100"/>
          <p14:tracePt t="18415" x="5983288" y="5932488"/>
          <p14:tracePt t="18423" x="5991225" y="5973763"/>
          <p14:tracePt t="18431" x="5999163" y="5999163"/>
          <p14:tracePt t="18439" x="6008688" y="5999163"/>
          <p14:tracePt t="18456" x="6008688" y="6016625"/>
          <p14:tracePt t="18463" x="6016625" y="6034088"/>
          <p14:tracePt t="18472" x="6024563" y="6042025"/>
          <p14:tracePt t="18479" x="6034088" y="6059488"/>
          <p14:tracePt t="18487" x="6034088" y="6067425"/>
          <p14:tracePt t="18495" x="6042025" y="6084888"/>
          <p14:tracePt t="18519" x="6049963" y="6092825"/>
          <p14:tracePt t="18535" x="6067425" y="6102350"/>
          <p14:tracePt t="18681" x="6076950" y="6110288"/>
          <p14:tracePt t="18688" x="6102350" y="6127750"/>
          <p14:tracePt t="18696" x="6143625" y="6135688"/>
          <p14:tracePt t="18704" x="6186488" y="6135688"/>
          <p14:tracePt t="18711" x="6194425" y="6135688"/>
          <p14:tracePt t="18992" x="6194425" y="6118225"/>
          <p14:tracePt t="19004" x="6194425" y="6110288"/>
          <p14:tracePt t="19012" x="6186488" y="6102350"/>
          <p14:tracePt t="19079" x="6186488" y="6084888"/>
          <p14:tracePt t="19612" x="6186488" y="6076950"/>
          <p14:tracePt t="19623" x="6186488" y="6049963"/>
          <p14:tracePt t="19631" x="6186488" y="6024563"/>
          <p14:tracePt t="19639" x="6186488" y="5983288"/>
          <p14:tracePt t="19647" x="6194425" y="5948363"/>
          <p14:tracePt t="19655" x="6194425" y="5922963"/>
          <p14:tracePt t="19663" x="6221413" y="5872163"/>
          <p14:tracePt t="19672" x="6237288" y="5846763"/>
          <p14:tracePt t="19679" x="6272213" y="5829300"/>
          <p14:tracePt t="19687" x="6313488" y="5795963"/>
          <p14:tracePt t="19695" x="6323013" y="5795963"/>
          <p14:tracePt t="19832" x="6323013" y="5778500"/>
          <p14:tracePt t="19840" x="6323013" y="5761038"/>
          <p14:tracePt t="19848" x="6313488" y="5727700"/>
          <p14:tracePt t="19858" x="6313488" y="5702300"/>
          <p14:tracePt t="19863" x="6288088" y="5676900"/>
          <p14:tracePt t="19879" x="6272213" y="5668963"/>
          <p14:tracePt t="19943" x="6272213" y="5659438"/>
          <p14:tracePt t="19976" x="6272213" y="5651500"/>
          <p14:tracePt t="19984" x="6272213" y="5634038"/>
          <p14:tracePt t="19991" x="6272213" y="5626100"/>
          <p14:tracePt t="19999" x="6272213" y="5600700"/>
          <p14:tracePt t="20007" x="6272213" y="5575300"/>
          <p14:tracePt t="20015" x="6272213" y="5557838"/>
          <p14:tracePt t="20023" x="6272213" y="5532438"/>
          <p14:tracePt t="20031" x="6288088" y="5489575"/>
          <p14:tracePt t="20039" x="6288088" y="5456238"/>
          <p14:tracePt t="20047" x="6288088" y="5438775"/>
          <p14:tracePt t="20056" x="6288088" y="5413375"/>
          <p14:tracePt t="20063" x="6288088" y="5387975"/>
          <p14:tracePt t="20072" x="6288088" y="5353050"/>
          <p14:tracePt t="20079" x="6288088" y="5311775"/>
          <p14:tracePt t="20089" x="6288088" y="5276850"/>
          <p14:tracePt t="20095" x="6288088" y="5243513"/>
          <p14:tracePt t="20103" x="6288088" y="5183188"/>
          <p14:tracePt t="20111" x="6272213" y="5132388"/>
          <p14:tracePt t="20119" x="6272213" y="5099050"/>
          <p14:tracePt t="20127" x="6272213" y="5056188"/>
          <p14:tracePt t="20135" x="6272213" y="4997450"/>
          <p14:tracePt t="20143" x="6272213" y="4911725"/>
          <p14:tracePt t="20151" x="6272213" y="4843463"/>
          <p14:tracePt t="20159" x="6254750" y="4767263"/>
          <p14:tracePt t="20167" x="6246813" y="4708525"/>
          <p14:tracePt t="20175" x="6229350" y="4665663"/>
          <p14:tracePt t="20183" x="6221413" y="4605338"/>
          <p14:tracePt t="20191" x="6194425" y="4538663"/>
          <p14:tracePt t="20199" x="6178550" y="4495800"/>
          <p14:tracePt t="20207" x="6143625" y="4427538"/>
          <p14:tracePt t="20215" x="6127750" y="4359275"/>
          <p14:tracePt t="20223" x="6102350" y="4291013"/>
          <p14:tracePt t="20231" x="6092825" y="4232275"/>
          <p14:tracePt t="20239" x="6076950" y="4171950"/>
          <p14:tracePt t="20248" x="6067425" y="4113213"/>
          <p14:tracePt t="20255" x="6067425" y="4070350"/>
          <p14:tracePt t="20263" x="6059488" y="4027488"/>
          <p14:tracePt t="20273" x="6059488" y="3994150"/>
          <p14:tracePt t="20279" x="6049963" y="3960813"/>
          <p14:tracePt t="20288" x="6042025" y="3925888"/>
          <p14:tracePt t="20295" x="6042025" y="3908425"/>
          <p14:tracePt t="20303" x="6042025" y="3875088"/>
          <p14:tracePt t="20311" x="6042025" y="3849688"/>
          <p14:tracePt t="20319" x="6042025" y="3824288"/>
          <p14:tracePt t="20327" x="6042025" y="3806825"/>
          <p14:tracePt t="20335" x="6042025" y="3790950"/>
          <p14:tracePt t="20343" x="6042025" y="3756025"/>
          <p14:tracePt t="20351" x="6042025" y="3748088"/>
          <p14:tracePt t="20359" x="6034088" y="3722688"/>
          <p14:tracePt t="20367" x="6034088" y="3713163"/>
          <p14:tracePt t="20375" x="6016625" y="3687763"/>
          <p14:tracePt t="20383" x="6008688" y="3671888"/>
          <p14:tracePt t="20391" x="6008688" y="3654425"/>
          <p14:tracePt t="20399" x="6008688" y="3636963"/>
          <p14:tracePt t="20407" x="6008688" y="3611563"/>
          <p14:tracePt t="20415" x="6008688" y="3603625"/>
          <p14:tracePt t="20423" x="6008688" y="3586163"/>
          <p14:tracePt t="20431" x="6008688" y="3560763"/>
          <p14:tracePt t="20439" x="6008688" y="3543300"/>
          <p14:tracePt t="20447" x="6008688" y="3527425"/>
          <p14:tracePt t="20456" x="6008688" y="3517900"/>
          <p14:tracePt t="20463" x="6008688" y="3502025"/>
          <p14:tracePt t="20479" x="6008688" y="3492500"/>
          <p14:tracePt t="20617" x="6024563" y="3492500"/>
          <p14:tracePt t="20623" x="6076950" y="3527425"/>
          <p14:tracePt t="20631" x="6092825" y="3535363"/>
          <p14:tracePt t="20639" x="6110288" y="3560763"/>
          <p14:tracePt t="20647" x="6127750" y="3578225"/>
          <p14:tracePt t="20655" x="6153150" y="3603625"/>
          <p14:tracePt t="20663" x="6221413" y="3671888"/>
          <p14:tracePt t="20672" x="6237288" y="3679825"/>
          <p14:tracePt t="20679" x="6254750" y="3705225"/>
          <p14:tracePt t="20688" x="6272213" y="3722688"/>
          <p14:tracePt t="20695" x="6288088" y="3748088"/>
          <p14:tracePt t="20703" x="6297613" y="3773488"/>
          <p14:tracePt t="20719" x="6313488" y="3790950"/>
          <p14:tracePt t="20727" x="6313488" y="3798888"/>
          <p14:tracePt t="20735" x="6330950" y="3806825"/>
          <p14:tracePt t="20743" x="6338888" y="3816350"/>
          <p14:tracePt t="20751" x="6356350" y="3832225"/>
          <p14:tracePt t="20759" x="6373813" y="3849688"/>
          <p14:tracePt t="20767" x="6391275" y="3883025"/>
          <p14:tracePt t="20775" x="6407150" y="3908425"/>
          <p14:tracePt t="20783" x="6432550" y="3935413"/>
          <p14:tracePt t="20791" x="6442075" y="3951288"/>
          <p14:tracePt t="20799" x="6450013" y="3960813"/>
          <p14:tracePt t="20807" x="6467475" y="3986213"/>
          <p14:tracePt t="20831" x="6475413" y="3994150"/>
          <p14:tracePt t="20847" x="6483350" y="4002088"/>
          <p14:tracePt t="20863" x="6492875" y="4011613"/>
          <p14:tracePt t="20872" x="6510338" y="4027488"/>
          <p14:tracePt t="20879" x="6535738" y="4027488"/>
          <p14:tracePt t="20888" x="6561138" y="4044950"/>
          <p14:tracePt t="20895" x="6577013" y="4044950"/>
          <p14:tracePt t="20903" x="6602413" y="4052888"/>
          <p14:tracePt t="20911" x="6627813" y="4052888"/>
          <p14:tracePt t="20919" x="6645275" y="4070350"/>
          <p14:tracePt t="20935" x="6662738" y="4070350"/>
          <p14:tracePt t="21080" x="6662738" y="4079875"/>
          <p14:tracePt t="21112" x="6662738" y="4087813"/>
          <p14:tracePt t="21144" x="6662738" y="4095750"/>
          <p14:tracePt t="21151" x="6662738" y="4105275"/>
          <p14:tracePt t="21159" x="6662738" y="4113213"/>
          <p14:tracePt t="21167" x="6662738" y="4121150"/>
          <p14:tracePt t="21183" x="6662738" y="4138613"/>
          <p14:tracePt t="21207" x="6662738" y="4156075"/>
          <p14:tracePt t="21223" x="6662738" y="4164013"/>
          <p14:tracePt t="21239" x="6662738" y="4171950"/>
          <p14:tracePt t="21248" x="6662738" y="4181475"/>
          <p14:tracePt t="21255" x="6662738" y="4189413"/>
          <p14:tracePt t="21263" x="6662738" y="4197350"/>
          <p14:tracePt t="21271" x="6662738" y="4214813"/>
          <p14:tracePt t="21288" x="6662738" y="4232275"/>
          <p14:tracePt t="21303" x="6670675" y="4249738"/>
          <p14:tracePt t="21311" x="6688138" y="4265613"/>
          <p14:tracePt t="21319" x="6696075" y="4283075"/>
          <p14:tracePt t="21327" x="6713538" y="4291013"/>
          <p14:tracePt t="21335" x="6721475" y="4308475"/>
          <p14:tracePt t="21343" x="6738938" y="4325938"/>
          <p14:tracePt t="21351" x="6764338" y="4351338"/>
          <p14:tracePt t="21359" x="6781800" y="4368800"/>
          <p14:tracePt t="21367" x="6789738" y="4376738"/>
          <p14:tracePt t="21375" x="6789738" y="4394200"/>
          <p14:tracePt t="21383" x="6807200" y="4410075"/>
          <p14:tracePt t="21399" x="6824663" y="4435475"/>
          <p14:tracePt t="21407" x="6832600" y="4452938"/>
          <p14:tracePt t="21431" x="6840538" y="4470400"/>
          <p14:tracePt t="21439" x="6850063" y="4486275"/>
          <p14:tracePt t="21455" x="6858000" y="4495800"/>
          <p14:tracePt t="21463" x="6865938" y="4503738"/>
          <p14:tracePt t="21479" x="6875463" y="4513263"/>
          <p14:tracePt t="21488" x="6883400" y="4521200"/>
          <p14:tracePt t="21495" x="6891338" y="4521200"/>
          <p14:tracePt t="21503" x="6916738" y="4538663"/>
          <p14:tracePt t="21512" x="6926263" y="4538663"/>
          <p14:tracePt t="21519" x="6943725" y="4554538"/>
          <p14:tracePt t="21527" x="6969125" y="4564063"/>
          <p14:tracePt t="21535" x="6994525" y="4579938"/>
          <p14:tracePt t="21551" x="7010400" y="4589463"/>
          <p14:tracePt t="21575" x="7019925" y="4605338"/>
          <p14:tracePt t="21591" x="7035800" y="4614863"/>
          <p14:tracePt t="21599" x="7045325" y="4630738"/>
          <p14:tracePt t="21607" x="7061200" y="4665663"/>
          <p14:tracePt t="21615" x="7070725" y="4673600"/>
          <p14:tracePt t="21623" x="7088188" y="4691063"/>
          <p14:tracePt t="21632" x="7104063" y="4708525"/>
          <p14:tracePt t="21639" x="7113588" y="4716463"/>
          <p14:tracePt t="21647" x="7121525" y="4724400"/>
          <p14:tracePt t="21655" x="7129463" y="4733925"/>
          <p14:tracePt t="21663" x="7146925" y="4749800"/>
          <p14:tracePt t="21679" x="7164388" y="4767263"/>
          <p14:tracePt t="21688" x="7172325" y="4775200"/>
          <p14:tracePt t="21759" x="7180263" y="4784725"/>
          <p14:tracePt t="21767" x="7189788" y="4792663"/>
          <p14:tracePt t="21783" x="7197725" y="4802188"/>
          <p14:tracePt t="21791" x="7205663" y="4810125"/>
          <p14:tracePt t="21799" x="7223125" y="4835525"/>
          <p14:tracePt t="21815" x="7265988" y="4860925"/>
          <p14:tracePt t="21823" x="7324725" y="4878388"/>
          <p14:tracePt t="21831" x="7385050" y="4878388"/>
          <p14:tracePt t="21839" x="7443788" y="4878388"/>
          <p14:tracePt t="22161" x="7435850" y="4878388"/>
          <p14:tracePt t="22199" x="7435850" y="4868863"/>
          <p14:tracePt t="22784" x="7435850" y="4827588"/>
          <p14:tracePt t="22791" x="7469188" y="4775200"/>
          <p14:tracePt t="22799" x="7512050" y="4724400"/>
          <p14:tracePt t="22807" x="7554913" y="4648200"/>
          <p14:tracePt t="22815" x="7597775" y="4579938"/>
          <p14:tracePt t="22823" x="7631113" y="4521200"/>
          <p14:tracePt t="22831" x="7656513" y="4460875"/>
          <p14:tracePt t="22839" x="7691438" y="4384675"/>
          <p14:tracePt t="22847" x="7699375" y="4325938"/>
          <p14:tracePt t="22855" x="7707313" y="4275138"/>
          <p14:tracePt t="22863" x="7707313" y="4249738"/>
          <p14:tracePt t="22872" x="7707313" y="4224338"/>
          <p14:tracePt t="22880" x="7707313" y="4189413"/>
          <p14:tracePt t="22888" x="7707313" y="4164013"/>
          <p14:tracePt t="22891" x="7707313" y="4156075"/>
          <p14:tracePt t="22903" x="7699375" y="4130675"/>
          <p14:tracePt t="22911" x="7699375" y="4105275"/>
          <p14:tracePt t="22919" x="7699375" y="4079875"/>
          <p14:tracePt t="22927" x="7699375" y="4037013"/>
          <p14:tracePt t="22940" x="7707313" y="4027488"/>
          <p14:tracePt t="22943" x="7707313" y="4002088"/>
          <p14:tracePt t="22951" x="7716838" y="3994150"/>
          <p14:tracePt t="22959" x="7732713" y="3986213"/>
          <p14:tracePt t="22967" x="7732713" y="3968750"/>
          <p14:tracePt t="23031" x="7732713" y="3960813"/>
          <p14:tracePt t="23039" x="7758113" y="3943350"/>
          <p14:tracePt t="23047" x="7775575" y="3935413"/>
          <p14:tracePt t="23055" x="7783513" y="3917950"/>
          <p14:tracePt t="23063" x="7800975" y="3908425"/>
          <p14:tracePt t="23071" x="7810500" y="3908425"/>
          <p14:tracePt t="23079" x="7818438" y="3908425"/>
          <p14:tracePt t="23088" x="7835900" y="3908425"/>
          <p14:tracePt t="23095" x="7851775" y="3908425"/>
          <p14:tracePt t="23104" x="7877175" y="3908425"/>
          <p14:tracePt t="23111" x="7920038" y="3908425"/>
          <p14:tracePt t="23119" x="7962900" y="3943350"/>
          <p14:tracePt t="23127" x="7996238" y="3976688"/>
          <p14:tracePt t="23135" x="8047038" y="4019550"/>
          <p14:tracePt t="23143" x="8099425" y="4070350"/>
          <p14:tracePt t="23152" x="8150225" y="4113213"/>
          <p14:tracePt t="23159" x="8218488" y="4156075"/>
          <p14:tracePt t="23167" x="8251825" y="4171950"/>
          <p14:tracePt t="23175" x="8285163" y="4197350"/>
          <p14:tracePt t="23183" x="8335963" y="4206875"/>
          <p14:tracePt t="23191" x="8362950" y="4206875"/>
          <p14:tracePt t="23199" x="8370888" y="4206875"/>
          <p14:tracePt t="23207" x="8378825" y="4206875"/>
          <p14:tracePt t="23469" x="8378825" y="4232275"/>
          <p14:tracePt t="23475" x="8353425" y="4265613"/>
          <p14:tracePt t="23483" x="8353425" y="4291013"/>
          <p14:tracePt t="23491" x="8328025" y="4300538"/>
          <p14:tracePt t="23499" x="8302625" y="4341813"/>
          <p14:tracePt t="23507" x="8251825" y="4376738"/>
          <p14:tracePt t="23515" x="8201025" y="4419600"/>
          <p14:tracePt t="23523" x="8150225" y="4460875"/>
          <p14:tracePt t="23527" x="8099425" y="4503738"/>
          <p14:tracePt t="23531" x="8056563" y="4538663"/>
          <p14:tracePt t="23539" x="8005763" y="4579938"/>
          <p14:tracePt t="23547" x="7996238" y="4589463"/>
          <p14:tracePt t="23555" x="7970838" y="4614863"/>
          <p14:tracePt t="23563" x="7962900" y="4622800"/>
          <p14:tracePt t="23571" x="7954963" y="4622800"/>
          <p14:tracePt t="23588" x="7945438" y="4630738"/>
          <p14:tracePt t="23591" x="7937500" y="4630738"/>
          <p14:tracePt t="23655" x="7945438" y="4630738"/>
          <p14:tracePt t="23997" x="7945438" y="4640263"/>
          <p14:tracePt t="24004" x="7945438" y="4665663"/>
          <p14:tracePt t="24096" x="7927975" y="4665663"/>
          <p14:tracePt t="24104" x="7920038" y="4665663"/>
          <p14:tracePt t="24135" x="7912100" y="4665663"/>
          <p14:tracePt t="24288" x="7886700" y="4665663"/>
          <p14:tracePt t="24296" x="7877175" y="4665663"/>
          <p14:tracePt t="24307" x="7843838" y="4665663"/>
          <p14:tracePt t="24312" x="7800975" y="4665663"/>
          <p14:tracePt t="24319" x="7767638" y="4665663"/>
          <p14:tracePt t="24327" x="7716838" y="4665663"/>
          <p14:tracePt t="24335" x="7673975" y="4665663"/>
          <p14:tracePt t="24343" x="7639050" y="4665663"/>
          <p14:tracePt t="24352" x="7597775" y="4673600"/>
          <p14:tracePt t="24359" x="7537450" y="4683125"/>
          <p14:tracePt t="24367" x="7478713" y="4708525"/>
          <p14:tracePt t="24375" x="7435850" y="4708525"/>
          <p14:tracePt t="24383" x="7392988" y="4733925"/>
          <p14:tracePt t="24391" x="7350125" y="4733925"/>
          <p14:tracePt t="24399" x="7316788" y="4749800"/>
          <p14:tracePt t="24407" x="7283450" y="4759325"/>
          <p14:tracePt t="24415" x="7258050" y="4775200"/>
          <p14:tracePt t="24423" x="7240588" y="4784725"/>
          <p14:tracePt t="24431" x="7180263" y="4810125"/>
          <p14:tracePt t="24439" x="7129463" y="4827588"/>
          <p14:tracePt t="24447" x="7104063" y="4835525"/>
          <p14:tracePt t="24455" x="7053263" y="4868863"/>
          <p14:tracePt t="24459" x="7019925" y="4886325"/>
          <p14:tracePt t="24467" x="6985000" y="4894263"/>
          <p14:tracePt t="24479" x="6951663" y="4903788"/>
          <p14:tracePt t="24488" x="6900863" y="4919663"/>
          <p14:tracePt t="24496" x="6858000" y="4929188"/>
          <p14:tracePt t="24505" x="6832600" y="4946650"/>
          <p14:tracePt t="24511" x="6807200" y="4954588"/>
          <p14:tracePt t="24552" x="6789738" y="4954588"/>
          <p14:tracePt t="24559" x="6781800" y="4954588"/>
          <p14:tracePt t="24567" x="6764338" y="4954588"/>
          <p14:tracePt t="24575" x="6731000" y="4954588"/>
          <p14:tracePt t="24583" x="6705600" y="4954588"/>
          <p14:tracePt t="24591" x="6670675" y="4954588"/>
          <p14:tracePt t="24599" x="6645275" y="4954588"/>
          <p14:tracePt t="24607" x="6602413" y="4954588"/>
          <p14:tracePt t="24615" x="6577013" y="4954588"/>
          <p14:tracePt t="24631" x="6569075" y="4954588"/>
          <p14:tracePt t="24639" x="6569075" y="4946650"/>
          <p14:tracePt t="24655" x="6569075" y="4937125"/>
          <p14:tracePt t="24664" x="6569075" y="4919663"/>
          <p14:tracePt t="24720" x="6577013" y="4911725"/>
          <p14:tracePt t="24728" x="6594475" y="4894263"/>
          <p14:tracePt t="24736" x="6611938" y="4886325"/>
          <p14:tracePt t="24744" x="6627813" y="4878388"/>
          <p14:tracePt t="24752" x="6637338" y="4868863"/>
          <p14:tracePt t="24759" x="6654800" y="4860925"/>
          <p14:tracePt t="24767" x="6662738" y="4852988"/>
          <p14:tracePt t="24783" x="6670675" y="4843463"/>
          <p14:tracePt t="24856" x="6696075" y="4843463"/>
          <p14:tracePt t="24864" x="6721475" y="4843463"/>
          <p14:tracePt t="24871" x="6781800" y="4843463"/>
          <p14:tracePt t="24879" x="6824663" y="4843463"/>
          <p14:tracePt t="24887" x="6883400" y="4843463"/>
          <p14:tracePt t="24895" x="6934200" y="4843463"/>
          <p14:tracePt t="24905" x="6959600" y="4843463"/>
          <p14:tracePt t="24911" x="7002463" y="4843463"/>
          <p14:tracePt t="24919" x="7019925" y="4843463"/>
          <p14:tracePt t="24927" x="7019925" y="4835525"/>
          <p14:tracePt t="24940" x="7027863" y="4835525"/>
          <p14:tracePt t="24967" x="7045325" y="4835525"/>
          <p14:tracePt t="24975" x="7070725" y="4827588"/>
          <p14:tracePt t="24983" x="7104063" y="4827588"/>
          <p14:tracePt t="24992" x="7164388" y="4810125"/>
          <p14:tracePt t="24999" x="7172325" y="4810125"/>
          <p14:tracePt t="25007" x="7215188" y="4810125"/>
          <p14:tracePt t="25015" x="7240588" y="4802188"/>
          <p14:tracePt t="25023" x="7248525" y="4802188"/>
          <p14:tracePt t="25031" x="7258050" y="4802188"/>
          <p14:tracePt t="25328" x="7265988" y="4792663"/>
          <p14:tracePt t="25335" x="7283450" y="4775200"/>
          <p14:tracePt t="25351" x="7299325" y="4767263"/>
          <p14:tracePt t="25355" x="7316788" y="4759325"/>
          <p14:tracePt t="25363" x="7324725" y="4749800"/>
          <p14:tracePt t="25371" x="7350125" y="4724400"/>
          <p14:tracePt t="25379" x="7367588" y="4708525"/>
          <p14:tracePt t="25387" x="7385050" y="4699000"/>
          <p14:tracePt t="25395" x="7402513" y="4683125"/>
          <p14:tracePt t="25404" x="7402513" y="4673600"/>
          <p14:tracePt t="25411" x="7418388" y="4657725"/>
          <p14:tracePt t="25415" x="7427913" y="4648200"/>
          <p14:tracePt t="25423" x="7443788" y="4614863"/>
          <p14:tracePt t="25431" x="7453313" y="4579938"/>
          <p14:tracePt t="25439" x="7469188" y="4546600"/>
          <p14:tracePt t="25447" x="7478713" y="4529138"/>
          <p14:tracePt t="25455" x="7494588" y="4513263"/>
          <p14:tracePt t="25463" x="7504113" y="4503738"/>
          <p14:tracePt t="25471" x="7512050" y="4486275"/>
          <p14:tracePt t="25479" x="7521575" y="4460875"/>
          <p14:tracePt t="25487" x="7546975" y="4435475"/>
          <p14:tracePt t="25496" x="7572375" y="4384675"/>
          <p14:tracePt t="25504" x="7605713" y="4325938"/>
          <p14:tracePt t="25520" x="7605713" y="4316413"/>
          <p14:tracePt t="25740" x="7623175" y="4316413"/>
          <p14:tracePt t="25795" x="7613650" y="4316413"/>
          <p14:tracePt t="25819" x="7597775" y="4316413"/>
          <p14:tracePt t="25919" x="7588250" y="4316413"/>
          <p14:tracePt t="27007" x="7572375" y="4316413"/>
          <p14:tracePt t="27015" x="7562850" y="4308475"/>
          <p14:tracePt t="27023" x="7554913" y="4300538"/>
          <p14:tracePt t="27039" x="7546975" y="4291013"/>
          <p14:tracePt t="27047" x="7537450" y="4283075"/>
          <p14:tracePt t="27056" x="7537450" y="4275138"/>
          <p14:tracePt t="27059" x="7529513" y="4265613"/>
          <p14:tracePt t="27063" x="7512050" y="4257675"/>
          <p14:tracePt t="27072" x="7504113" y="4249738"/>
          <p14:tracePt t="27079" x="7504113" y="4232275"/>
          <p14:tracePt t="27088" x="7486650" y="4224338"/>
          <p14:tracePt t="27095" x="7478713" y="4214813"/>
          <p14:tracePt t="27103" x="7469188" y="4206875"/>
          <p14:tracePt t="27112" x="7469188" y="4197350"/>
          <p14:tracePt t="27115" x="7469188" y="4189413"/>
          <p14:tracePt t="27120" x="7453313" y="4171950"/>
          <p14:tracePt t="27127" x="7443788" y="4164013"/>
          <p14:tracePt t="27135" x="7435850" y="4156075"/>
          <p14:tracePt t="27144" x="7427913" y="4138613"/>
          <p14:tracePt t="27151" x="7418388" y="4138613"/>
          <p14:tracePt t="27159" x="7402513" y="4121150"/>
          <p14:tracePt t="27175" x="7377113" y="4121150"/>
          <p14:tracePt t="27183" x="7377113" y="4113213"/>
          <p14:tracePt t="27256" x="7367588" y="4113213"/>
          <p14:tracePt t="27264" x="7350125" y="4113213"/>
          <p14:tracePt t="27273" x="7334250" y="4113213"/>
          <p14:tracePt t="27280" x="7316788" y="4113213"/>
          <p14:tracePt t="27283" x="7291388" y="4113213"/>
          <p14:tracePt t="27295" x="7273925" y="4113213"/>
          <p14:tracePt t="27304" x="7240588" y="4113213"/>
          <p14:tracePt t="27311" x="7223125" y="4113213"/>
          <p14:tracePt t="27327" x="7215188" y="4113213"/>
          <p14:tracePt t="27335" x="7205663" y="4113213"/>
          <p14:tracePt t="27456" x="7205663" y="4121150"/>
          <p14:tracePt t="27472" x="7205663" y="4130675"/>
          <p14:tracePt t="27479" x="7205663" y="4138613"/>
          <p14:tracePt t="27488" x="7205663" y="4156075"/>
          <p14:tracePt t="27495" x="7223125" y="4181475"/>
          <p14:tracePt t="27503" x="7223125" y="4197350"/>
          <p14:tracePt t="27511" x="7223125" y="4206875"/>
          <p14:tracePt t="27521" x="7240588" y="4224338"/>
          <p14:tracePt t="27527" x="7248525" y="4240213"/>
          <p14:tracePt t="27535" x="7258050" y="4257675"/>
          <p14:tracePt t="27543" x="7258050" y="4275138"/>
          <p14:tracePt t="27551" x="7265988" y="4300538"/>
          <p14:tracePt t="27555" x="7265988" y="4325938"/>
          <p14:tracePt t="27563" x="7273925" y="4333875"/>
          <p14:tracePt t="27571" x="7283450" y="4351338"/>
          <p14:tracePt t="27583" x="7283450" y="4368800"/>
          <p14:tracePt t="27591" x="7283450" y="4384675"/>
          <p14:tracePt t="27599" x="7283450" y="4410075"/>
          <p14:tracePt t="27607" x="7283450" y="4419600"/>
          <p14:tracePt t="27615" x="7283450" y="4427538"/>
          <p14:tracePt t="27623" x="7291388" y="4452938"/>
          <p14:tracePt t="27631" x="7291388" y="4478338"/>
          <p14:tracePt t="27639" x="7291388" y="4495800"/>
          <p14:tracePt t="27647" x="7291388" y="4521200"/>
          <p14:tracePt t="27655" x="7291388" y="4546600"/>
          <p14:tracePt t="27663" x="7291388" y="4564063"/>
          <p14:tracePt t="27671" x="7291388" y="4597400"/>
          <p14:tracePt t="27679" x="7291388" y="4622800"/>
          <p14:tracePt t="27687" x="7291388" y="4648200"/>
          <p14:tracePt t="27695" x="7291388" y="4673600"/>
          <p14:tracePt t="27703" x="7291388" y="4691063"/>
          <p14:tracePt t="27711" x="7291388" y="4716463"/>
          <p14:tracePt t="27720" x="7291388" y="4724400"/>
          <p14:tracePt t="27727" x="7291388" y="4749800"/>
          <p14:tracePt t="27735" x="7283450" y="4749800"/>
          <p14:tracePt t="27743" x="7283450" y="4767263"/>
          <p14:tracePt t="27759" x="7283450" y="4784725"/>
          <p14:tracePt t="27767" x="7283450" y="4802188"/>
          <p14:tracePt t="27775" x="7283450" y="4818063"/>
          <p14:tracePt t="27783" x="7283450" y="4827588"/>
          <p14:tracePt t="27791" x="7283450" y="4868863"/>
          <p14:tracePt t="27799" x="7283450" y="4903788"/>
          <p14:tracePt t="27807" x="7283450" y="4937125"/>
          <p14:tracePt t="27811" x="7283450" y="4962525"/>
          <p14:tracePt t="27823" x="7283450" y="4972050"/>
          <p14:tracePt t="28398" x="7283450" y="4979988"/>
          <p14:tracePt t="28652" x="7273925" y="4979988"/>
          <p14:tracePt t="28892" x="7283450" y="4979988"/>
          <p14:tracePt t="28901" x="7308850" y="4979988"/>
          <p14:tracePt t="29257" x="7299325" y="4979988"/>
          <p14:tracePt t="29280" x="7283450" y="4979988"/>
          <p14:tracePt t="29303" x="7265988" y="4979988"/>
          <p14:tracePt t="29311" x="7248525" y="4979988"/>
          <p14:tracePt t="29327" x="7240588" y="4979988"/>
          <p14:tracePt t="29335" x="7223125" y="4979988"/>
          <p14:tracePt t="29343" x="7205663" y="4979988"/>
          <p14:tracePt t="29351" x="7197725" y="4979988"/>
          <p14:tracePt t="31953" x="7197725" y="4987925"/>
          <p14:tracePt t="31971" x="7197725" y="4997450"/>
          <p14:tracePt t="31979" x="7197725" y="5005388"/>
          <p14:tracePt t="31988" x="7197725" y="5013325"/>
          <p14:tracePt t="31995" x="7197725" y="5022850"/>
          <p14:tracePt t="32004" x="7197725" y="5030788"/>
          <p14:tracePt t="32011" x="7197725" y="5038725"/>
          <p14:tracePt t="32027" x="7197725" y="5048250"/>
          <p14:tracePt t="32160" x="7197725" y="5073650"/>
          <p14:tracePt t="32380" x="7197725" y="5064125"/>
          <p14:tracePt t="32408" x="7197725" y="5056188"/>
          <p14:tracePt t="32529" x="7197725" y="5038725"/>
          <p14:tracePt t="32537" x="7197725" y="5022850"/>
          <p14:tracePt t="32640" x="7197725" y="5005388"/>
          <p14:tracePt t="33677" x="7197725" y="4954588"/>
          <p14:tracePt t="33685" x="7197725" y="4894263"/>
          <p14:tracePt t="33693" x="7197725" y="4792663"/>
          <p14:tracePt t="33700" x="7197725" y="4699000"/>
          <p14:tracePt t="33707" x="7197725" y="4579938"/>
          <p14:tracePt t="33715" x="7197725" y="4452938"/>
          <p14:tracePt t="33723" x="7180263" y="4325938"/>
          <p14:tracePt t="33732" x="7172325" y="4197350"/>
          <p14:tracePt t="33739" x="7146925" y="4070350"/>
          <p14:tracePt t="33747" x="7138988" y="3968750"/>
          <p14:tracePt t="33755" x="7113588" y="3867150"/>
          <p14:tracePt t="33763" x="7113588" y="3857625"/>
          <p14:tracePt t="33771" x="7113588" y="3849688"/>
          <p14:tracePt t="33779" x="7113588" y="3832225"/>
          <p14:tracePt t="33795" x="7096125" y="3816350"/>
          <p14:tracePt t="33807" x="7096125" y="3781425"/>
          <p14:tracePt t="33815" x="7061200" y="3722688"/>
          <p14:tracePt t="33824" x="7053263" y="3679825"/>
          <p14:tracePt t="33831" x="7053263" y="3654425"/>
          <p14:tracePt t="33839" x="7045325" y="3611563"/>
          <p14:tracePt t="33847" x="7035800" y="3552825"/>
          <p14:tracePt t="33855" x="7027863" y="3373438"/>
          <p14:tracePt t="33859" x="6994525" y="3186113"/>
          <p14:tracePt t="33867" x="6969125" y="3000375"/>
          <p14:tracePt t="33875" x="6959600" y="2838450"/>
          <p14:tracePt t="33883" x="6959600" y="2686050"/>
          <p14:tracePt t="33895" x="6959600" y="2557463"/>
          <p14:tracePt t="33903" x="6959600" y="2447925"/>
          <p14:tracePt t="33911" x="6959600" y="2344738"/>
          <p14:tracePt t="33919" x="6959600" y="2278063"/>
          <p14:tracePt t="33927" x="6959600" y="2252663"/>
          <p14:tracePt t="33936" x="6959600" y="2235200"/>
          <p14:tracePt t="33967" x="6959600" y="2217738"/>
          <p14:tracePt t="33975" x="6969125" y="2192338"/>
          <p14:tracePt t="33983" x="6985000" y="2133600"/>
          <p14:tracePt t="33987" x="6994525" y="2090738"/>
          <p14:tracePt t="33995" x="7019925" y="2055813"/>
          <p14:tracePt t="34003" x="7045325" y="2030413"/>
          <p14:tracePt t="34011" x="7078663" y="2014538"/>
          <p14:tracePt t="34020" x="7129463" y="1979613"/>
          <p14:tracePt t="34028" x="7172325" y="1979613"/>
          <p14:tracePt t="34037" x="7215188" y="1979613"/>
          <p14:tracePt t="34047" x="7299325" y="1979613"/>
          <p14:tracePt t="34055" x="7324725" y="1979613"/>
          <p14:tracePt t="34323" x="7291388" y="1979613"/>
          <p14:tracePt t="34331" x="7197725" y="1979613"/>
          <p14:tracePt t="34339" x="7061200" y="1971675"/>
          <p14:tracePt t="34344" x="6916738" y="1946275"/>
          <p14:tracePt t="34351" x="6731000" y="1903413"/>
          <p14:tracePt t="34359" x="6483350" y="1878013"/>
          <p14:tracePt t="34367" x="6211888" y="1844675"/>
          <p14:tracePt t="34375" x="5880100" y="1793875"/>
          <p14:tracePt t="34383" x="5456238" y="1716088"/>
          <p14:tracePt t="34391" x="4979988" y="1657350"/>
          <p14:tracePt t="34400" x="4419600" y="1571625"/>
          <p14:tracePt t="34403" x="3832225" y="1504950"/>
          <p14:tracePt t="34411" x="3211513" y="1401763"/>
          <p14:tracePt t="34419" x="2566988" y="1292225"/>
          <p14:tracePt t="34428" x="1946275" y="1206500"/>
          <p14:tracePt t="34436" x="1333500" y="1147763"/>
          <p14:tracePt t="34447" x="747713" y="1079500"/>
          <p14:tracePt t="34455" x="212725" y="101917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6146" name="Text Box 28"/>
          <p:cNvSpPr txBox="1">
            <a:spLocks noChangeArrowheads="1"/>
          </p:cNvSpPr>
          <p:nvPr/>
        </p:nvSpPr>
        <p:spPr bwMode="auto">
          <a:xfrm>
            <a:off x="436755" y="1304169"/>
            <a:ext cx="763905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514350" indent="-514350">
              <a:buFont typeface="+mj-lt"/>
              <a:buAutoNum type="arabicPeriod"/>
            </a:pPr>
            <a:r>
              <a:rPr lang="en-GB" dirty="0"/>
              <a:t>Objectives</a:t>
            </a:r>
          </a:p>
          <a:p>
            <a:pPr marL="514350" indent="-514350">
              <a:buFont typeface="+mj-lt"/>
              <a:buAutoNum type="arabicPeriod"/>
            </a:pPr>
            <a:r>
              <a:rPr lang="en-GB" dirty="0"/>
              <a:t>Introduction</a:t>
            </a:r>
          </a:p>
          <a:p>
            <a:pPr marL="514350" indent="-514350">
              <a:buFont typeface="+mj-lt"/>
              <a:buAutoNum type="arabicPeriod"/>
            </a:pPr>
            <a:r>
              <a:rPr lang="en-GB" dirty="0"/>
              <a:t>Methodology</a:t>
            </a:r>
          </a:p>
          <a:p>
            <a:pPr marL="457200" lvl="1" indent="0"/>
            <a:r>
              <a:rPr lang="en-GB" dirty="0"/>
              <a:t>3.1. Micromodel</a:t>
            </a:r>
          </a:p>
          <a:p>
            <a:pPr marL="457200" lvl="1" indent="0"/>
            <a:r>
              <a:rPr lang="en-GB" dirty="0"/>
              <a:t>3.2. Experimental preparation and set up</a:t>
            </a:r>
          </a:p>
          <a:p>
            <a:pPr marL="457200" lvl="1" indent="0"/>
            <a:r>
              <a:rPr lang="en-GB" dirty="0"/>
              <a:t>3.3. Data Analysis</a:t>
            </a:r>
          </a:p>
          <a:p>
            <a:pPr marL="514350" indent="-514350">
              <a:buFont typeface="+mj-lt"/>
              <a:buAutoNum type="arabicPeriod"/>
            </a:pPr>
            <a:r>
              <a:rPr lang="en-GB" dirty="0"/>
              <a:t>Experimental Result</a:t>
            </a:r>
          </a:p>
          <a:p>
            <a:pPr marL="514350" indent="-514350">
              <a:buFont typeface="+mj-lt"/>
              <a:buAutoNum type="arabicPeriod"/>
            </a:pPr>
            <a:r>
              <a:rPr lang="en-GB" dirty="0"/>
              <a:t>Conclusion and future work</a:t>
            </a:r>
          </a:p>
          <a:p>
            <a:r>
              <a:rPr lang="en-GB" dirty="0"/>
              <a:t>References </a:t>
            </a:r>
          </a:p>
          <a:p>
            <a:pPr>
              <a:spcBef>
                <a:spcPct val="50000"/>
              </a:spcBef>
            </a:pPr>
            <a:endParaRPr lang="en-US" dirty="0">
              <a:solidFill>
                <a:srgbClr val="FFFFFF"/>
              </a:solidFill>
              <a:latin typeface="Arial"/>
              <a:cs typeface="Arial"/>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2</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36755" y="94056"/>
            <a:ext cx="3300840" cy="523220"/>
          </a:xfrm>
          <a:prstGeom prst="rect">
            <a:avLst/>
          </a:prstGeom>
        </p:spPr>
        <p:txBody>
          <a:bodyPr wrap="none">
            <a:spAutoFit/>
          </a:bodyPr>
          <a:lstStyle/>
          <a:p>
            <a:r>
              <a:rPr lang="en-US" sz="2800" b="1" dirty="0">
                <a:solidFill>
                  <a:srgbClr val="000000"/>
                </a:solidFill>
                <a:latin typeface="Arial Rounded MT Bold"/>
                <a:cs typeface="Arial Rounded MT Bold"/>
              </a:rPr>
              <a:t>Table of contents </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7" name="Audio 6">
            <a:hlinkClick r:id="" action="ppaction://media"/>
            <a:extLst>
              <a:ext uri="{FF2B5EF4-FFF2-40B4-BE49-F238E27FC236}">
                <a16:creationId xmlns:a16="http://schemas.microsoft.com/office/drawing/2014/main" id="{091FF8AE-6BF4-401B-970F-486D978D50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1091920913"/>
      </p:ext>
    </p:extLst>
  </p:cSld>
  <p:clrMapOvr>
    <a:masterClrMapping/>
  </p:clrMapOvr>
  <mc:AlternateContent xmlns:mc="http://schemas.openxmlformats.org/markup-compatibility/2006" xmlns:p14="http://schemas.microsoft.com/office/powerpoint/2010/main">
    <mc:Choice Requires="p14">
      <p:transition spd="slow" p14:dur="2000" advTm="32259"/>
    </mc:Choice>
    <mc:Fallback xmlns="">
      <p:transition spd="slow" advTm="3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6146" name="Text Box 28"/>
          <p:cNvSpPr txBox="1">
            <a:spLocks noChangeArrowheads="1"/>
          </p:cNvSpPr>
          <p:nvPr/>
        </p:nvSpPr>
        <p:spPr bwMode="auto">
          <a:xfrm>
            <a:off x="72773" y="944536"/>
            <a:ext cx="479995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285750" indent="-285750" algn="just">
              <a:buFont typeface="Arial" panose="020B0604020202020204" pitchFamily="34" charset="0"/>
              <a:buChar char="•"/>
            </a:pPr>
            <a:r>
              <a:rPr lang="en-US" sz="2000" dirty="0"/>
              <a:t>Experimental workflow and analytical calculation procedures have been developed </a:t>
            </a:r>
          </a:p>
          <a:p>
            <a:pPr marL="285750" indent="-285750" algn="just">
              <a:buFont typeface="Arial" panose="020B0604020202020204" pitchFamily="34" charset="0"/>
              <a:buChar char="•"/>
            </a:pPr>
            <a:r>
              <a:rPr lang="en-US" sz="2000" dirty="0"/>
              <a:t>Relative permeabilities (Fig 19). </a:t>
            </a:r>
          </a:p>
          <a:p>
            <a:pPr marL="285750" indent="-285750" algn="just">
              <a:buFont typeface="Arial" panose="020B0604020202020204" pitchFamily="34" charset="0"/>
              <a:buChar char="•"/>
            </a:pPr>
            <a:r>
              <a:rPr lang="en-US" sz="2000" dirty="0"/>
              <a:t>Cross-over of </a:t>
            </a:r>
            <a:r>
              <a:rPr lang="en-US" sz="2000" dirty="0" err="1"/>
              <a:t>kro</a:t>
            </a:r>
            <a:r>
              <a:rPr lang="en-US" sz="2000" dirty="0"/>
              <a:t> and </a:t>
            </a:r>
            <a:r>
              <a:rPr lang="en-US" sz="2000" dirty="0" err="1"/>
              <a:t>krw</a:t>
            </a:r>
            <a:r>
              <a:rPr lang="en-US" sz="2000" dirty="0"/>
              <a:t> from both methods is the same (at </a:t>
            </a:r>
            <a:r>
              <a:rPr lang="en-US" sz="2000" dirty="0" err="1"/>
              <a:t>Sw</a:t>
            </a:r>
            <a:r>
              <a:rPr lang="en-US" sz="2000" dirty="0"/>
              <a:t> = 45%)</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There are some differences in the results, and we will further analyze and confirm by conducting more experiments</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solidFill>
                  <a:srgbClr val="FFFFFF"/>
                </a:solidFill>
                <a:latin typeface="Arial"/>
                <a:cs typeface="Arial"/>
              </a:rPr>
              <a:t>Study the effects of oil-water viscous ratio and wettability change on relative permeability</a:t>
            </a:r>
            <a:endParaRPr lang="en-GB" sz="2000" dirty="0"/>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20</a:t>
            </a:fld>
            <a:endParaRPr lang="en-US" sz="1400" dirty="0">
              <a:solidFill>
                <a:srgbClr val="000000"/>
              </a:solidFill>
            </a:endParaRPr>
          </a:p>
        </p:txBody>
      </p:sp>
      <p:pic>
        <p:nvPicPr>
          <p:cNvPr id="3" name="Picture 2"/>
          <p:cNvPicPr>
            <a:picLocks noChangeAspect="1"/>
          </p:cNvPicPr>
          <p:nvPr/>
        </p:nvPicPr>
        <p:blipFill>
          <a:blip r:embed="rId4"/>
          <a:stretch>
            <a:fillRect/>
          </a:stretch>
        </p:blipFill>
        <p:spPr>
          <a:xfrm>
            <a:off x="4559300" y="3416300"/>
            <a:ext cx="12700" cy="12700"/>
          </a:xfrm>
          <a:prstGeom prst="rect">
            <a:avLst/>
          </a:prstGeom>
        </p:spPr>
      </p:pic>
      <p:pic>
        <p:nvPicPr>
          <p:cNvPr id="4" name="Picture 3"/>
          <p:cNvPicPr>
            <a:picLocks noChangeAspect="1"/>
          </p:cNvPicPr>
          <p:nvPr/>
        </p:nvPicPr>
        <p:blipFill>
          <a:blip r:embed="rId4"/>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36755" y="94056"/>
            <a:ext cx="5136919" cy="523220"/>
          </a:xfrm>
          <a:prstGeom prst="rect">
            <a:avLst/>
          </a:prstGeom>
        </p:spPr>
        <p:txBody>
          <a:bodyPr wrap="none">
            <a:spAutoFit/>
          </a:bodyPr>
          <a:lstStyle/>
          <a:p>
            <a:r>
              <a:rPr lang="en-US" sz="2800" b="1" dirty="0">
                <a:solidFill>
                  <a:srgbClr val="000000"/>
                </a:solidFill>
                <a:latin typeface="Arial Rounded MT Bold"/>
                <a:cs typeface="Arial Rounded MT Bold"/>
              </a:rPr>
              <a:t>Conclusion and Future work</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6" name="Rectangle 5">
            <a:extLst>
              <a:ext uri="{FF2B5EF4-FFF2-40B4-BE49-F238E27FC236}">
                <a16:creationId xmlns:a16="http://schemas.microsoft.com/office/drawing/2014/main" id="{F1E61039-2CD8-48FC-809D-61B4FC837204}"/>
              </a:ext>
            </a:extLst>
          </p:cNvPr>
          <p:cNvSpPr/>
          <p:nvPr/>
        </p:nvSpPr>
        <p:spPr>
          <a:xfrm>
            <a:off x="5193346" y="3905712"/>
            <a:ext cx="3577905" cy="670440"/>
          </a:xfrm>
          <a:prstGeom prst="rect">
            <a:avLst/>
          </a:prstGeom>
        </p:spPr>
        <p:txBody>
          <a:bodyPr wrap="square">
            <a:spAutoFit/>
          </a:bodyPr>
          <a:lstStyle/>
          <a:p>
            <a:pPr algn="ctr">
              <a:lnSpc>
                <a:spcPct val="107000"/>
              </a:lnSpc>
              <a:spcAft>
                <a:spcPts val="800"/>
              </a:spcAft>
            </a:pPr>
            <a:r>
              <a:rPr lang="en-US" sz="1800" dirty="0">
                <a:latin typeface="Times New Roman" panose="02020603050405020304" pitchFamily="18" charset="0"/>
                <a:ea typeface="Calibri" panose="020F0502020204030204" pitchFamily="34" charset="0"/>
                <a:cs typeface="Times New Roman" panose="02020603050405020304" pitchFamily="18" charset="0"/>
              </a:rPr>
              <a:t>Fig 19 – Relative permeability vs </a:t>
            </a:r>
            <a:r>
              <a:rPr lang="en-US" sz="1800" dirty="0" err="1">
                <a:latin typeface="Times New Roman" panose="02020603050405020304" pitchFamily="18" charset="0"/>
                <a:ea typeface="Calibri" panose="020F0502020204030204" pitchFamily="34" charset="0"/>
                <a:cs typeface="Times New Roman" panose="02020603050405020304" pitchFamily="18" charset="0"/>
              </a:rPr>
              <a:t>Sw</a:t>
            </a:r>
            <a:r>
              <a:rPr lang="en-US" sz="1800" dirty="0">
                <a:latin typeface="Times New Roman" panose="02020603050405020304" pitchFamily="18" charset="0"/>
                <a:ea typeface="Calibri" panose="020F0502020204030204" pitchFamily="34" charset="0"/>
                <a:cs typeface="Times New Roman" panose="02020603050405020304" pitchFamily="18" charset="0"/>
              </a:rPr>
              <a:t> from both method</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DA57EF07-80B4-4CBA-8ED1-A96C984F8A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2650" y="6216650"/>
            <a:ext cx="487363" cy="487363"/>
          </a:xfrm>
          <a:prstGeom prst="rect">
            <a:avLst/>
          </a:prstGeom>
        </p:spPr>
      </p:pic>
      <p:pic>
        <p:nvPicPr>
          <p:cNvPr id="8" name="Picture 7">
            <a:extLst>
              <a:ext uri="{FF2B5EF4-FFF2-40B4-BE49-F238E27FC236}">
                <a16:creationId xmlns:a16="http://schemas.microsoft.com/office/drawing/2014/main" id="{41B38052-5F0F-454E-9CD1-B389EA4F22F9}"/>
              </a:ext>
            </a:extLst>
          </p:cNvPr>
          <p:cNvPicPr>
            <a:picLocks noChangeAspect="1"/>
          </p:cNvPicPr>
          <p:nvPr/>
        </p:nvPicPr>
        <p:blipFill>
          <a:blip r:embed="rId6"/>
          <a:stretch>
            <a:fillRect/>
          </a:stretch>
        </p:blipFill>
        <p:spPr>
          <a:xfrm>
            <a:off x="4997878" y="1017324"/>
            <a:ext cx="3968840" cy="2895851"/>
          </a:xfrm>
          <a:prstGeom prst="rect">
            <a:avLst/>
          </a:prstGeom>
        </p:spPr>
      </p:pic>
    </p:spTree>
    <p:extLst>
      <p:ext uri="{BB962C8B-B14F-4D97-AF65-F5344CB8AC3E}">
        <p14:creationId xmlns:p14="http://schemas.microsoft.com/office/powerpoint/2010/main" val="2203101664"/>
      </p:ext>
    </p:extLst>
  </p:cSld>
  <p:clrMapOvr>
    <a:masterClrMapping/>
  </p:clrMapOvr>
  <mc:AlternateContent xmlns:mc="http://schemas.openxmlformats.org/markup-compatibility/2006" xmlns:p14="http://schemas.microsoft.com/office/powerpoint/2010/main">
    <mc:Choice Requires="p14">
      <p:transition spd="slow" p14:dur="2000" advTm="54185"/>
    </mc:Choice>
    <mc:Fallback xmlns="">
      <p:transition spd="slow" advTm="54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910" x="7402513" y="4341813"/>
          <p14:tracePt t="1973" x="7367588" y="4341813"/>
          <p14:tracePt t="1981" x="7283450" y="4341813"/>
          <p14:tracePt t="1992" x="7164388" y="4341813"/>
          <p14:tracePt t="1997" x="7045325" y="4341813"/>
          <p14:tracePt t="2006" x="6900863" y="4341813"/>
          <p14:tracePt t="2014" x="6772275" y="4341813"/>
          <p14:tracePt t="2021" x="6637338" y="4341813"/>
          <p14:tracePt t="2029" x="6510338" y="4351338"/>
          <p14:tracePt t="2033" x="6391275" y="4351338"/>
          <p14:tracePt t="2043" x="6305550" y="4359275"/>
          <p14:tracePt t="2049" x="6246813" y="4359275"/>
          <p14:tracePt t="2057" x="6229350" y="4376738"/>
          <p14:tracePt t="2065" x="6186488" y="4376738"/>
          <p14:tracePt t="2074" x="6161088" y="4376738"/>
          <p14:tracePt t="2081" x="6143625" y="4376738"/>
          <p14:tracePt t="2089" x="6135688" y="4376738"/>
          <p14:tracePt t="2097" x="6110288" y="4376738"/>
          <p14:tracePt t="2105" x="6092825" y="4384675"/>
          <p14:tracePt t="2114" x="6067425" y="4402138"/>
          <p14:tracePt t="2121" x="6042025" y="4410075"/>
          <p14:tracePt t="2129" x="6016625" y="4419600"/>
          <p14:tracePt t="2137" x="5991225" y="4435475"/>
          <p14:tracePt t="2145" x="5948363" y="4452938"/>
          <p14:tracePt t="2153" x="5915025" y="4460875"/>
          <p14:tracePt t="2162" x="5889625" y="4460875"/>
          <p14:tracePt t="2169" x="5846763" y="4478338"/>
          <p14:tracePt t="2178" x="5821363" y="4478338"/>
          <p14:tracePt t="2190" x="5778500" y="4486275"/>
          <p14:tracePt t="2195" x="5735638" y="4495800"/>
          <p14:tracePt t="2201" x="5702300" y="4503738"/>
          <p14:tracePt t="2209" x="5659438" y="4503738"/>
          <p14:tracePt t="2218" x="5626100" y="4503738"/>
          <p14:tracePt t="2225" x="5575300" y="4503738"/>
          <p14:tracePt t="2233" x="5532438" y="4503738"/>
          <p14:tracePt t="2241" x="5472113" y="4503738"/>
          <p14:tracePt t="2249" x="5446713" y="4503738"/>
          <p14:tracePt t="2258" x="5405438" y="4503738"/>
          <p14:tracePt t="2268" x="5380038" y="4503738"/>
          <p14:tracePt t="2284" x="5362575" y="4503738"/>
          <p14:tracePt t="2300" x="5353050" y="4503738"/>
          <p14:tracePt t="2305" x="5345113" y="4503738"/>
          <p14:tracePt t="2314" x="5337175" y="4503738"/>
          <p14:tracePt t="2321" x="5327650" y="4503738"/>
          <p14:tracePt t="2328" x="5311775" y="4503738"/>
          <p14:tracePt t="2337" x="5302250" y="4503738"/>
          <p14:tracePt t="2385" x="5294313" y="4503738"/>
          <p14:tracePt t="5746" x="5251450" y="4460875"/>
          <p14:tracePt t="5757" x="5218113" y="4384675"/>
          <p14:tracePt t="5765" x="5183188" y="4300538"/>
          <p14:tracePt t="5773" x="5141913" y="4206875"/>
          <p14:tracePt t="5781" x="5099050" y="4121150"/>
          <p14:tracePt t="5789" x="5038725" y="4027488"/>
          <p14:tracePt t="5799" x="4972050" y="3925888"/>
          <p14:tracePt t="5805" x="4911725" y="3816350"/>
          <p14:tracePt t="5813" x="4843463" y="3697288"/>
          <p14:tracePt t="5817" x="4767263" y="3578225"/>
          <p14:tracePt t="5825" x="4699000" y="3459163"/>
          <p14:tracePt t="5833" x="4614863" y="3365500"/>
          <p14:tracePt t="5841" x="4554538" y="3314700"/>
          <p14:tracePt t="5849" x="4503738" y="3271838"/>
          <p14:tracePt t="5856" x="4495800" y="3271838"/>
          <p14:tracePt t="5865" x="4478338" y="3246438"/>
          <p14:tracePt t="5873" x="4478338" y="3238500"/>
          <p14:tracePt t="5880" x="4478338" y="3228975"/>
          <p14:tracePt t="6081" x="4478338" y="3221038"/>
          <p14:tracePt t="6089" x="4478338" y="3186113"/>
          <p14:tracePt t="6097" x="4478338" y="3109913"/>
          <p14:tracePt t="6101" x="4478338" y="3000375"/>
          <p14:tracePt t="6105" x="4503738" y="2897188"/>
          <p14:tracePt t="6113" x="4564063" y="2805113"/>
          <p14:tracePt t="6121" x="4640263" y="2727325"/>
          <p14:tracePt t="6129" x="4733925" y="2668588"/>
          <p14:tracePt t="6137" x="4835525" y="2633663"/>
          <p14:tracePt t="6146" x="4937125" y="2600325"/>
          <p14:tracePt t="6153" x="5056188" y="2566988"/>
          <p14:tracePt t="6164" x="5235575" y="2498725"/>
          <p14:tracePt t="6173" x="5294313" y="2489200"/>
          <p14:tracePt t="6341" x="5345113" y="2455863"/>
          <p14:tracePt t="6349" x="5362575" y="2447925"/>
          <p14:tracePt t="6359" x="5362575" y="2422525"/>
          <p14:tracePt t="6373" x="5319713" y="2405063"/>
          <p14:tracePt t="6389" x="5302250" y="2405063"/>
          <p14:tracePt t="6401" x="5286375" y="2405063"/>
          <p14:tracePt t="6421" x="5276850" y="2397125"/>
          <p14:tracePt t="6457" x="5268913" y="2387600"/>
          <p14:tracePt t="6465" x="5260975" y="2387600"/>
          <p14:tracePt t="6473" x="5251450" y="2379663"/>
          <p14:tracePt t="9717" x="5702300" y="3365500"/>
          <p14:tracePt t="9745" x="6042025" y="4316413"/>
          <p14:tracePt t="9753" x="6203950" y="4810125"/>
          <p14:tracePt t="9764" x="6262688" y="5073650"/>
          <p14:tracePt t="9769" x="6288088" y="5183188"/>
          <p14:tracePt t="9777" x="6288088" y="5208588"/>
          <p14:tracePt t="9782" x="6288088" y="5243513"/>
          <p14:tracePt t="9785" x="6288088" y="5260975"/>
          <p14:tracePt t="9793" x="6288088" y="5276850"/>
          <p14:tracePt t="9801" x="6288088" y="5294313"/>
          <p14:tracePt t="9810" x="6288088" y="5302250"/>
          <p14:tracePt t="9817" x="6288088" y="5319713"/>
          <p14:tracePt t="9825" x="6288088" y="5337175"/>
          <p14:tracePt t="9833" x="6288088" y="5345113"/>
          <p14:tracePt t="9841" x="6288088" y="5362575"/>
          <p14:tracePt t="9845" x="6288088" y="5370513"/>
          <p14:tracePt t="9853" x="6288088" y="5380038"/>
          <p14:tracePt t="9863" x="6288088" y="5387975"/>
          <p14:tracePt t="9868" x="6288088" y="5395913"/>
          <p14:tracePt t="9877" x="6288088" y="5405438"/>
          <p14:tracePt t="9901" x="6280150" y="5413375"/>
          <p14:tracePt t="9937" x="6272213" y="5413375"/>
          <p14:tracePt t="9945" x="6272213" y="5421313"/>
          <p14:tracePt t="10722" x="6246813" y="5413375"/>
          <p14:tracePt t="10729" x="6186488" y="5353050"/>
          <p14:tracePt t="10737" x="6169025" y="5302250"/>
          <p14:tracePt t="10746" x="6143625" y="5276850"/>
          <p14:tracePt t="10754" x="6127750" y="5260975"/>
          <p14:tracePt t="10760" x="6102350" y="5218113"/>
          <p14:tracePt t="10770" x="6067425" y="5175250"/>
          <p14:tracePt t="10777" x="6024563" y="5157788"/>
          <p14:tracePt t="10788" x="6008688" y="5141913"/>
          <p14:tracePt t="10793" x="5983288" y="5124450"/>
          <p14:tracePt t="12918" x="5948363" y="5064125"/>
          <p14:tracePt t="12926" x="5948363" y="5056188"/>
          <p14:tracePt t="13201" x="5922963" y="5056188"/>
          <p14:tracePt t="13209" x="5915025" y="5056188"/>
          <p14:tracePt t="13221" x="5897563" y="5056188"/>
          <p14:tracePt t="13237" x="5889625" y="5056188"/>
          <p14:tracePt t="13277" x="5889625" y="5038725"/>
          <p14:tracePt t="13301" x="5889625" y="5030788"/>
          <p14:tracePt t="13309" x="5897563" y="5030788"/>
          <p14:tracePt t="13325" x="5905500" y="5022850"/>
          <p14:tracePt t="13329" x="5922963" y="5013325"/>
          <p14:tracePt t="13337" x="5948363" y="4987925"/>
          <p14:tracePt t="13348" x="5973763" y="4972050"/>
          <p14:tracePt t="13353" x="5983288" y="4962525"/>
          <p14:tracePt t="13362" x="6008688" y="4954588"/>
          <p14:tracePt t="13369" x="6016625" y="4946650"/>
          <p14:tracePt t="13474" x="6049963" y="4894263"/>
          <p14:tracePt t="13481" x="6024563" y="4886325"/>
          <p14:tracePt t="13489" x="5991225" y="4903788"/>
          <p14:tracePt t="13500" x="5983288" y="4919663"/>
          <p14:tracePt t="13514" x="5965825" y="4894263"/>
          <p14:tracePt t="13521" x="5948363" y="4911725"/>
          <p14:tracePt t="13537" x="5957888" y="4911725"/>
          <p14:tracePt t="13562" x="5957888" y="4894263"/>
          <p14:tracePt t="13593" x="5948363" y="4894263"/>
          <p14:tracePt t="13601" x="5948363" y="4903788"/>
          <p14:tracePt t="13609" x="5948363" y="4919663"/>
          <p14:tracePt t="13618" x="5948363" y="4929188"/>
          <p14:tracePt t="13626" x="5932488" y="4929188"/>
          <p14:tracePt t="13649" x="5932488" y="4919663"/>
          <p14:tracePt t="16342" x="5897563" y="4860925"/>
          <p14:tracePt t="16361" x="5889625" y="4860925"/>
          <p14:tracePt t="16465" x="5905500" y="4860925"/>
          <p14:tracePt t="16473" x="5905500" y="4843463"/>
          <p14:tracePt t="16481" x="5880100" y="4843463"/>
          <p14:tracePt t="16489" x="5872163" y="4835525"/>
          <p14:tracePt t="16497" x="5864225" y="4827588"/>
          <p14:tracePt t="16505" x="5829300" y="4827588"/>
          <p14:tracePt t="16514" x="5803900" y="4827588"/>
          <p14:tracePt t="16529" x="5788025" y="4810125"/>
          <p14:tracePt t="16545" x="5761038" y="4802188"/>
          <p14:tracePt t="16552" x="5745163" y="4802188"/>
          <p14:tracePt t="16569" x="5735638" y="4802188"/>
          <p14:tracePt t="16577" x="5727700" y="4802188"/>
          <p14:tracePt t="16585" x="5719763" y="4802188"/>
          <p14:tracePt t="16593" x="5710238" y="4802188"/>
          <p14:tracePt t="16601" x="5702300" y="4802188"/>
          <p14:tracePt t="16617" x="5694363" y="4784725"/>
          <p14:tracePt t="16633" x="5684838" y="4775200"/>
          <p14:tracePt t="16642" x="5676900" y="4775200"/>
          <p14:tracePt t="16649" x="5676900" y="4767263"/>
          <p14:tracePt t="16657" x="5668963" y="4749800"/>
          <p14:tracePt t="16665" x="5659438" y="4741863"/>
          <p14:tracePt t="16673" x="5651500" y="4716463"/>
          <p14:tracePt t="16684" x="5641975" y="4708525"/>
          <p14:tracePt t="16689" x="5634038" y="4708525"/>
          <p14:tracePt t="16698" x="5634038" y="4683125"/>
          <p14:tracePt t="16705" x="5626100" y="4673600"/>
          <p14:tracePt t="16713" x="5616575" y="4673600"/>
          <p14:tracePt t="16721" x="5608638" y="4665663"/>
          <p14:tracePt t="16729" x="5608638" y="4657725"/>
          <p14:tracePt t="16761" x="5600700" y="4657725"/>
          <p14:tracePt t="16785" x="5600700" y="4648200"/>
          <p14:tracePt t="16794" x="5591175" y="4640263"/>
          <p14:tracePt t="16816" x="5591175" y="4630738"/>
          <p14:tracePt t="17416" x="5600700" y="4630738"/>
          <p14:tracePt t="17423" x="5616575" y="4630738"/>
          <p14:tracePt t="17432" x="5634038" y="4630738"/>
          <p14:tracePt t="17440" x="5659438" y="4640263"/>
          <p14:tracePt t="17448" x="5668963" y="4640263"/>
          <p14:tracePt t="17456" x="5684838" y="4648200"/>
          <p14:tracePt t="17461" x="5702300" y="4665663"/>
          <p14:tracePt t="17464" x="5710238" y="4673600"/>
          <p14:tracePt t="17528" x="5710238" y="4699000"/>
          <p14:tracePt t="17544" x="5710238" y="4716463"/>
          <p14:tracePt t="17552" x="5710238" y="4724400"/>
          <p14:tracePt t="17568" x="5710238" y="4741863"/>
          <p14:tracePt t="17576" x="5727700" y="4759325"/>
          <p14:tracePt t="17584" x="5735638" y="4759325"/>
          <p14:tracePt t="17600" x="5753100" y="4784725"/>
          <p14:tracePt t="17616" x="5753100" y="4802188"/>
          <p14:tracePt t="17624" x="5761038" y="4802188"/>
          <p14:tracePt t="17632" x="5770563" y="4810125"/>
          <p14:tracePt t="17640" x="5778500" y="4810125"/>
          <p14:tracePt t="17648" x="5795963" y="4827588"/>
          <p14:tracePt t="17656" x="5813425" y="4827588"/>
          <p14:tracePt t="17664" x="5829300" y="4827588"/>
          <p14:tracePt t="17672" x="5872163" y="4827588"/>
          <p14:tracePt t="17680" x="5905500" y="4827588"/>
          <p14:tracePt t="17688" x="5940425" y="4827588"/>
          <p14:tracePt t="17696" x="5973763" y="4827588"/>
          <p14:tracePt t="17704" x="5999163" y="4827588"/>
          <p14:tracePt t="17712" x="6042025" y="4827588"/>
          <p14:tracePt t="17720" x="6067425" y="4827588"/>
          <p14:tracePt t="17729" x="6102350" y="4827588"/>
          <p14:tracePt t="17736" x="6127750" y="4827588"/>
          <p14:tracePt t="17746" x="6161088" y="4827588"/>
          <p14:tracePt t="17752" x="6194425" y="4827588"/>
          <p14:tracePt t="17760" x="6237288" y="4827588"/>
          <p14:tracePt t="17768" x="6297613" y="4827588"/>
          <p14:tracePt t="17776" x="6348413" y="4827588"/>
          <p14:tracePt t="17784" x="6373813" y="4827588"/>
          <p14:tracePt t="17792" x="6416675" y="4827588"/>
          <p14:tracePt t="17800" x="6457950" y="4827588"/>
          <p14:tracePt t="17808" x="6535738" y="4827588"/>
          <p14:tracePt t="17816" x="6586538" y="4827588"/>
          <p14:tracePt t="17824" x="6645275" y="4827588"/>
          <p14:tracePt t="17832" x="6721475" y="4827588"/>
          <p14:tracePt t="17840" x="6772275" y="4827588"/>
          <p14:tracePt t="17848" x="6850063" y="4827588"/>
          <p14:tracePt t="17856" x="6908800" y="4827588"/>
          <p14:tracePt t="17864" x="6926263" y="4827588"/>
          <p14:tracePt t="17872" x="6951663" y="4827588"/>
          <p14:tracePt t="17880" x="6969125" y="4827588"/>
          <p14:tracePt t="17920" x="6985000" y="4827588"/>
          <p14:tracePt t="17928" x="6994525" y="4827588"/>
          <p14:tracePt t="17936" x="7002463" y="4827588"/>
          <p14:tracePt t="17946" x="7010400" y="4827588"/>
          <p14:tracePt t="17952" x="7019925" y="4827588"/>
          <p14:tracePt t="17960" x="7019925" y="4818063"/>
          <p14:tracePt t="18092" x="7035800" y="4810125"/>
          <p14:tracePt t="18104" x="7027863" y="4810125"/>
          <p14:tracePt t="18112" x="6969125" y="4860925"/>
          <p14:tracePt t="18120" x="6977063" y="4860925"/>
          <p14:tracePt t="18145" x="6985000" y="4852988"/>
          <p14:tracePt t="18152" x="6994525" y="4860925"/>
          <p14:tracePt t="18176" x="7010400" y="4868863"/>
          <p14:tracePt t="18184" x="7019925" y="4868863"/>
          <p14:tracePt t="18195" x="7027863" y="4868863"/>
          <p14:tracePt t="18200" x="7035800" y="4868863"/>
          <p14:tracePt t="18208" x="7045325" y="4868863"/>
          <p14:tracePt t="18216" x="7053263" y="4868863"/>
          <p14:tracePt t="18232" x="7070725" y="4868863"/>
          <p14:tracePt t="18272" x="7078663" y="4868863"/>
          <p14:tracePt t="18280" x="7096125" y="4868863"/>
          <p14:tracePt t="18296" x="7113588" y="4868863"/>
          <p14:tracePt t="18304" x="7129463" y="4868863"/>
          <p14:tracePt t="18312" x="7154863" y="4868863"/>
          <p14:tracePt t="18320" x="7180263" y="4868863"/>
          <p14:tracePt t="18329" x="7240588" y="4868863"/>
          <p14:tracePt t="18336" x="7291388" y="4868863"/>
          <p14:tracePt t="18344" x="7350125" y="4868863"/>
          <p14:tracePt t="18352" x="7377113" y="4868863"/>
          <p14:tracePt t="18360" x="7418388" y="4868863"/>
          <p14:tracePt t="18368" x="7486650" y="4868863"/>
          <p14:tracePt t="18376" x="7562850" y="4868863"/>
          <p14:tracePt t="18384" x="7613650" y="4868863"/>
          <p14:tracePt t="18392" x="7673975" y="4868863"/>
          <p14:tracePt t="18400" x="7716838" y="4868863"/>
          <p14:tracePt t="18409" x="7767638" y="4868863"/>
          <p14:tracePt t="18416" x="7810500" y="4860925"/>
          <p14:tracePt t="18424" x="7851775" y="4852988"/>
          <p14:tracePt t="18432" x="7886700" y="4843463"/>
          <p14:tracePt t="18440" x="7920038" y="4843463"/>
          <p14:tracePt t="18448" x="7954963" y="4843463"/>
          <p14:tracePt t="18457" x="7970838" y="4827588"/>
          <p14:tracePt t="18464" x="7980363" y="4827588"/>
          <p14:tracePt t="18472" x="8005763" y="4827588"/>
          <p14:tracePt t="18480" x="8013700" y="4818063"/>
          <p14:tracePt t="18496" x="8021638" y="4818063"/>
          <p14:tracePt t="18513" x="8031163" y="4818063"/>
          <p14:tracePt t="18520" x="8039100" y="4818063"/>
          <p14:tracePt t="18530" x="8056563" y="4818063"/>
          <p14:tracePt t="18692" x="8056563" y="4810125"/>
          <p14:tracePt t="18708" x="8056563" y="4775200"/>
          <p14:tracePt t="18752" x="8056563" y="4767263"/>
          <p14:tracePt t="18776" x="8056563" y="4759325"/>
          <p14:tracePt t="18784" x="8056563" y="4749800"/>
          <p14:tracePt t="18792" x="8056563" y="4741863"/>
          <p14:tracePt t="18800" x="8056563" y="4733925"/>
          <p14:tracePt t="18808" x="8056563" y="4724400"/>
          <p14:tracePt t="18816" x="8056563" y="4716463"/>
          <p14:tracePt t="18824" x="8056563" y="4708525"/>
          <p14:tracePt t="18832" x="8039100" y="4699000"/>
          <p14:tracePt t="18848" x="8039100" y="4691063"/>
          <p14:tracePt t="18857" x="8031163" y="4665663"/>
          <p14:tracePt t="18864" x="8031163" y="4657725"/>
          <p14:tracePt t="18872" x="8021638" y="4648200"/>
          <p14:tracePt t="18880" x="8021638" y="4630738"/>
          <p14:tracePt t="18896" x="8013700" y="4622800"/>
          <p14:tracePt t="18904" x="8005763" y="4614863"/>
          <p14:tracePt t="19336" x="8005763" y="4589463"/>
          <p14:tracePt t="19344" x="8013700" y="4564063"/>
          <p14:tracePt t="19352" x="8031163" y="4529138"/>
          <p14:tracePt t="19360" x="8031163" y="4513263"/>
          <p14:tracePt t="19364" x="8039100" y="4470400"/>
          <p14:tracePt t="19372" x="8056563" y="4402138"/>
          <p14:tracePt t="19380" x="8056563" y="4384675"/>
          <p14:tracePt t="19388" x="8056563" y="4325938"/>
          <p14:tracePt t="19396" x="8056563" y="4300538"/>
          <p14:tracePt t="19404" x="8056563" y="4275138"/>
          <p14:tracePt t="19414" x="8056563" y="4232275"/>
          <p14:tracePt t="19420" x="8031163" y="4206875"/>
          <p14:tracePt t="19424" x="8021638" y="4206875"/>
          <p14:tracePt t="19432" x="8013700" y="4197350"/>
          <p14:tracePt t="19440" x="7996238" y="4189413"/>
          <p14:tracePt t="19457" x="7996238" y="4171950"/>
          <p14:tracePt t="19464" x="8005763" y="4164013"/>
          <p14:tracePt t="19472" x="8039100" y="4164013"/>
          <p14:tracePt t="19588" x="8039100" y="4181475"/>
          <p14:tracePt t="19596" x="8039100" y="4214813"/>
          <p14:tracePt t="19612" x="8039100" y="4224338"/>
          <p14:tracePt t="19620" x="8047038" y="4249738"/>
          <p14:tracePt t="19629" x="8047038" y="4257675"/>
          <p14:tracePt t="19632" x="8047038" y="4275138"/>
          <p14:tracePt t="19648" x="8047038" y="4300538"/>
          <p14:tracePt t="19657" x="8039100" y="4308475"/>
          <p14:tracePt t="19664" x="8021638" y="4325938"/>
          <p14:tracePt t="19672" x="8005763" y="4325938"/>
          <p14:tracePt t="19680" x="7996238" y="4325938"/>
          <p14:tracePt t="19704" x="7988300" y="4325938"/>
          <p14:tracePt t="19713" x="7988300" y="4300538"/>
          <p14:tracePt t="19720" x="7988300" y="4249738"/>
          <p14:tracePt t="19729" x="7988300" y="4214813"/>
          <p14:tracePt t="19736" x="7988300" y="4189413"/>
          <p14:tracePt t="19744" x="7988300" y="4138613"/>
          <p14:tracePt t="19752" x="7988300" y="4052888"/>
          <p14:tracePt t="19760" x="7988300" y="3968750"/>
          <p14:tracePt t="19768" x="7988300" y="3900488"/>
          <p14:tracePt t="19776" x="7988300" y="3824288"/>
          <p14:tracePt t="19784" x="7980363" y="3763963"/>
          <p14:tracePt t="19792" x="7970838" y="3722688"/>
          <p14:tracePt t="19800" x="7962900" y="3671888"/>
          <p14:tracePt t="19808" x="7962900" y="3654425"/>
          <p14:tracePt t="19816" x="7962900" y="3629025"/>
          <p14:tracePt t="19824" x="7945438" y="3594100"/>
          <p14:tracePt t="19832" x="7945438" y="3586163"/>
          <p14:tracePt t="19840" x="7945438" y="3568700"/>
          <p14:tracePt t="19848" x="7945438" y="3560763"/>
          <p14:tracePt t="19856" x="7945438" y="3552825"/>
          <p14:tracePt t="19896" x="7945438" y="3543300"/>
          <p14:tracePt t="20660" x="7945438" y="3527425"/>
          <p14:tracePt t="20668" x="7962900" y="3502025"/>
          <p14:tracePt t="20684" x="7970838" y="3502025"/>
          <p14:tracePt t="20828" x="7962900" y="3502025"/>
          <p14:tracePt t="20836" x="7954963" y="3475038"/>
          <p14:tracePt t="20852" x="7954963" y="3467100"/>
          <p14:tracePt t="20860" x="7970838" y="3433763"/>
          <p14:tracePt t="20864" x="7988300" y="3416300"/>
          <p14:tracePt t="20872" x="8021638" y="3355975"/>
          <p14:tracePt t="20880" x="8056563" y="3297238"/>
          <p14:tracePt t="20888" x="8074025" y="3271838"/>
          <p14:tracePt t="20897" x="8089900" y="3238500"/>
          <p14:tracePt t="20904" x="8107363" y="3203575"/>
          <p14:tracePt t="20914" x="8132763" y="3170238"/>
          <p14:tracePt t="20920" x="8175625" y="3127375"/>
          <p14:tracePt t="20928" x="8191500" y="3101975"/>
          <p14:tracePt t="20936" x="8243888" y="3076575"/>
          <p14:tracePt t="20944" x="8285163" y="3041650"/>
          <p14:tracePt t="20952" x="8310563" y="3016250"/>
          <p14:tracePt t="20960" x="8345488" y="2982913"/>
          <p14:tracePt t="20968" x="8396288" y="2914650"/>
          <p14:tracePt t="20976" x="8464550" y="2846388"/>
          <p14:tracePt t="20984" x="8507413" y="2787650"/>
          <p14:tracePt t="20992" x="8532813" y="2762250"/>
          <p14:tracePt t="21000" x="8574088" y="2701925"/>
          <p14:tracePt t="21008" x="8609013" y="2633663"/>
          <p14:tracePt t="21016" x="8624888" y="2532063"/>
          <p14:tracePt t="21024" x="8651875" y="2447925"/>
          <p14:tracePt t="21032" x="8659813" y="2371725"/>
          <p14:tracePt t="21040" x="8667750" y="2311400"/>
          <p14:tracePt t="21048" x="8667750" y="2268538"/>
          <p14:tracePt t="21056" x="8651875" y="2217738"/>
          <p14:tracePt t="21064" x="8624888" y="2166938"/>
          <p14:tracePt t="21072" x="8591550" y="2133600"/>
          <p14:tracePt t="21081" x="8540750" y="2090738"/>
          <p14:tracePt t="21088" x="8480425" y="2055813"/>
          <p14:tracePt t="21097" x="8421688" y="2039938"/>
          <p14:tracePt t="21104" x="8345488" y="2030413"/>
          <p14:tracePt t="21112" x="8277225" y="2030413"/>
          <p14:tracePt t="21120" x="8218488" y="2030413"/>
          <p14:tracePt t="21128" x="8132763" y="2030413"/>
          <p14:tracePt t="21136" x="8089900" y="2030413"/>
          <p14:tracePt t="21144" x="8039100" y="2055813"/>
          <p14:tracePt t="21152" x="8005763" y="2098675"/>
          <p14:tracePt t="21161" x="7988300" y="2141538"/>
          <p14:tracePt t="21168" x="7980363" y="2217738"/>
          <p14:tracePt t="21176" x="7980363" y="2286000"/>
          <p14:tracePt t="21184" x="8013700" y="2336800"/>
          <p14:tracePt t="21196" x="8089900" y="2387600"/>
          <p14:tracePt t="21200" x="8191500" y="2422525"/>
          <p14:tracePt t="21209" x="8302625" y="2438400"/>
          <p14:tracePt t="21216" x="8429625" y="2455863"/>
          <p14:tracePt t="21225" x="8558213" y="2455863"/>
          <p14:tracePt t="21232" x="8659813" y="2455863"/>
          <p14:tracePt t="21240" x="8736013" y="2455863"/>
          <p14:tracePt t="21249" x="8796338" y="2430463"/>
          <p14:tracePt t="21273" x="8796338" y="2422525"/>
          <p14:tracePt t="21281" x="8753475" y="2371725"/>
          <p14:tracePt t="21288" x="8710613" y="2362200"/>
          <p14:tracePt t="21298" x="8609013" y="2354263"/>
          <p14:tracePt t="21304" x="8480425" y="2354263"/>
          <p14:tracePt t="21312" x="8353425" y="2354263"/>
          <p14:tracePt t="21320" x="8226425" y="2354263"/>
          <p14:tracePt t="21328" x="8115300" y="2354263"/>
          <p14:tracePt t="21336" x="8031163" y="2354263"/>
          <p14:tracePt t="21344" x="7962900" y="2354263"/>
          <p14:tracePt t="21352" x="7945438" y="2354263"/>
          <p14:tracePt t="21360" x="7927975" y="2354263"/>
          <p14:tracePt t="21368" x="7927975" y="2362200"/>
          <p14:tracePt t="21376" x="7927975" y="2379663"/>
          <p14:tracePt t="21384" x="7927975" y="2430463"/>
          <p14:tracePt t="21392" x="7988300" y="2463800"/>
          <p14:tracePt t="21400" x="8021638" y="2463800"/>
          <p14:tracePt t="21408" x="8039100" y="2463800"/>
          <p14:tracePt t="21416" x="8089900" y="2481263"/>
          <p14:tracePt t="21424" x="8150225" y="2489200"/>
          <p14:tracePt t="21432" x="8191500" y="2489200"/>
          <p14:tracePt t="21440" x="8234363" y="2489200"/>
          <p14:tracePt t="21448" x="8277225" y="2489200"/>
          <p14:tracePt t="21456" x="8310563" y="2489200"/>
          <p14:tracePt t="21464" x="8353425" y="2489200"/>
          <p14:tracePt t="21473" x="8413750" y="2489200"/>
          <p14:tracePt t="21480" x="8464550" y="2489200"/>
          <p14:tracePt t="21488" x="8489950" y="2489200"/>
          <p14:tracePt t="21752" x="8489950" y="2473325"/>
          <p14:tracePt t="21760" x="8489950" y="2438400"/>
          <p14:tracePt t="21768" x="8472488" y="2413000"/>
          <p14:tracePt t="21784" x="8455025" y="2387600"/>
          <p14:tracePt t="21792" x="8396288" y="2328863"/>
          <p14:tracePt t="21800" x="8328025" y="2278063"/>
          <p14:tracePt t="21808" x="8310563" y="2268538"/>
          <p14:tracePt t="21816" x="8251825" y="2252663"/>
          <p14:tracePt t="21824" x="8191500" y="2227263"/>
          <p14:tracePt t="21832" x="8115300" y="2209800"/>
          <p14:tracePt t="21840" x="8039100" y="2200275"/>
          <p14:tracePt t="21848" x="7996238" y="2184400"/>
          <p14:tracePt t="21857" x="7970838" y="2184400"/>
          <p14:tracePt t="21873" x="7970838" y="2192338"/>
          <p14:tracePt t="21881" x="7970838" y="2200275"/>
          <p14:tracePt t="21890" x="8021638" y="2243138"/>
          <p14:tracePt t="21897" x="8047038" y="2260600"/>
          <p14:tracePt t="21905" x="8099425" y="2278063"/>
          <p14:tracePt t="21914" x="8124825" y="2286000"/>
          <p14:tracePt t="21921" x="8175625" y="2286000"/>
          <p14:tracePt t="21929" x="8234363" y="2293938"/>
          <p14:tracePt t="21937" x="8378825" y="2311400"/>
          <p14:tracePt t="21945" x="8480425" y="2311400"/>
          <p14:tracePt t="21953" x="8548688" y="2303463"/>
          <p14:tracePt t="21961" x="8574088" y="2303463"/>
          <p14:tracePt t="21976" x="8574088" y="2286000"/>
          <p14:tracePt t="21993" x="8540750" y="2278063"/>
          <p14:tracePt t="22001" x="8515350" y="2268538"/>
          <p14:tracePt t="22009" x="8472488" y="2260600"/>
          <p14:tracePt t="22016" x="8328025" y="2260600"/>
          <p14:tracePt t="22025" x="8218488" y="2260600"/>
          <p14:tracePt t="22033" x="8115300" y="2260600"/>
          <p14:tracePt t="22041" x="8031163" y="2260600"/>
          <p14:tracePt t="22050" x="7970838" y="2260600"/>
          <p14:tracePt t="22057" x="7954963" y="2268538"/>
          <p14:tracePt t="22074" x="7954963" y="2286000"/>
          <p14:tracePt t="22083" x="7962900" y="2303463"/>
          <p14:tracePt t="22089" x="8021638" y="2319338"/>
          <p14:tracePt t="22097" x="8056563" y="2319338"/>
          <p14:tracePt t="22105" x="8099425" y="2319338"/>
          <p14:tracePt t="22113" x="8218488" y="2319338"/>
          <p14:tracePt t="22121" x="8345488" y="2319338"/>
          <p14:tracePt t="22129" x="8472488" y="2319338"/>
          <p14:tracePt t="22137" x="8566150" y="2303463"/>
          <p14:tracePt t="22145" x="8634413" y="2286000"/>
          <p14:tracePt t="22152" x="8685213" y="2260600"/>
          <p14:tracePt t="22161" x="8693150" y="2260600"/>
          <p14:tracePt t="22169" x="8693150" y="2252663"/>
          <p14:tracePt t="22177" x="8693150" y="2235200"/>
          <p14:tracePt t="22185" x="8677275" y="2235200"/>
          <p14:tracePt t="22198" x="8634413" y="2235200"/>
          <p14:tracePt t="22203" x="8548688" y="2235200"/>
          <p14:tracePt t="22210" x="8464550" y="2235200"/>
          <p14:tracePt t="22217" x="8378825" y="2235200"/>
          <p14:tracePt t="22225" x="8294688" y="2235200"/>
          <p14:tracePt t="22233" x="8234363" y="2235200"/>
          <p14:tracePt t="22241" x="8208963" y="2235200"/>
          <p14:tracePt t="22249" x="8201025" y="2243138"/>
          <p14:tracePt t="22257" x="8201025" y="2252663"/>
          <p14:tracePt t="22269" x="8201025" y="2260600"/>
          <p14:tracePt t="22274" x="8201025" y="2303463"/>
          <p14:tracePt t="22281" x="8226425" y="2336800"/>
          <p14:tracePt t="22289" x="8251825" y="2354263"/>
          <p14:tracePt t="22297" x="8259763" y="2362200"/>
          <p14:tracePt t="22305" x="8320088" y="2371725"/>
          <p14:tracePt t="22313" x="8345488" y="2371725"/>
          <p14:tracePt t="22321" x="8370888" y="2371725"/>
          <p14:tracePt t="22329" x="8396288" y="2371725"/>
          <p14:tracePt t="22337" x="8421688" y="2371725"/>
          <p14:tracePt t="22385" x="8421688" y="2362200"/>
          <p14:tracePt t="22393" x="8421688" y="2344738"/>
          <p14:tracePt t="22401" x="8421688" y="2328863"/>
          <p14:tracePt t="22409" x="8421688" y="2311400"/>
          <p14:tracePt t="22417" x="8421688" y="2286000"/>
          <p14:tracePt t="22433" x="8421688" y="2268538"/>
          <p14:tracePt t="22440" x="8421688" y="2260600"/>
          <p14:tracePt t="22473" x="8404225" y="2243138"/>
          <p14:tracePt t="22537" x="8413750" y="2243138"/>
          <p14:tracePt t="22545" x="8439150" y="2243138"/>
          <p14:tracePt t="22553" x="8489950" y="2243138"/>
          <p14:tracePt t="22561" x="8515350" y="2243138"/>
          <p14:tracePt t="22569" x="8574088" y="2243138"/>
          <p14:tracePt t="22577" x="8624888" y="2243138"/>
          <p14:tracePt t="22585" x="8677275" y="2243138"/>
          <p14:tracePt t="22593" x="8710613" y="2235200"/>
          <p14:tracePt t="22601" x="8728075" y="2217738"/>
          <p14:tracePt t="22609" x="8753475" y="2192338"/>
          <p14:tracePt t="22618" x="8778875" y="2174875"/>
          <p14:tracePt t="22635" x="8778875" y="2149475"/>
          <p14:tracePt t="22641" x="8786813" y="2133600"/>
          <p14:tracePt t="22651" x="8786813" y="2090738"/>
          <p14:tracePt t="22657" x="8786813" y="2055813"/>
          <p14:tracePt t="22668" x="8786813" y="2030413"/>
          <p14:tracePt t="22674" x="8786813" y="2014538"/>
          <p14:tracePt t="22681" x="8786813" y="1997075"/>
          <p14:tracePt t="22689" x="8786813" y="1989138"/>
          <p14:tracePt t="22698" x="8786813" y="1979613"/>
          <p14:tracePt t="22705" x="8786813" y="1971675"/>
          <p14:tracePt t="22721" x="8786813" y="1963738"/>
          <p14:tracePt t="22794" x="8786813" y="1954213"/>
          <p14:tracePt t="22809" x="8786813" y="1938338"/>
          <p14:tracePt t="22897" x="8804275" y="1938338"/>
          <p14:tracePt t="22937" x="8812213" y="1938338"/>
          <p14:tracePt t="22945" x="8829675" y="1911350"/>
          <p14:tracePt t="22953" x="8829675" y="1885950"/>
          <p14:tracePt t="22961" x="8829675" y="1860550"/>
          <p14:tracePt t="22969" x="8829675" y="1844675"/>
          <p14:tracePt t="22977" x="8829675" y="1819275"/>
          <p14:tracePt t="22985" x="8829675" y="1793875"/>
          <p14:tracePt t="22993" x="8829675" y="1784350"/>
          <p14:tracePt t="23057" x="8829675" y="1819275"/>
          <p14:tracePt t="23065" x="8829675" y="1878013"/>
          <p14:tracePt t="23074" x="8829675" y="1895475"/>
          <p14:tracePt t="23081" x="8829675" y="1938338"/>
          <p14:tracePt t="23089" x="8829675" y="1971675"/>
          <p14:tracePt t="23097" x="8847138" y="2005013"/>
          <p14:tracePt t="23105" x="8855075" y="2014538"/>
          <p14:tracePt t="23121" x="8872538" y="2030413"/>
          <p14:tracePt t="23185" x="8872538" y="2022475"/>
          <p14:tracePt t="23194" x="8872538" y="1997075"/>
          <p14:tracePt t="23201" x="8872538" y="1979613"/>
          <p14:tracePt t="23209" x="8872538" y="1954213"/>
          <p14:tracePt t="23219" x="8872538" y="1938338"/>
          <p14:tracePt t="23225" x="8872538" y="1911350"/>
          <p14:tracePt t="23234" x="8872538" y="1895475"/>
          <p14:tracePt t="23809" x="8872538" y="1885950"/>
          <p14:tracePt t="24001" x="8855075" y="1844675"/>
          <p14:tracePt t="24008" x="8847138" y="1844675"/>
          <p14:tracePt t="24020" x="8847138" y="1827213"/>
          <p14:tracePt t="24025" x="8837613" y="1819275"/>
          <p14:tracePt t="24034" x="8837613" y="1809750"/>
          <p14:tracePt t="24037" x="8837613" y="1801813"/>
          <p14:tracePt t="24069" x="8829675" y="1801813"/>
          <p14:tracePt t="24078" x="8829675" y="1819275"/>
          <p14:tracePt t="24090" x="8829675" y="1903413"/>
          <p14:tracePt t="24093" x="8829675" y="1963738"/>
          <p14:tracePt t="24101" x="8837613" y="2014538"/>
          <p14:tracePt t="24110" x="8863013" y="2047875"/>
          <p14:tracePt t="24117" x="8880475" y="2073275"/>
          <p14:tracePt t="24125" x="8888413" y="2082800"/>
          <p14:tracePt t="24137" x="8897938" y="2108200"/>
          <p14:tracePt t="24586" x="8888413" y="2108200"/>
          <p14:tracePt t="24641" x="8888413" y="2098675"/>
          <p14:tracePt t="24649" x="8888413" y="2073275"/>
          <p14:tracePt t="24658" x="8931275" y="2065338"/>
          <p14:tracePt t="24665" x="8956675" y="2065338"/>
          <p14:tracePt t="24821" x="8948738" y="2055813"/>
          <p14:tracePt t="24849" x="8948738" y="2005013"/>
          <p14:tracePt t="24857" x="8948738" y="1979613"/>
          <p14:tracePt t="24905" x="8931275" y="1979613"/>
          <p14:tracePt t="24929" x="8923338" y="1979613"/>
          <p14:tracePt t="24960" x="8923338" y="1971675"/>
          <p14:tracePt t="24984" x="8923338" y="1963738"/>
          <p14:tracePt t="25000" x="8923338" y="1954213"/>
          <p14:tracePt t="25057" x="8913813" y="1946275"/>
          <p14:tracePt t="26291" x="8905875" y="1928813"/>
          <p14:tracePt t="26297" x="8872538" y="1928813"/>
          <p14:tracePt t="26308" x="8812213" y="1928813"/>
          <p14:tracePt t="26313" x="8728075" y="1928813"/>
          <p14:tracePt t="26321" x="8624888" y="1928813"/>
          <p14:tracePt t="26329" x="8515350" y="1928813"/>
          <p14:tracePt t="26337" x="8396288" y="1928813"/>
          <p14:tracePt t="26345" x="8285163" y="1928813"/>
          <p14:tracePt t="26353" x="8175625" y="1928813"/>
          <p14:tracePt t="26361" x="8074025" y="1928813"/>
          <p14:tracePt t="26369" x="8047038" y="1938338"/>
          <p14:tracePt t="26377" x="8031163" y="1946275"/>
          <p14:tracePt t="26385" x="8013700" y="1954213"/>
          <p14:tracePt t="26393" x="7970838" y="1989138"/>
          <p14:tracePt t="26402" x="7954963" y="2014538"/>
          <p14:tracePt t="26410" x="7937500" y="2030413"/>
          <p14:tracePt t="26425" x="7954963" y="2030413"/>
          <p14:tracePt t="26622" x="7954963" y="2047875"/>
          <p14:tracePt t="26640" x="7945438" y="2047875"/>
          <p14:tracePt t="26649" x="7937500" y="2065338"/>
          <p14:tracePt t="26657" x="7902575" y="2098675"/>
          <p14:tracePt t="26661" x="7902575" y="2124075"/>
          <p14:tracePt t="26665" x="7886700" y="2141538"/>
          <p14:tracePt t="26673" x="7843838" y="2166938"/>
          <p14:tracePt t="26681" x="7818438" y="2174875"/>
          <p14:tracePt t="26690" x="7783513" y="2200275"/>
          <p14:tracePt t="26705" x="7758113" y="2209800"/>
          <p14:tracePt t="26713" x="7750175" y="2209800"/>
          <p14:tracePt t="26725" x="7750175" y="2235200"/>
          <p14:tracePt t="26733" x="7742238" y="2243138"/>
          <p14:tracePt t="26766" x="7724775" y="2252663"/>
          <p14:tracePt t="26781" x="7724775" y="2260600"/>
          <p14:tracePt t="26794" x="7707313" y="2260600"/>
          <p14:tracePt t="26803" x="7691438" y="2268538"/>
          <p14:tracePt t="26833" x="7681913" y="2278063"/>
          <p14:tracePt t="26865" x="7673975" y="2278063"/>
          <p14:tracePt t="26873" x="7666038" y="2286000"/>
          <p14:tracePt t="26906" x="7656513" y="2293938"/>
          <p14:tracePt t="27406" x="7681913" y="2311400"/>
          <p14:tracePt t="27413" x="7750175" y="2344738"/>
          <p14:tracePt t="27421" x="7810500" y="2379663"/>
          <p14:tracePt t="27429" x="7877175" y="2422525"/>
          <p14:tracePt t="27434" x="7894638" y="2438400"/>
          <p14:tracePt t="27441" x="7945438" y="2463800"/>
          <p14:tracePt t="27449" x="8005763" y="2489200"/>
          <p14:tracePt t="27457" x="8031163" y="2506663"/>
          <p14:tracePt t="27465" x="8074025" y="2541588"/>
          <p14:tracePt t="27473" x="8140700" y="2592388"/>
          <p14:tracePt t="27481" x="8218488" y="2643188"/>
          <p14:tracePt t="27490" x="8285163" y="2701925"/>
          <p14:tracePt t="27497" x="8353425" y="2770188"/>
          <p14:tracePt t="27507" x="8404225" y="2820988"/>
          <p14:tracePt t="27513" x="8455025" y="2871788"/>
          <p14:tracePt t="27522" x="8497888" y="2922588"/>
          <p14:tracePt t="27529" x="8540750" y="2982913"/>
          <p14:tracePt t="27540" x="8583613" y="3051175"/>
          <p14:tracePt t="27545" x="8599488" y="3109913"/>
          <p14:tracePt t="27554" x="8624888" y="3186113"/>
          <p14:tracePt t="27561" x="8642350" y="3263900"/>
          <p14:tracePt t="27569" x="8667750" y="3348038"/>
          <p14:tracePt t="27577" x="8685213" y="3424238"/>
          <p14:tracePt t="27585" x="8693150" y="3449638"/>
          <p14:tracePt t="27596" x="8702675" y="3467100"/>
          <p14:tracePt t="27601" x="8710613" y="3502025"/>
          <p14:tracePt t="27609" x="8718550" y="3552825"/>
          <p14:tracePt t="27618" x="8728075" y="3611563"/>
          <p14:tracePt t="27627" x="8736013" y="3654425"/>
          <p14:tracePt t="27633" x="8736013" y="3697288"/>
          <p14:tracePt t="27640" x="8736013" y="3713163"/>
          <p14:tracePt t="27649" x="8736013" y="3730625"/>
          <p14:tracePt t="27665" x="8736013" y="3738563"/>
          <p14:tracePt t="27725" x="8736013" y="3763963"/>
          <p14:tracePt t="27733" x="8736013" y="3790950"/>
          <p14:tracePt t="27745" x="8736013" y="3824288"/>
          <p14:tracePt t="27753" x="8736013" y="3832225"/>
          <p14:tracePt t="27772" x="8743950" y="3841750"/>
          <p14:tracePt t="27777" x="8761413" y="3824288"/>
          <p14:tracePt t="27788" x="8778875" y="3798888"/>
          <p14:tracePt t="27794" x="8778875" y="3790950"/>
          <p14:tracePt t="27914" x="8786813" y="3790950"/>
          <p14:tracePt t="27921" x="8786813" y="3816350"/>
          <p14:tracePt t="27931" x="8796338" y="3832225"/>
          <p14:tracePt t="27937" x="8804275" y="3849688"/>
          <p14:tracePt t="27953" x="8804275" y="3857625"/>
          <p14:tracePt t="27962" x="8804275" y="3867150"/>
          <p14:tracePt t="27969" x="8804275" y="3908425"/>
          <p14:tracePt t="27979" x="8804275" y="3943350"/>
          <p14:tracePt t="27985" x="8804275" y="3994150"/>
          <p14:tracePt t="27995" x="8796338" y="4044950"/>
          <p14:tracePt t="28001" x="8786813" y="4087813"/>
          <p14:tracePt t="28017" x="8786813" y="4105275"/>
          <p14:tracePt t="28026" x="8786813" y="4113213"/>
          <p14:tracePt t="28033" x="8769350" y="4138613"/>
          <p14:tracePt t="28042" x="8769350" y="4171950"/>
          <p14:tracePt t="28049" x="8769350" y="4197350"/>
          <p14:tracePt t="28057" x="8769350" y="4224338"/>
          <p14:tracePt t="28065" x="8769350" y="4257675"/>
          <p14:tracePt t="28073" x="8769350" y="4283075"/>
          <p14:tracePt t="28081" x="8769350" y="4300538"/>
          <p14:tracePt t="28090" x="8743950" y="4316413"/>
          <p14:tracePt t="28097" x="8728075" y="4341813"/>
          <p14:tracePt t="28107" x="8702675" y="4368800"/>
          <p14:tracePt t="28113" x="8677275" y="4394200"/>
          <p14:tracePt t="28122" x="8642350" y="4427538"/>
          <p14:tracePt t="28131" x="8599488" y="4470400"/>
          <p14:tracePt t="28137" x="8591550" y="4478338"/>
          <p14:tracePt t="28148" x="8583613" y="4513263"/>
          <p14:tracePt t="28153" x="8566150" y="4546600"/>
          <p14:tracePt t="28162" x="8558213" y="4564063"/>
          <p14:tracePt t="28169" x="8548688" y="4589463"/>
          <p14:tracePt t="28177" x="8540750" y="4597400"/>
          <p14:tracePt t="28190" x="8532813" y="4597400"/>
          <p14:tracePt t="28201" x="8532813" y="4605338"/>
          <p14:tracePt t="29570" x="8497888" y="4605338"/>
          <p14:tracePt t="29577" x="8421688" y="4605338"/>
          <p14:tracePt t="29584" x="8320088" y="4579938"/>
          <p14:tracePt t="29589" x="8208963" y="4564063"/>
          <p14:tracePt t="29597" x="8089900" y="4546600"/>
          <p14:tracePt t="29606" x="7962900" y="4546600"/>
          <p14:tracePt t="29613" x="7851775" y="4546600"/>
          <p14:tracePt t="29623" x="7724775" y="4546600"/>
          <p14:tracePt t="29631" x="7631113" y="4546600"/>
          <p14:tracePt t="29637" x="7529513" y="4546600"/>
          <p14:tracePt t="29642" x="7453313" y="4546600"/>
          <p14:tracePt t="29649" x="7402513" y="4546600"/>
          <p14:tracePt t="29656" x="7377113" y="4546600"/>
          <p14:tracePt t="29665" x="7350125" y="4546600"/>
          <p14:tracePt t="29861" x="7342188" y="4546600"/>
          <p14:tracePt t="29869" x="7334250" y="4546600"/>
          <p14:tracePt t="29877" x="7324725" y="4546600"/>
          <p14:tracePt t="29885" x="7291388" y="4529138"/>
          <p14:tracePt t="29894" x="7265988" y="4529138"/>
          <p14:tracePt t="29901" x="7223125" y="4529138"/>
          <p14:tracePt t="29911" x="7180263" y="4529138"/>
          <p14:tracePt t="29913" x="7154863" y="4529138"/>
          <p14:tracePt t="29917" x="7113588" y="4529138"/>
          <p14:tracePt t="29928" x="7053263" y="4529138"/>
          <p14:tracePt t="29933" x="6985000" y="4529138"/>
          <p14:tracePt t="29941" x="6916738" y="4529138"/>
          <p14:tracePt t="29949" x="6840538" y="4529138"/>
          <p14:tracePt t="29957" x="6772275" y="4529138"/>
          <p14:tracePt t="29965" x="6696075" y="4529138"/>
          <p14:tracePt t="29973" x="6627813" y="4546600"/>
          <p14:tracePt t="29978" x="6577013" y="4564063"/>
          <p14:tracePt t="29994" x="6561138" y="4564063"/>
          <p14:tracePt t="30017" x="6561138" y="4572000"/>
          <p14:tracePt t="30480" x="6569075" y="4579938"/>
          <p14:tracePt t="30488" x="6611938" y="4579938"/>
          <p14:tracePt t="30496" x="6645275" y="4579938"/>
          <p14:tracePt t="30504" x="6696075" y="4579938"/>
          <p14:tracePt t="30512" x="6731000" y="4579938"/>
          <p14:tracePt t="30822" x="6731000" y="4589463"/>
          <p14:tracePt t="30829" x="6746875" y="4597400"/>
          <p14:tracePt t="30929" x="6756400" y="4597400"/>
          <p14:tracePt t="31706" x="6746875" y="4597400"/>
          <p14:tracePt t="31729" x="6738938" y="4589463"/>
          <p14:tracePt t="31845" x="6721475" y="4589463"/>
          <p14:tracePt t="32481" x="6713538" y="4546600"/>
          <p14:tracePt t="32489" x="6713538" y="4529138"/>
          <p14:tracePt t="32493" x="6713538" y="4495800"/>
          <p14:tracePt t="32501" x="6713538" y="4460875"/>
          <p14:tracePt t="32511" x="6713538" y="4445000"/>
          <p14:tracePt t="32517" x="6705600" y="4435475"/>
          <p14:tracePt t="32528" x="6705600" y="4427538"/>
          <p14:tracePt t="32532" x="6705600" y="4419600"/>
          <p14:tracePt t="32542" x="6705600" y="4402138"/>
          <p14:tracePt t="32549" x="6705600" y="4384675"/>
          <p14:tracePt t="32577" x="6696075" y="4384675"/>
          <p14:tracePt t="32593" x="6670675" y="4376738"/>
          <p14:tracePt t="32605" x="6645275" y="4359275"/>
          <p14:tracePt t="32609" x="6602413" y="4351338"/>
          <p14:tracePt t="32617" x="6569075" y="4333875"/>
          <p14:tracePt t="32625" x="6526213" y="4333875"/>
          <p14:tracePt t="32633" x="6492875" y="4333875"/>
          <p14:tracePt t="32641" x="6483350" y="4333875"/>
          <p14:tracePt t="32649" x="6467475" y="4333875"/>
          <p14:tracePt t="32657" x="6450013" y="4333875"/>
          <p14:tracePt t="32665" x="6442075" y="4333875"/>
          <p14:tracePt t="33010" x="6442075" y="4351338"/>
          <p14:tracePt t="33017" x="6475413" y="4402138"/>
          <p14:tracePt t="33025" x="6518275" y="4470400"/>
          <p14:tracePt t="33032" x="6543675" y="4495800"/>
          <p14:tracePt t="33042" x="6594475" y="4521200"/>
          <p14:tracePt t="33046" x="6627813" y="4538663"/>
          <p14:tracePt t="33049" x="6688138" y="4572000"/>
          <p14:tracePt t="33059" x="6713538" y="4572000"/>
          <p14:tracePt t="33065" x="6756400" y="4589463"/>
          <p14:tracePt t="33072" x="6807200" y="4597400"/>
          <p14:tracePt t="33081" x="6850063" y="4614863"/>
          <p14:tracePt t="33088" x="6891338" y="4640263"/>
          <p14:tracePt t="33098" x="6908800" y="4640263"/>
          <p14:tracePt t="33105" x="6943725" y="4640263"/>
          <p14:tracePt t="33108" x="6977063" y="4657725"/>
          <p14:tracePt t="33118" x="7010400" y="4657725"/>
          <p14:tracePt t="33125" x="7061200" y="4657725"/>
          <p14:tracePt t="33133" x="7104063" y="4657725"/>
          <p14:tracePt t="33141" x="7129463" y="4657725"/>
          <p14:tracePt t="33149" x="7164388" y="4657725"/>
          <p14:tracePt t="33157" x="7205663" y="4657725"/>
          <p14:tracePt t="33165" x="7248525" y="4657725"/>
          <p14:tracePt t="33171" x="7273925" y="4657725"/>
          <p14:tracePt t="33177" x="7291388" y="4657725"/>
          <p14:tracePt t="33187" x="7316788" y="4657725"/>
          <p14:tracePt t="33203" x="7334250" y="4657725"/>
          <p14:tracePt t="35146" x="7334250" y="4648200"/>
          <p14:tracePt t="35153" x="7308850" y="4640263"/>
          <p14:tracePt t="35161" x="7258050" y="4614863"/>
          <p14:tracePt t="35170" x="7240588" y="4614863"/>
          <p14:tracePt t="35178" x="7205663" y="4597400"/>
          <p14:tracePt t="35191" x="7146925" y="4564063"/>
          <p14:tracePt t="35194" x="7129463" y="4546600"/>
          <p14:tracePt t="35201" x="7104063" y="4521200"/>
          <p14:tracePt t="35212" x="7088188" y="4503738"/>
          <p14:tracePt t="35217" x="7070725" y="4486275"/>
          <p14:tracePt t="35226" x="7035800" y="4452938"/>
          <p14:tracePt t="35233" x="7019925" y="4427538"/>
          <p14:tracePt t="35241" x="6985000" y="4394200"/>
          <p14:tracePt t="35249" x="6916738" y="4325938"/>
          <p14:tracePt t="35254" x="6850063" y="4265613"/>
          <p14:tracePt t="35261" x="6815138" y="4232275"/>
          <p14:tracePt t="35269" x="6764338" y="4197350"/>
          <p14:tracePt t="35277" x="6662738" y="4138613"/>
          <p14:tracePt t="35288" x="6543675" y="4079875"/>
          <p14:tracePt t="35293" x="6407150" y="4019550"/>
          <p14:tracePt t="35301" x="6280150" y="3968750"/>
          <p14:tracePt t="35311" x="6153150" y="3925888"/>
          <p14:tracePt t="35313" x="5999163" y="3875088"/>
          <p14:tracePt t="35322" x="5854700" y="3824288"/>
          <p14:tracePt t="35329" x="5641975" y="3748088"/>
          <p14:tracePt t="35338" x="5438775" y="3687763"/>
          <p14:tracePt t="35346" x="5268913" y="3654425"/>
          <p14:tracePt t="35353" x="5124450" y="3619500"/>
          <p14:tracePt t="35362" x="4979988" y="3578225"/>
          <p14:tracePt t="35369" x="4878388" y="3560763"/>
          <p14:tracePt t="35378" x="4802188" y="3527425"/>
          <p14:tracePt t="35385" x="4792663" y="3527425"/>
          <p14:tracePt t="35394" x="4767263" y="3517900"/>
          <p14:tracePt t="35401" x="4759325" y="3492500"/>
          <p14:tracePt t="35412" x="4749800" y="3467100"/>
          <p14:tracePt t="35417" x="4749800" y="3441700"/>
          <p14:tracePt t="35425" x="4749800" y="3416300"/>
          <p14:tracePt t="35433" x="4749800" y="3382963"/>
          <p14:tracePt t="35442" x="4749800" y="3355975"/>
          <p14:tracePt t="35449" x="4749800" y="3330575"/>
          <p14:tracePt t="35457" x="4749800" y="3322638"/>
          <p14:tracePt t="35465" x="4749800" y="3305175"/>
          <p14:tracePt t="35474" x="4749800" y="3289300"/>
          <p14:tracePt t="35481" x="4749800" y="3279775"/>
          <p14:tracePt t="35489" x="4741863" y="3271838"/>
          <p14:tracePt t="35497" x="4741863" y="3263900"/>
          <p14:tracePt t="35505" x="4741863" y="3254375"/>
          <p14:tracePt t="35513" x="4741863" y="3238500"/>
          <p14:tracePt t="35522" x="4733925" y="3228975"/>
          <p14:tracePt t="35541" x="4733925" y="3211513"/>
          <p14:tracePt t="35546" x="4724400" y="3203575"/>
          <p14:tracePt t="35553" x="4724400" y="3195638"/>
          <p14:tracePt t="35561" x="4708525" y="3170238"/>
          <p14:tracePt t="35569" x="4708525" y="3160713"/>
          <p14:tracePt t="35578" x="4708525" y="3144838"/>
          <p14:tracePt t="35585" x="4708525" y="3135313"/>
          <p14:tracePt t="35594" x="4691063" y="3119438"/>
          <p14:tracePt t="35601" x="4691063" y="3109913"/>
          <p14:tracePt t="35617" x="4691063" y="3101975"/>
          <p14:tracePt t="35698" x="4699000" y="3094038"/>
          <p14:tracePt t="35705" x="4716463" y="3084513"/>
          <p14:tracePt t="35716" x="4724400" y="3067050"/>
          <p14:tracePt t="35721" x="4759325" y="3008313"/>
          <p14:tracePt t="35901" x="4759325" y="3025775"/>
          <p14:tracePt t="35909" x="4759325" y="3059113"/>
          <p14:tracePt t="35917" x="4759325" y="3041650"/>
          <p14:tracePt t="35934" x="4741863" y="3041650"/>
          <p14:tracePt t="35993" x="4724400" y="3041650"/>
          <p14:tracePt t="36017" x="4708525" y="3041650"/>
          <p14:tracePt t="36041" x="4699000" y="3041650"/>
          <p14:tracePt t="36049" x="4683125" y="3033713"/>
          <p14:tracePt t="36059" x="4657725" y="3033713"/>
          <p14:tracePt t="36065" x="4640263" y="3016250"/>
          <p14:tracePt t="36074" x="4614863" y="3008313"/>
          <p14:tracePt t="36081" x="4597400" y="3008313"/>
          <p14:tracePt t="36089" x="4572000" y="3000375"/>
          <p14:tracePt t="36098" x="4564063" y="2990850"/>
          <p14:tracePt t="36106" x="4554538" y="2990850"/>
          <p14:tracePt t="36115" x="4529138" y="2974975"/>
          <p14:tracePt t="36130" x="4513263" y="2965450"/>
          <p14:tracePt t="36138" x="4503738" y="2965450"/>
          <p14:tracePt t="36147" x="4495800" y="2965450"/>
          <p14:tracePt t="36153" x="4486275" y="2965450"/>
          <p14:tracePt t="36163" x="4470400" y="2965450"/>
          <p14:tracePt t="36169" x="4460875" y="2957513"/>
          <p14:tracePt t="36226" x="4452938" y="2957513"/>
          <p14:tracePt t="36241" x="4435475" y="2957513"/>
          <p14:tracePt t="36249" x="4410075" y="2949575"/>
          <p14:tracePt t="36259" x="4384675" y="2932113"/>
          <p14:tracePt t="36265" x="4384675" y="2922588"/>
          <p14:tracePt t="36273" x="4351338" y="2914650"/>
          <p14:tracePt t="36281" x="4341813" y="2906713"/>
          <p14:tracePt t="36289" x="4325938" y="2906713"/>
          <p14:tracePt t="36297" x="4308475" y="2889250"/>
          <p14:tracePt t="36305" x="4300538" y="2889250"/>
          <p14:tracePt t="36361" x="4283075" y="2889250"/>
          <p14:tracePt t="36417" x="4265613" y="2889250"/>
          <p14:tracePt t="36433" x="4257675" y="2889250"/>
          <p14:tracePt t="36449" x="4249738" y="2889250"/>
          <p14:tracePt t="36465" x="4240213" y="2889250"/>
          <p14:tracePt t="36473" x="4232275" y="2889250"/>
          <p14:tracePt t="36482" x="4224338" y="2889250"/>
          <p14:tracePt t="36490" x="4206875" y="2889250"/>
          <p14:tracePt t="36513" x="4189413" y="2889250"/>
          <p14:tracePt t="36553" x="4181475" y="2889250"/>
          <p14:tracePt t="36577" x="4164013" y="2889250"/>
          <p14:tracePt t="36593" x="4146550" y="2889250"/>
          <p14:tracePt t="36605" x="4138613" y="2906713"/>
          <p14:tracePt t="36621" x="4130675" y="2906713"/>
          <p14:tracePt t="37188" x="4130675" y="2922588"/>
          <p14:tracePt t="37194" x="4146550" y="2990850"/>
          <p14:tracePt t="37201" x="4206875" y="3067050"/>
          <p14:tracePt t="37209" x="4283075" y="3160713"/>
          <p14:tracePt t="37219" x="4376738" y="3254375"/>
          <p14:tracePt t="37225" x="4486275" y="3340100"/>
          <p14:tracePt t="37234" x="4579938" y="3416300"/>
          <p14:tracePt t="37241" x="4673600" y="3509963"/>
          <p14:tracePt t="37250" x="4749800" y="3594100"/>
          <p14:tracePt t="37253" x="4843463" y="3687763"/>
          <p14:tracePt t="37262" x="4946650" y="3790950"/>
          <p14:tracePt t="37269" x="5022850" y="3883025"/>
          <p14:tracePt t="37277" x="5106988" y="3976688"/>
          <p14:tracePt t="37286" x="5157788" y="4052888"/>
          <p14:tracePt t="37295" x="5200650" y="4105275"/>
          <p14:tracePt t="37301" x="5243513" y="4156075"/>
          <p14:tracePt t="37309" x="5268913" y="4206875"/>
          <p14:tracePt t="37313" x="5302250" y="4249738"/>
          <p14:tracePt t="37322" x="5327650" y="4283075"/>
          <p14:tracePt t="37329" x="5353050" y="4316413"/>
          <p14:tracePt t="37338" x="5380038" y="4341813"/>
          <p14:tracePt t="37345" x="5387975" y="4351338"/>
          <p14:tracePt t="37353" x="5395913" y="4359275"/>
          <p14:tracePt t="37377" x="5405438" y="4359275"/>
          <p14:tracePt t="37386" x="5413375" y="4359275"/>
          <p14:tracePt t="37393" x="5421313" y="4359275"/>
          <p14:tracePt t="37465" x="5430838" y="4359275"/>
          <p14:tracePt t="37473" x="5446713" y="4359275"/>
          <p14:tracePt t="37482" x="5472113" y="4359275"/>
          <p14:tracePt t="37490" x="5489575" y="4359275"/>
          <p14:tracePt t="37505" x="5507038" y="4359275"/>
          <p14:tracePt t="37513" x="5524500" y="4351338"/>
          <p14:tracePt t="37522" x="5532438" y="4341813"/>
          <p14:tracePt t="37529" x="5565775" y="4333875"/>
          <p14:tracePt t="37538" x="5608638" y="4308475"/>
          <p14:tracePt t="37545" x="5616575" y="4291013"/>
          <p14:tracePt t="37554" x="5634038" y="4257675"/>
          <p14:tracePt t="37561" x="5651500" y="4240213"/>
          <p14:tracePt t="37569" x="5659438" y="4240213"/>
          <p14:tracePt t="37578" x="5659438" y="4232275"/>
          <p14:tracePt t="37689" x="5651500" y="4214813"/>
          <p14:tracePt t="37697" x="5659438" y="4224338"/>
          <p14:tracePt t="37705" x="5608638" y="4224338"/>
          <p14:tracePt t="37713" x="5608638" y="4240213"/>
          <p14:tracePt t="37724" x="5591175" y="4249738"/>
          <p14:tracePt t="37729" x="5591175" y="4232275"/>
          <p14:tracePt t="37738" x="5565775" y="4232275"/>
          <p14:tracePt t="37745" x="5557838" y="4240213"/>
          <p14:tracePt t="37754" x="5549900" y="4240213"/>
          <p14:tracePt t="37770" x="5540375" y="4240213"/>
          <p14:tracePt t="37785" x="5540375" y="4257675"/>
          <p14:tracePt t="37794" x="5540375" y="4265613"/>
          <p14:tracePt t="37801" x="5540375" y="4275138"/>
          <p14:tracePt t="37817" x="5540375" y="4283075"/>
          <p14:tracePt t="37833" x="5540375" y="4291013"/>
          <p14:tracePt t="37849" x="5540375" y="4300538"/>
          <p14:tracePt t="37865" x="5540375" y="4308475"/>
          <p14:tracePt t="37944" x="5540375" y="4333875"/>
          <p14:tracePt t="37954" x="5524500" y="4351338"/>
          <p14:tracePt t="37961" x="5524500" y="4368800"/>
          <p14:tracePt t="37969" x="5514975" y="4376738"/>
          <p14:tracePt t="37977" x="5514975" y="4384675"/>
          <p14:tracePt t="38726" x="5557838" y="4394200"/>
          <p14:tracePt t="38733" x="5616575" y="4376738"/>
          <p14:tracePt t="38741" x="5626100" y="4376738"/>
          <p14:tracePt t="38749" x="5641975" y="4376738"/>
          <p14:tracePt t="38761" x="5676900" y="4368800"/>
          <p14:tracePt t="38775" x="5684838" y="4368800"/>
          <p14:tracePt t="38781" x="5694363" y="4368800"/>
          <p14:tracePt t="38790" x="5702300" y="4368800"/>
          <p14:tracePt t="38797" x="5719763" y="4368800"/>
          <p14:tracePt t="38804" x="5727700" y="4368800"/>
          <p14:tracePt t="38813" x="5745163" y="4368800"/>
          <p14:tracePt t="38822" x="5761038" y="4368800"/>
          <p14:tracePt t="38825" x="5770563" y="4368800"/>
          <p14:tracePt t="38833" x="5788025" y="4368800"/>
          <p14:tracePt t="38840" x="5813425" y="4384675"/>
          <p14:tracePt t="38849" x="5821363" y="4384675"/>
          <p14:tracePt t="38857" x="5846763" y="4402138"/>
          <p14:tracePt t="38865" x="5864225" y="4419600"/>
          <p14:tracePt t="38874" x="5880100" y="4435475"/>
          <p14:tracePt t="38881" x="5897563" y="4452938"/>
          <p14:tracePt t="38897" x="5915025" y="4470400"/>
          <p14:tracePt t="38904" x="5922963" y="4478338"/>
          <p14:tracePt t="38913" x="5940425" y="4495800"/>
          <p14:tracePt t="38922" x="5965825" y="4521200"/>
          <p14:tracePt t="38929" x="5973763" y="4538663"/>
          <p14:tracePt t="38938" x="5999163" y="4564063"/>
          <p14:tracePt t="39073" x="6016625" y="4572000"/>
          <p14:tracePt t="39081" x="6016625" y="4589463"/>
          <p14:tracePt t="39089" x="6067425" y="4630738"/>
          <p14:tracePt t="39097" x="6118225" y="4665663"/>
          <p14:tracePt t="39104" x="6169025" y="4708525"/>
          <p14:tracePt t="39113" x="6221413" y="4741863"/>
          <p14:tracePt t="39121" x="6254750" y="4759325"/>
          <p14:tracePt t="39129" x="6262688" y="4759325"/>
          <p14:tracePt t="39139" x="6288088" y="4767263"/>
          <p14:tracePt t="39145" x="6297613" y="4775200"/>
          <p14:tracePt t="39154" x="6323013" y="4792663"/>
          <p14:tracePt t="39161" x="6338888" y="4810125"/>
          <p14:tracePt t="39170" x="6373813" y="4827588"/>
          <p14:tracePt t="39178" x="6381750" y="4827588"/>
          <p14:tracePt t="42782" x="6407150" y="4827588"/>
          <p14:tracePt t="43137" x="6391275" y="4843463"/>
          <p14:tracePt t="43153" x="6381750" y="4835525"/>
          <p14:tracePt t="43170" x="6373813" y="4835525"/>
          <p14:tracePt t="43185" x="6365875" y="4835525"/>
          <p14:tracePt t="43193" x="6356350" y="4835525"/>
          <p14:tracePt t="43201" x="6348413" y="4843463"/>
          <p14:tracePt t="43225" x="6338888" y="4843463"/>
          <p14:tracePt t="43241" x="6330950" y="4852988"/>
          <p14:tracePt t="43249" x="6330950" y="4860925"/>
          <p14:tracePt t="43290" x="6323013" y="4860925"/>
          <p14:tracePt t="43297" x="6323013" y="4886325"/>
          <p14:tracePt t="43304" x="6323013" y="4894263"/>
          <p14:tracePt t="44050" x="6338888" y="4903788"/>
          <p14:tracePt t="44057" x="6365875" y="4903788"/>
          <p14:tracePt t="44065" x="6483350" y="4903788"/>
          <p14:tracePt t="44073" x="6602413" y="4878388"/>
          <p14:tracePt t="44081" x="6680200" y="4852988"/>
          <p14:tracePt t="44093" x="6731000" y="4818063"/>
          <p14:tracePt t="44097" x="6731000" y="4810125"/>
          <p14:tracePt t="44113" x="6731000" y="4784725"/>
          <p14:tracePt t="44121" x="6731000" y="4767263"/>
          <p14:tracePt t="44129" x="6696075" y="4708525"/>
          <p14:tracePt t="44136" x="6662738" y="4691063"/>
          <p14:tracePt t="44145" x="6619875" y="4683125"/>
          <p14:tracePt t="44153" x="6569075" y="4657725"/>
          <p14:tracePt t="44161" x="6535738" y="4657725"/>
          <p14:tracePt t="44170" x="6518275" y="4657725"/>
          <p14:tracePt t="44177" x="6492875" y="4657725"/>
          <p14:tracePt t="44185" x="6483350" y="4657725"/>
          <p14:tracePt t="44193" x="6475413" y="4657725"/>
          <p14:tracePt t="44201" x="6467475" y="4657725"/>
          <p14:tracePt t="44213" x="6467475" y="4673600"/>
          <p14:tracePt t="44217" x="6467475" y="4683125"/>
          <p14:tracePt t="44226" x="6492875" y="4724400"/>
          <p14:tracePt t="44233" x="6526213" y="4749800"/>
          <p14:tracePt t="44243" x="6577013" y="4775200"/>
          <p14:tracePt t="44249" x="6611938" y="4775200"/>
          <p14:tracePt t="44260" x="6654800" y="4784725"/>
          <p14:tracePt t="44265" x="6731000" y="4802188"/>
          <p14:tracePt t="44274" x="6772275" y="4802188"/>
          <p14:tracePt t="44281" x="6781800" y="4802188"/>
          <p14:tracePt t="44321" x="6746875" y="4775200"/>
          <p14:tracePt t="44329" x="6721475" y="4775200"/>
          <p14:tracePt t="44336" x="6680200" y="4767263"/>
          <p14:tracePt t="44347" x="6637338" y="4759325"/>
          <p14:tracePt t="44353" x="6586538" y="4759325"/>
          <p14:tracePt t="44369" x="6561138" y="4759325"/>
          <p14:tracePt t="44417" x="6611938" y="4784725"/>
          <p14:tracePt t="44425" x="6654800" y="4792663"/>
          <p14:tracePt t="44433" x="6746875" y="4802188"/>
          <p14:tracePt t="44443" x="6832600" y="4802188"/>
          <p14:tracePt t="44449" x="6840538" y="4802188"/>
          <p14:tracePt t="44993" x="6832600" y="4802188"/>
          <p14:tracePt t="45313" x="6840538" y="4802188"/>
          <p14:tracePt t="45321" x="6858000" y="4802188"/>
          <p14:tracePt t="45325" x="6875463" y="4802188"/>
          <p14:tracePt t="45425" x="6883400" y="4802188"/>
          <p14:tracePt t="45465" x="6891338" y="4802188"/>
          <p14:tracePt t="45473" x="6900863" y="4802188"/>
          <p14:tracePt t="45753" x="6900863" y="4818063"/>
          <p14:tracePt t="45761" x="6883400" y="4827588"/>
          <p14:tracePt t="45769" x="6908800" y="4827588"/>
          <p14:tracePt t="45779" x="6908800" y="4843463"/>
          <p14:tracePt t="45786" x="6891338" y="4852988"/>
          <p14:tracePt t="45793" x="6865938" y="4852988"/>
          <p14:tracePt t="45801" x="6840538" y="4852988"/>
          <p14:tracePt t="45897" x="6832600" y="4852988"/>
          <p14:tracePt t="45913" x="6815138" y="4860925"/>
          <p14:tracePt t="45929" x="6815138" y="4878388"/>
          <p14:tracePt t="45945" x="6789738" y="4886325"/>
          <p14:tracePt t="45953" x="6764338" y="4886325"/>
          <p14:tracePt t="45963" x="6756400" y="4886325"/>
          <p14:tracePt t="45970" x="6731000" y="4886325"/>
          <p14:tracePt t="45978" x="6713538" y="4903788"/>
          <p14:tracePt t="45986" x="6696075" y="4911725"/>
          <p14:tracePt t="45994" x="6688138" y="4911725"/>
          <p14:tracePt t="46001" x="6670675" y="4911725"/>
          <p14:tracePt t="46011" x="6637338" y="4937125"/>
          <p14:tracePt t="46028" x="6619875" y="4946650"/>
          <p14:tracePt t="46033" x="6611938" y="4954588"/>
          <p14:tracePt t="46043" x="6594475" y="4962525"/>
          <p14:tracePt t="46048" x="6586538" y="4962525"/>
          <p14:tracePt t="46057" x="6569075" y="4972050"/>
          <p14:tracePt t="46065" x="6543675" y="4972050"/>
          <p14:tracePt t="46072" x="6526213" y="4979988"/>
          <p14:tracePt t="46081" x="6518275" y="4979988"/>
          <p14:tracePt t="46089" x="6510338" y="4979988"/>
          <p14:tracePt t="46097" x="6500813" y="4997450"/>
          <p14:tracePt t="46105" x="6492875" y="5005388"/>
          <p14:tracePt t="46113" x="6483350" y="5005388"/>
          <p14:tracePt t="46121" x="6475413" y="5005388"/>
          <p14:tracePt t="46129" x="6467475" y="5005388"/>
          <p14:tracePt t="46137" x="6457950" y="5013325"/>
          <p14:tracePt t="46152" x="6450013" y="5022850"/>
          <p14:tracePt t="46202" x="6442075" y="5022850"/>
          <p14:tracePt t="46719" x="6416675" y="5030788"/>
          <p14:tracePt t="46730" x="6373813" y="5048250"/>
          <p14:tracePt t="46737" x="6330950" y="5048250"/>
          <p14:tracePt t="46747" x="6288088" y="5064125"/>
          <p14:tracePt t="46753" x="6221413" y="5099050"/>
          <p14:tracePt t="46761" x="6203950" y="5099050"/>
          <p14:tracePt t="46769" x="6153150" y="5106988"/>
          <p14:tracePt t="46778" x="6127750" y="5116513"/>
          <p14:tracePt t="46786" x="6110288" y="5116513"/>
          <p14:tracePt t="46794" x="6102350" y="5116513"/>
          <p14:tracePt t="46803" x="6127750" y="5116513"/>
          <p14:tracePt t="46809" x="6186488" y="5081588"/>
          <p14:tracePt t="46817" x="6237288" y="5038725"/>
          <p14:tracePt t="46827" x="6288088" y="4997450"/>
          <p14:tracePt t="46973" x="6288088" y="4972050"/>
          <p14:tracePt t="46989" x="6313488" y="4962525"/>
          <p14:tracePt t="46997" x="6313488" y="4972050"/>
          <p14:tracePt t="47009" x="6313488" y="4987925"/>
          <p14:tracePt t="47017" x="6323013" y="4972050"/>
          <p14:tracePt t="47028" x="6330950" y="4972050"/>
          <p14:tracePt t="47033" x="6348413" y="4997450"/>
          <p14:tracePt t="47044" x="6348413" y="5005388"/>
          <p14:tracePt t="47065" x="6330950" y="5005388"/>
          <p14:tracePt t="47073" x="6313488" y="5005388"/>
          <p14:tracePt t="47081" x="6297613" y="5013325"/>
          <p14:tracePt t="47089" x="6262688" y="5013325"/>
          <p14:tracePt t="47097" x="6254750" y="5022850"/>
          <p14:tracePt t="47105" x="6237288" y="5030788"/>
          <p14:tracePt t="47113" x="6221413" y="5030788"/>
          <p14:tracePt t="47121" x="6203950" y="5030788"/>
          <p14:tracePt t="47129" x="6194425" y="5030788"/>
          <p14:tracePt t="52321" x="5183188" y="4171950"/>
          <p14:tracePt t="52349" x="3697288" y="3170238"/>
          <p14:tracePt t="52357" x="2855913" y="2524125"/>
          <p14:tracePt t="52361" x="2362200" y="2090738"/>
          <p14:tracePt t="52366" x="2055813" y="1809750"/>
          <p14:tracePt t="52373" x="1885950" y="1614488"/>
          <p14:tracePt t="52381" x="1784350" y="1512888"/>
          <p14:tracePt t="52389" x="1733550" y="1436688"/>
          <p14:tracePt t="52397" x="1725613" y="1411288"/>
          <p14:tracePt t="52405" x="1725613" y="1385888"/>
          <p14:tracePt t="52413" x="1725613" y="1368425"/>
          <p14:tracePt t="52421" x="1725613" y="1343025"/>
          <p14:tracePt t="52425" x="1725613" y="1308100"/>
          <p14:tracePt t="52433" x="1733550" y="1249363"/>
          <p14:tracePt t="52441" x="1784350" y="1198563"/>
          <p14:tracePt t="52581" x="1809750" y="1173163"/>
          <p14:tracePt t="52589" x="1809750" y="1189038"/>
          <p14:tracePt t="52601" x="1835150" y="1173163"/>
          <p14:tracePt t="52611" x="1827213" y="1189038"/>
          <p14:tracePt t="52618" x="1809750" y="1249363"/>
          <p14:tracePt t="52629" x="1776413" y="1274763"/>
          <p14:tracePt t="52633" x="1758950" y="1300163"/>
          <p14:tracePt t="52641" x="1741488" y="1308100"/>
          <p14:tracePt t="52665" x="1733550" y="1317625"/>
          <p14:tracePt t="52673" x="1733550" y="1325563"/>
          <p14:tracePt t="52685" x="1733550" y="1333500"/>
          <p14:tracePt t="52689" x="1716088" y="1333500"/>
          <p14:tracePt t="52818" x="1708150" y="1333500"/>
          <p14:tracePt t="52825" x="1716088" y="1376363"/>
          <p14:tracePt t="52833" x="1819275" y="1436688"/>
          <p14:tracePt t="52841" x="2055813" y="1571625"/>
          <p14:tracePt t="52849" x="2625725" y="1895475"/>
          <p14:tracePt t="52857" x="3228975" y="2252663"/>
          <p14:tracePt t="52865" x="3773488" y="2625725"/>
          <p14:tracePt t="52873" x="4146550" y="2881313"/>
          <p14:tracePt t="52881" x="4427538" y="3041650"/>
          <p14:tracePt t="52889" x="4640263" y="3109913"/>
          <p14:tracePt t="52897" x="4843463" y="3186113"/>
          <p14:tracePt t="52906" x="5056188" y="3263900"/>
          <p14:tracePt t="52915" x="5235575" y="3314700"/>
          <p14:tracePt t="52921" x="5380038" y="3355975"/>
          <p14:tracePt t="52931" x="5489575" y="3365500"/>
          <p14:tracePt t="52937" x="5565775" y="3373438"/>
          <p14:tracePt t="52993" x="5557838" y="3365500"/>
          <p14:tracePt t="53001" x="5497513" y="3297238"/>
          <p14:tracePt t="53010" x="5430838" y="3221038"/>
          <p14:tracePt t="53018" x="5370513" y="3152775"/>
          <p14:tracePt t="53026" x="5302250" y="3076575"/>
          <p14:tracePt t="53033" x="5208588" y="2990850"/>
          <p14:tracePt t="53042" x="5116513" y="2922588"/>
          <p14:tracePt t="53049" x="5005388" y="2838450"/>
          <p14:tracePt t="53057" x="4903788" y="2770188"/>
          <p14:tracePt t="53065" x="4784725" y="2686050"/>
          <p14:tracePt t="53073" x="4589463" y="2574925"/>
          <p14:tracePt t="53081" x="4341813" y="2455863"/>
          <p14:tracePt t="53089" x="4002088" y="2293938"/>
          <p14:tracePt t="53097" x="3586163" y="2090738"/>
          <p14:tracePt t="53105" x="3144838" y="1885950"/>
          <p14:tracePt t="53113" x="2617788" y="1674813"/>
          <p14:tracePt t="53121" x="2082800" y="1444625"/>
          <p14:tracePt t="53129" x="1563688" y="1257300"/>
          <p14:tracePt t="53137" x="1044575" y="1112838"/>
          <p14:tracePt t="53145" x="585788" y="968375"/>
          <p14:tracePt t="53153" x="177800" y="85883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7" name="Rectangle 16"/>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21</a:t>
            </a:fld>
            <a:endParaRPr lang="en-US" sz="1400" dirty="0">
              <a:solidFill>
                <a:srgbClr val="000000"/>
              </a:solidFill>
            </a:endParaRPr>
          </a:p>
        </p:txBody>
      </p:sp>
      <p:pic>
        <p:nvPicPr>
          <p:cNvPr id="3" name="Picture 2"/>
          <p:cNvPicPr>
            <a:picLocks noChangeAspect="1"/>
          </p:cNvPicPr>
          <p:nvPr/>
        </p:nvPicPr>
        <p:blipFill>
          <a:blip r:embed="rId4"/>
          <a:stretch>
            <a:fillRect/>
          </a:stretch>
        </p:blipFill>
        <p:spPr>
          <a:xfrm>
            <a:off x="4559300" y="3416300"/>
            <a:ext cx="12700" cy="12700"/>
          </a:xfrm>
          <a:prstGeom prst="rect">
            <a:avLst/>
          </a:prstGeom>
        </p:spPr>
      </p:pic>
      <p:pic>
        <p:nvPicPr>
          <p:cNvPr id="4" name="Picture 3"/>
          <p:cNvPicPr>
            <a:picLocks noChangeAspect="1"/>
          </p:cNvPicPr>
          <p:nvPr/>
        </p:nvPicPr>
        <p:blipFill>
          <a:blip r:embed="rId4"/>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36755" y="94056"/>
            <a:ext cx="1979901" cy="523220"/>
          </a:xfrm>
          <a:prstGeom prst="rect">
            <a:avLst/>
          </a:prstGeom>
        </p:spPr>
        <p:txBody>
          <a:bodyPr wrap="none">
            <a:spAutoFit/>
          </a:bodyPr>
          <a:lstStyle/>
          <a:p>
            <a:r>
              <a:rPr lang="en-US" sz="2800" b="1" dirty="0">
                <a:solidFill>
                  <a:srgbClr val="000000"/>
                </a:solidFill>
                <a:latin typeface="Arial Rounded MT Bold"/>
                <a:cs typeface="Arial Rounded MT Bold"/>
              </a:rPr>
              <a:t>Reference</a:t>
            </a:r>
          </a:p>
        </p:txBody>
      </p:sp>
      <p:sp>
        <p:nvSpPr>
          <p:cNvPr id="19" name="TextBox 18">
            <a:extLst>
              <a:ext uri="{FF2B5EF4-FFF2-40B4-BE49-F238E27FC236}">
                <a16:creationId xmlns:a16="http://schemas.microsoft.com/office/drawing/2014/main" id="{AFE54C14-AE91-9D4F-A6B4-8A4ADD91506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18" name="Content Placeholder 2">
            <a:extLst>
              <a:ext uri="{FF2B5EF4-FFF2-40B4-BE49-F238E27FC236}">
                <a16:creationId xmlns:a16="http://schemas.microsoft.com/office/drawing/2014/main" id="{D4B64014-289D-48C8-9823-347F6CFCFA6F}"/>
              </a:ext>
            </a:extLst>
          </p:cNvPr>
          <p:cNvSpPr txBox="1">
            <a:spLocks/>
          </p:cNvSpPr>
          <p:nvPr/>
        </p:nvSpPr>
        <p:spPr>
          <a:xfrm>
            <a:off x="353447" y="1325647"/>
            <a:ext cx="8205132" cy="4635733"/>
          </a:xfrm>
          <a:prstGeom prst="rect">
            <a:avLst/>
          </a:prstGeom>
        </p:spPr>
        <p:txBody>
          <a:bodyPr>
            <a:normAutofit lnSpcReduction="10000"/>
          </a:bodyPr>
          <a:lstStyle>
            <a:lvl1pPr marL="0" indent="0" algn="ctr" rtl="0" eaLnBrk="0" fontAlgn="base" hangingPunct="0">
              <a:spcBef>
                <a:spcPct val="20000"/>
              </a:spcBef>
              <a:spcAft>
                <a:spcPct val="0"/>
              </a:spcAft>
              <a:buNone/>
              <a:defRPr sz="3200">
                <a:solidFill>
                  <a:schemeClr val="tx1"/>
                </a:solidFill>
                <a:latin typeface="+mn-lt"/>
                <a:ea typeface="+mn-ea"/>
                <a:cs typeface="ヒラギノ角ゴ Pro W3" pitchFamily="-110" charset="-128"/>
              </a:defRPr>
            </a:lvl1pPr>
            <a:lvl2pPr marL="457200" indent="0" algn="ctr" rtl="0" eaLnBrk="0" fontAlgn="base" hangingPunct="0">
              <a:spcBef>
                <a:spcPct val="20000"/>
              </a:spcBef>
              <a:spcAft>
                <a:spcPct val="0"/>
              </a:spcAft>
              <a:buNone/>
              <a:defRPr sz="2800">
                <a:solidFill>
                  <a:schemeClr val="tx1"/>
                </a:solidFill>
                <a:latin typeface="+mn-lt"/>
                <a:ea typeface="+mn-ea"/>
                <a:cs typeface="ヒラギノ角ゴ Pro W3" pitchFamily="-110" charset="-128"/>
              </a:defRPr>
            </a:lvl2pPr>
            <a:lvl3pPr marL="914400" indent="0" algn="ctr" rtl="0" eaLnBrk="0" fontAlgn="base" hangingPunct="0">
              <a:spcBef>
                <a:spcPct val="20000"/>
              </a:spcBef>
              <a:spcAft>
                <a:spcPct val="0"/>
              </a:spcAft>
              <a:buNone/>
              <a:defRPr sz="2400">
                <a:solidFill>
                  <a:schemeClr val="tx1"/>
                </a:solidFill>
                <a:latin typeface="+mn-lt"/>
                <a:ea typeface="+mn-ea"/>
                <a:cs typeface="ヒラギノ角ゴ Pro W3" pitchFamily="-110" charset="-128"/>
              </a:defRPr>
            </a:lvl3pPr>
            <a:lvl4pPr marL="1371600" indent="0" algn="ctr" rtl="0" eaLnBrk="0" fontAlgn="base" hangingPunct="0">
              <a:spcBef>
                <a:spcPct val="20000"/>
              </a:spcBef>
              <a:spcAft>
                <a:spcPct val="0"/>
              </a:spcAft>
              <a:buNone/>
              <a:defRPr sz="2000">
                <a:solidFill>
                  <a:schemeClr val="tx1"/>
                </a:solidFill>
                <a:latin typeface="+mn-lt"/>
                <a:ea typeface="+mn-ea"/>
                <a:cs typeface="ヒラギノ角ゴ Pro W3" pitchFamily="-110" charset="-128"/>
              </a:defRPr>
            </a:lvl4pPr>
            <a:lvl5pPr marL="1828800" indent="0" algn="ctr" rtl="0" eaLnBrk="0" fontAlgn="base" hangingPunct="0">
              <a:spcBef>
                <a:spcPct val="20000"/>
              </a:spcBef>
              <a:spcAft>
                <a:spcPct val="0"/>
              </a:spcAft>
              <a:buNone/>
              <a:defRPr sz="2000">
                <a:solidFill>
                  <a:schemeClr val="tx1"/>
                </a:solidFill>
                <a:latin typeface="+mn-lt"/>
                <a:ea typeface="+mn-ea"/>
                <a:cs typeface="ヒラギノ角ゴ Pro W3" pitchFamily="-110" charset="-128"/>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marL="514350" indent="-514350" algn="just">
              <a:buFont typeface="+mj-lt"/>
              <a:buAutoNum type="arabicPeriod"/>
            </a:pPr>
            <a:r>
              <a:rPr lang="en-US" sz="1600" kern="0" dirty="0">
                <a:solidFill>
                  <a:schemeClr val="bg1"/>
                </a:solidFill>
              </a:rPr>
              <a:t>Bryant, S. and Blunt, M., 1992. Prediction of relative permeability in simple porous media. Physical Review A, 46(4), pp.2004-2011.</a:t>
            </a:r>
          </a:p>
          <a:p>
            <a:pPr marL="514350" indent="-514350" algn="just">
              <a:buFont typeface="+mj-lt"/>
              <a:buAutoNum type="arabicPeriod"/>
            </a:pPr>
            <a:r>
              <a:rPr lang="en-US" sz="1600" kern="0" dirty="0">
                <a:solidFill>
                  <a:schemeClr val="bg1"/>
                </a:solidFill>
              </a:rPr>
              <a:t>Buckley, S. E. and Leverett, M. C.: “Mechanism of Fluid Displacement in Sands” </a:t>
            </a:r>
            <a:r>
              <a:rPr lang="en-US" sz="1600" kern="0" dirty="0" err="1">
                <a:solidFill>
                  <a:schemeClr val="bg1"/>
                </a:solidFill>
              </a:rPr>
              <a:t>Thans</a:t>
            </a:r>
            <a:r>
              <a:rPr lang="en-US" sz="1600" kern="0" dirty="0">
                <a:solidFill>
                  <a:schemeClr val="bg1"/>
                </a:solidFill>
              </a:rPr>
              <a:t>., AIME (1942) 146, 107-116</a:t>
            </a:r>
          </a:p>
          <a:p>
            <a:pPr marL="514350" indent="-514350" algn="just">
              <a:buFont typeface="+mj-lt"/>
              <a:buAutoNum type="arabicPeriod"/>
            </a:pPr>
            <a:r>
              <a:rPr lang="en-US" sz="1600" kern="0" dirty="0" err="1">
                <a:solidFill>
                  <a:schemeClr val="bg1"/>
                </a:solidFill>
              </a:rPr>
              <a:t>Dake</a:t>
            </a:r>
            <a:r>
              <a:rPr lang="en-US" sz="1600" kern="0" dirty="0">
                <a:solidFill>
                  <a:schemeClr val="bg1"/>
                </a:solidFill>
              </a:rPr>
              <a:t>, L. P. 1983. Fundamentals of Reservoir Engineering. Elsevier, Amsterdam, 2nd Edition.</a:t>
            </a:r>
          </a:p>
          <a:p>
            <a:pPr marL="514350" indent="-514350" algn="just">
              <a:buFont typeface="+mj-lt"/>
              <a:buAutoNum type="arabicPeriod"/>
            </a:pPr>
            <a:r>
              <a:rPr lang="en-US" sz="1600" kern="0" dirty="0">
                <a:solidFill>
                  <a:schemeClr val="bg1"/>
                </a:solidFill>
              </a:rPr>
              <a:t>Johnson, E. F., Bossler, D. P., and Naumann, V. O., 1957. Calculation of Relative Permeability from Displacement Experiments. Trans., AIME (1959) 216, 370-372. </a:t>
            </a:r>
          </a:p>
          <a:p>
            <a:pPr marL="514350" indent="-514350" algn="just">
              <a:buFont typeface="+mj-lt"/>
              <a:buAutoNum type="arabicPeriod"/>
            </a:pPr>
            <a:r>
              <a:rPr lang="en-US" sz="1600" kern="0" dirty="0">
                <a:solidFill>
                  <a:schemeClr val="bg1"/>
                </a:solidFill>
              </a:rPr>
              <a:t>Jones, S. C., </a:t>
            </a:r>
            <a:r>
              <a:rPr lang="en-US" sz="1600" kern="0" dirty="0" err="1">
                <a:solidFill>
                  <a:schemeClr val="bg1"/>
                </a:solidFill>
              </a:rPr>
              <a:t>Roszelle</a:t>
            </a:r>
            <a:r>
              <a:rPr lang="en-US" sz="1600" kern="0" dirty="0">
                <a:solidFill>
                  <a:schemeClr val="bg1"/>
                </a:solidFill>
              </a:rPr>
              <a:t>, W. O., 1978. Graphical Techniques for Determining Relative Permeability From Displacement Experiments. Society of Petroleum Engineers of AIME</a:t>
            </a:r>
          </a:p>
          <a:p>
            <a:pPr marL="514350" indent="-514350" algn="just">
              <a:buFont typeface="+mj-lt"/>
              <a:buAutoNum type="arabicPeriod"/>
            </a:pPr>
            <a:r>
              <a:rPr lang="en-US" sz="1600" kern="0" dirty="0">
                <a:solidFill>
                  <a:schemeClr val="bg1"/>
                </a:solidFill>
              </a:rPr>
              <a:t>Julian David, O. A., 2009. Pore level Investigation of the Effect of Viscous Coupling, Displacement Flow Rates and Porous Medium Topology on Two-Phase Flow Relative Permeabilities. MS. University of Calgary.</a:t>
            </a:r>
          </a:p>
          <a:p>
            <a:pPr marL="514350" indent="-514350" algn="just">
              <a:buFont typeface="+mj-lt"/>
              <a:buAutoNum type="arabicPeriod"/>
            </a:pPr>
            <a:r>
              <a:rPr lang="en-US" sz="1600" kern="0" dirty="0" err="1">
                <a:solidFill>
                  <a:schemeClr val="bg1"/>
                </a:solidFill>
              </a:rPr>
              <a:t>Kenzhekhanov</a:t>
            </a:r>
            <a:r>
              <a:rPr lang="en-US" sz="1600" kern="0" dirty="0">
                <a:solidFill>
                  <a:schemeClr val="bg1"/>
                </a:solidFill>
              </a:rPr>
              <a:t> Sh. 2016. “Chemical EOR Process Visualization using NOA81 Micromodels”. MS. Colorado School of Mines.</a:t>
            </a:r>
          </a:p>
          <a:p>
            <a:pPr marL="514350" indent="-514350" algn="just">
              <a:buFont typeface="+mj-lt"/>
              <a:buAutoNum type="arabicPeriod"/>
            </a:pPr>
            <a:r>
              <a:rPr lang="en-US" sz="1600" kern="0" dirty="0">
                <a:solidFill>
                  <a:schemeClr val="bg1"/>
                </a:solidFill>
              </a:rPr>
              <a:t>Martin K. B., 2017. Multiphase flow in Permeable Media. A pore-scale perspective. Imperial College. London.</a:t>
            </a:r>
          </a:p>
          <a:p>
            <a:pPr marL="514350" indent="-514350" algn="just">
              <a:buFont typeface="+mj-lt"/>
              <a:buAutoNum type="arabicPeriod"/>
            </a:pPr>
            <a:endParaRPr lang="en-US" sz="1600" kern="0" dirty="0">
              <a:solidFill>
                <a:schemeClr val="bg1"/>
              </a:solidFill>
            </a:endParaRPr>
          </a:p>
          <a:p>
            <a:pPr marL="514350" indent="-514350" algn="just">
              <a:buFont typeface="+mj-lt"/>
              <a:buAutoNum type="arabicPeriod"/>
            </a:pPr>
            <a:endParaRPr lang="en-GB" sz="1600" kern="0" dirty="0">
              <a:solidFill>
                <a:schemeClr val="bg1"/>
              </a:solidFill>
            </a:endParaRPr>
          </a:p>
        </p:txBody>
      </p:sp>
      <p:pic>
        <p:nvPicPr>
          <p:cNvPr id="6" name="Audio 5">
            <a:hlinkClick r:id="" action="ppaction://media"/>
            <a:extLst>
              <a:ext uri="{FF2B5EF4-FFF2-40B4-BE49-F238E27FC236}">
                <a16:creationId xmlns:a16="http://schemas.microsoft.com/office/drawing/2014/main" id="{9788B655-CAB2-4D1A-991C-7ED6E548F6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222793195"/>
      </p:ext>
    </p:extLst>
  </p:cSld>
  <p:clrMapOvr>
    <a:masterClrMapping/>
  </p:clrMapOvr>
  <mc:AlternateContent xmlns:mc="http://schemas.openxmlformats.org/markup-compatibility/2006" xmlns:p14="http://schemas.microsoft.com/office/powerpoint/2010/main">
    <mc:Choice Requires="p14">
      <p:transition spd="slow" p14:dur="2000" advTm="6164"/>
    </mc:Choice>
    <mc:Fallback xmlns="">
      <p:transition spd="slow" advTm="6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6146" name="Text Box 28"/>
          <p:cNvSpPr txBox="1">
            <a:spLocks noChangeArrowheads="1"/>
          </p:cNvSpPr>
          <p:nvPr/>
        </p:nvSpPr>
        <p:spPr bwMode="auto">
          <a:xfrm>
            <a:off x="585421" y="1160139"/>
            <a:ext cx="763905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r>
              <a:rPr lang="en-GB" sz="2000" dirty="0"/>
              <a:t>Conduct two phase flow displacement experiments in transparent microfluidic micromodel</a:t>
            </a:r>
          </a:p>
          <a:p>
            <a:endParaRPr lang="en-GB" sz="2000" dirty="0"/>
          </a:p>
          <a:p>
            <a:pPr marL="514350" indent="-514350">
              <a:buFont typeface="+mj-lt"/>
              <a:buAutoNum type="arabicPeriod"/>
            </a:pPr>
            <a:r>
              <a:rPr lang="en-GB" sz="2000" dirty="0"/>
              <a:t>Define the experimental procedure to estimate relative permeability from microfluidics experiments; </a:t>
            </a:r>
          </a:p>
          <a:p>
            <a:pPr marL="514350" indent="-514350">
              <a:buFont typeface="+mj-lt"/>
              <a:buAutoNum type="arabicPeriod"/>
            </a:pPr>
            <a:endParaRPr lang="en-GB" sz="2000" dirty="0"/>
          </a:p>
          <a:p>
            <a:pPr marL="514350" indent="-514350">
              <a:buFont typeface="+mj-lt"/>
              <a:buAutoNum type="arabicPeriod"/>
            </a:pPr>
            <a:r>
              <a:rPr lang="en-GB" sz="2000" dirty="0"/>
              <a:t>Develop procedures to obtain relative permeability from image processing </a:t>
            </a:r>
          </a:p>
          <a:p>
            <a:pPr>
              <a:spcBef>
                <a:spcPct val="50000"/>
              </a:spcBef>
            </a:pPr>
            <a:endParaRPr lang="en-US" sz="2000" dirty="0">
              <a:solidFill>
                <a:srgbClr val="FFFFFF"/>
              </a:solidFill>
              <a:latin typeface="Arial"/>
              <a:cs typeface="Arial"/>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3</a:t>
            </a:fld>
            <a:endParaRPr lang="en-US" sz="1400" dirty="0">
              <a:solidFill>
                <a:srgbClr val="000000"/>
              </a:solidFill>
            </a:endParaRPr>
          </a:p>
        </p:txBody>
      </p:sp>
      <p:pic>
        <p:nvPicPr>
          <p:cNvPr id="3" name="Picture 2"/>
          <p:cNvPicPr>
            <a:picLocks noChangeAspect="1"/>
          </p:cNvPicPr>
          <p:nvPr/>
        </p:nvPicPr>
        <p:blipFill>
          <a:blip r:embed="rId4"/>
          <a:stretch>
            <a:fillRect/>
          </a:stretch>
        </p:blipFill>
        <p:spPr>
          <a:xfrm>
            <a:off x="4559300" y="3416300"/>
            <a:ext cx="12700" cy="12700"/>
          </a:xfrm>
          <a:prstGeom prst="rect">
            <a:avLst/>
          </a:prstGeom>
        </p:spPr>
      </p:pic>
      <p:pic>
        <p:nvPicPr>
          <p:cNvPr id="4" name="Picture 3"/>
          <p:cNvPicPr>
            <a:picLocks noChangeAspect="1"/>
          </p:cNvPicPr>
          <p:nvPr/>
        </p:nvPicPr>
        <p:blipFill>
          <a:blip r:embed="rId4"/>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36755" y="94056"/>
            <a:ext cx="2042610" cy="523220"/>
          </a:xfrm>
          <a:prstGeom prst="rect">
            <a:avLst/>
          </a:prstGeom>
        </p:spPr>
        <p:txBody>
          <a:bodyPr wrap="none">
            <a:spAutoFit/>
          </a:bodyPr>
          <a:lstStyle/>
          <a:p>
            <a:r>
              <a:rPr lang="en-US" sz="2800" b="1" dirty="0">
                <a:solidFill>
                  <a:srgbClr val="000000"/>
                </a:solidFill>
                <a:latin typeface="Arial Rounded MT Bold"/>
                <a:cs typeface="Arial Rounded MT Bold"/>
              </a:rPr>
              <a:t>Objectives</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770858" cy="307777"/>
          </a:xfrm>
          <a:prstGeom prst="rect">
            <a:avLst/>
          </a:prstGeom>
          <a:noFill/>
        </p:spPr>
        <p:txBody>
          <a:bodyPr wrap="none" rtlCol="0">
            <a:spAutoFit/>
          </a:bodyPr>
          <a:lstStyle/>
          <a:p>
            <a:r>
              <a:rPr lang="en-US" sz="1400" dirty="0">
                <a:solidFill>
                  <a:srgbClr val="000000"/>
                </a:solidFill>
              </a:rPr>
              <a:t>Advisory Board Meeting, May 30, 2020, Golden, Colorado</a:t>
            </a:r>
          </a:p>
        </p:txBody>
      </p:sp>
      <p:pic>
        <p:nvPicPr>
          <p:cNvPr id="7" name="Audio 6">
            <a:hlinkClick r:id="" action="ppaction://media"/>
            <a:extLst>
              <a:ext uri="{FF2B5EF4-FFF2-40B4-BE49-F238E27FC236}">
                <a16:creationId xmlns:a16="http://schemas.microsoft.com/office/drawing/2014/main" id="{A8A0CC7F-B03C-49FF-8E7F-F18E68FB2D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2937196677"/>
      </p:ext>
    </p:extLst>
  </p:cSld>
  <p:clrMapOvr>
    <a:masterClrMapping/>
  </p:clrMapOvr>
  <mc:AlternateContent xmlns:mc="http://schemas.openxmlformats.org/markup-compatibility/2006" xmlns:p14="http://schemas.microsoft.com/office/powerpoint/2010/main">
    <mc:Choice Requires="p14">
      <p:transition spd="slow" p14:dur="2000" advTm="18546"/>
    </mc:Choice>
    <mc:Fallback xmlns="">
      <p:transition spd="slow" advTm="18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6146" name="Text Box 28"/>
          <p:cNvSpPr txBox="1">
            <a:spLocks noChangeArrowheads="1"/>
          </p:cNvSpPr>
          <p:nvPr/>
        </p:nvSpPr>
        <p:spPr bwMode="auto">
          <a:xfrm>
            <a:off x="364805" y="1085197"/>
            <a:ext cx="83297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just"/>
            <a:r>
              <a:rPr lang="en-GB" sz="2000" dirty="0"/>
              <a:t>Multiphase fluid flow in reservoir is particularly important to achieve optimum recovery. </a:t>
            </a:r>
            <a:r>
              <a:rPr lang="en-US" sz="2000" dirty="0"/>
              <a:t>Particular interest lay on understanding</a:t>
            </a:r>
            <a:r>
              <a:rPr lang="ru-RU" sz="2000" dirty="0"/>
              <a:t> </a:t>
            </a:r>
            <a:r>
              <a:rPr lang="en-US" sz="2000" dirty="0"/>
              <a:t>of multiphase fluid flow in micron scale pore channels of the medium. </a:t>
            </a:r>
            <a:endParaRPr lang="ru-RU" sz="2000" dirty="0"/>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4</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36761" y="94056"/>
            <a:ext cx="2311017" cy="523220"/>
          </a:xfrm>
          <a:prstGeom prst="rect">
            <a:avLst/>
          </a:prstGeom>
        </p:spPr>
        <p:txBody>
          <a:bodyPr wrap="none">
            <a:spAutoFit/>
          </a:bodyPr>
          <a:lstStyle/>
          <a:p>
            <a:r>
              <a:rPr lang="en-US" sz="2800" b="1" dirty="0">
                <a:solidFill>
                  <a:srgbClr val="000000"/>
                </a:solidFill>
                <a:latin typeface="Arial Rounded MT Bold"/>
                <a:cs typeface="Arial Rounded MT Bold"/>
              </a:rPr>
              <a:t>Introduction</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9" name="Picture 2" descr="Microfluidic Devices for Characterizing Pore-scale Event Processes ...">
            <a:extLst>
              <a:ext uri="{FF2B5EF4-FFF2-40B4-BE49-F238E27FC236}">
                <a16:creationId xmlns:a16="http://schemas.microsoft.com/office/drawing/2014/main" id="{42A611DB-8CB8-4F60-8E41-FDA2E0CCE7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2768" y="2757444"/>
            <a:ext cx="3474531" cy="26058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990381A-AC87-4C3A-8800-A83399DC2B9B}"/>
              </a:ext>
            </a:extLst>
          </p:cNvPr>
          <p:cNvSpPr/>
          <p:nvPr/>
        </p:nvSpPr>
        <p:spPr>
          <a:xfrm>
            <a:off x="324007" y="2958722"/>
            <a:ext cx="4572000" cy="1323439"/>
          </a:xfrm>
          <a:prstGeom prst="rect">
            <a:avLst/>
          </a:prstGeom>
        </p:spPr>
        <p:txBody>
          <a:bodyPr>
            <a:spAutoFit/>
          </a:bodyPr>
          <a:lstStyle/>
          <a:p>
            <a:pPr algn="just"/>
            <a:endParaRPr lang="en-US" sz="2000" dirty="0"/>
          </a:p>
          <a:p>
            <a:pPr algn="just"/>
            <a:r>
              <a:rPr lang="en-US" sz="2000" dirty="0"/>
              <a:t>Micromodels have become popular to visualize and measure multiphase flows through porous media. </a:t>
            </a:r>
            <a:endParaRPr lang="en-GB" sz="2000" dirty="0"/>
          </a:p>
        </p:txBody>
      </p:sp>
      <p:sp>
        <p:nvSpPr>
          <p:cNvPr id="7" name="Rectangle 6">
            <a:extLst>
              <a:ext uri="{FF2B5EF4-FFF2-40B4-BE49-F238E27FC236}">
                <a16:creationId xmlns:a16="http://schemas.microsoft.com/office/drawing/2014/main" id="{1D9E9DFE-2D74-4CC2-B63E-6E3727B78BB4}"/>
              </a:ext>
            </a:extLst>
          </p:cNvPr>
          <p:cNvSpPr/>
          <p:nvPr/>
        </p:nvSpPr>
        <p:spPr>
          <a:xfrm>
            <a:off x="5387515" y="5494001"/>
            <a:ext cx="3365024" cy="369332"/>
          </a:xfrm>
          <a:prstGeom prst="rect">
            <a:avLst/>
          </a:prstGeom>
        </p:spPr>
        <p:txBody>
          <a:bodyPr wrap="none">
            <a:spAutoFit/>
          </a:bodyPr>
          <a:lstStyle/>
          <a:p>
            <a:r>
              <a:rPr lang="en-US" sz="1800" dirty="0"/>
              <a:t>Fig.1 – Microfluidic micromodel</a:t>
            </a:r>
            <a:endParaRPr lang="LID4096" sz="1800" dirty="0"/>
          </a:p>
        </p:txBody>
      </p:sp>
      <p:pic>
        <p:nvPicPr>
          <p:cNvPr id="14" name="Audio 13">
            <a:hlinkClick r:id="" action="ppaction://media"/>
            <a:extLst>
              <a:ext uri="{FF2B5EF4-FFF2-40B4-BE49-F238E27FC236}">
                <a16:creationId xmlns:a16="http://schemas.microsoft.com/office/drawing/2014/main" id="{9FC20DF2-0DA5-4E34-BFF1-BA0F84A2B4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2565521922"/>
      </p:ext>
    </p:extLst>
  </p:cSld>
  <p:clrMapOvr>
    <a:masterClrMapping/>
  </p:clrMapOvr>
  <mc:AlternateContent xmlns:mc="http://schemas.openxmlformats.org/markup-compatibility/2006" xmlns:p14="http://schemas.microsoft.com/office/powerpoint/2010/main">
    <mc:Choice Requires="p14">
      <p:transition spd="slow" p14:dur="2000" advTm="23110"/>
    </mc:Choice>
    <mc:Fallback xmlns="">
      <p:transition spd="slow" advTm="23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6146" name="Text Box 28"/>
          <p:cNvSpPr txBox="1">
            <a:spLocks noChangeArrowheads="1"/>
          </p:cNvSpPr>
          <p:nvPr/>
        </p:nvSpPr>
        <p:spPr bwMode="auto">
          <a:xfrm>
            <a:off x="333094" y="1135621"/>
            <a:ext cx="7639050"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342900" indent="-342900" algn="just">
              <a:buFont typeface="Arial" panose="020B0604020202020204" pitchFamily="34" charset="0"/>
              <a:buChar char="•"/>
            </a:pPr>
            <a:r>
              <a:rPr lang="en-GB" sz="2200" dirty="0"/>
              <a:t>Absolute permeability – property of the rock</a:t>
            </a:r>
          </a:p>
          <a:p>
            <a:pPr marL="342900" indent="-342900" algn="just">
              <a:buFont typeface="Arial" panose="020B0604020202020204" pitchFamily="34" charset="0"/>
              <a:buChar char="•"/>
            </a:pPr>
            <a:r>
              <a:rPr lang="en-GB" sz="2200" dirty="0"/>
              <a:t>Effective permeability in two phase fluid flow</a:t>
            </a:r>
          </a:p>
          <a:p>
            <a:pPr marL="342900" indent="-342900" algn="just">
              <a:buFont typeface="Arial" panose="020B0604020202020204" pitchFamily="34" charset="0"/>
              <a:buChar char="•"/>
            </a:pPr>
            <a:endParaRPr lang="en-GB" sz="2200" dirty="0"/>
          </a:p>
          <a:p>
            <a:pPr marL="342900" indent="-342900" algn="just">
              <a:buFont typeface="Arial" panose="020B0604020202020204" pitchFamily="34" charset="0"/>
              <a:buChar char="•"/>
            </a:pPr>
            <a:endParaRPr lang="en-GB" sz="2200" dirty="0"/>
          </a:p>
          <a:p>
            <a:pPr marL="342900" indent="-342900" algn="just">
              <a:buFont typeface="Arial" panose="020B0604020202020204" pitchFamily="34" charset="0"/>
              <a:buChar char="•"/>
            </a:pPr>
            <a:r>
              <a:rPr lang="en-GB" sz="2200" dirty="0"/>
              <a:t>Multiphase flow in porous media </a:t>
            </a:r>
          </a:p>
          <a:p>
            <a:pPr algn="just"/>
            <a:r>
              <a:rPr lang="en-GB" sz="2200" dirty="0"/>
              <a:t>is governed by Darcy’s law:</a:t>
            </a:r>
          </a:p>
          <a:p>
            <a:pPr marL="342900" indent="-342900" algn="just">
              <a:buFont typeface="Arial" panose="020B0604020202020204" pitchFamily="34" charset="0"/>
              <a:buChar char="•"/>
            </a:pPr>
            <a:endParaRPr lang="en-GB" sz="2200" dirty="0"/>
          </a:p>
          <a:p>
            <a:pPr algn="just"/>
            <a:r>
              <a:rPr lang="en-GB" sz="2200" dirty="0"/>
              <a:t> </a:t>
            </a:r>
          </a:p>
          <a:p>
            <a:pPr algn="just"/>
            <a:endParaRPr lang="en-GB" sz="2200" dirty="0"/>
          </a:p>
          <a:p>
            <a:pPr algn="just"/>
            <a:endParaRPr lang="en-GB" sz="2200" dirty="0"/>
          </a:p>
          <a:p>
            <a:pPr algn="just"/>
            <a:endParaRPr lang="en-GB" sz="2200" dirty="0"/>
          </a:p>
          <a:p>
            <a:pPr>
              <a:spcBef>
                <a:spcPct val="50000"/>
              </a:spcBef>
            </a:pPr>
            <a:endParaRPr lang="en-US" sz="2200" dirty="0">
              <a:solidFill>
                <a:srgbClr val="FFFFFF"/>
              </a:solidFill>
              <a:latin typeface="Arial"/>
              <a:cs typeface="Arial"/>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5</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36755" y="94056"/>
            <a:ext cx="6328848" cy="523220"/>
          </a:xfrm>
          <a:prstGeom prst="rect">
            <a:avLst/>
          </a:prstGeom>
        </p:spPr>
        <p:txBody>
          <a:bodyPr wrap="none">
            <a:spAutoFit/>
          </a:bodyPr>
          <a:lstStyle/>
          <a:p>
            <a:r>
              <a:rPr lang="en-GB" sz="2800" b="1" dirty="0">
                <a:solidFill>
                  <a:schemeClr val="tx1"/>
                </a:solidFill>
                <a:latin typeface="Arial Rounded MT Bold" panose="020F0704030504030204" pitchFamily="34" charset="0"/>
                <a:cs typeface="Arial" panose="020B0604020202020204" pitchFamily="34" charset="0"/>
              </a:rPr>
              <a:t>Introduction – Relative Permeability</a:t>
            </a:r>
            <a:endParaRPr lang="en-US" sz="2800" b="1" dirty="0">
              <a:solidFill>
                <a:schemeClr val="tx1"/>
              </a:solidFill>
              <a:latin typeface="Arial Rounded MT Bold" panose="020F0704030504030204" pitchFamily="34" charset="0"/>
              <a:cs typeface="Arial Rounded MT Bold"/>
            </a:endParaRP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9" name="Picture 18" descr="A picture containing bird, map, photo, large&#10;&#10;Description automatically generated">
            <a:extLst>
              <a:ext uri="{FF2B5EF4-FFF2-40B4-BE49-F238E27FC236}">
                <a16:creationId xmlns:a16="http://schemas.microsoft.com/office/drawing/2014/main" id="{50DA2875-FD4C-47C0-B0F5-AB0EBB87E5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0356" y="2098412"/>
            <a:ext cx="3017850" cy="3181928"/>
          </a:xfrm>
          <a:prstGeom prst="rect">
            <a:avLst/>
          </a:prstGeom>
        </p:spPr>
      </p:pic>
      <p:sp>
        <p:nvSpPr>
          <p:cNvPr id="21" name="TextBox 20">
            <a:extLst>
              <a:ext uri="{FF2B5EF4-FFF2-40B4-BE49-F238E27FC236}">
                <a16:creationId xmlns:a16="http://schemas.microsoft.com/office/drawing/2014/main" id="{6F3C10F8-76C2-4465-884A-0ACF2B3A0FFF}"/>
              </a:ext>
            </a:extLst>
          </p:cNvPr>
          <p:cNvSpPr txBox="1"/>
          <p:nvPr/>
        </p:nvSpPr>
        <p:spPr>
          <a:xfrm>
            <a:off x="5780356" y="5362873"/>
            <a:ext cx="3702341" cy="584775"/>
          </a:xfrm>
          <a:prstGeom prst="rect">
            <a:avLst/>
          </a:prstGeom>
          <a:noFill/>
        </p:spPr>
        <p:txBody>
          <a:bodyPr wrap="square" rtlCol="0">
            <a:spAutoFit/>
          </a:bodyPr>
          <a:lstStyle/>
          <a:p>
            <a:r>
              <a:rPr lang="en-US" sz="1600" dirty="0"/>
              <a:t>Fig. 2 -  Relative permeability </a:t>
            </a:r>
          </a:p>
          <a:p>
            <a:r>
              <a:rPr lang="en-US" sz="1600" dirty="0"/>
              <a:t>(</a:t>
            </a:r>
            <a:r>
              <a:rPr lang="en-US" sz="1600" dirty="0" err="1"/>
              <a:t>Dake</a:t>
            </a:r>
            <a:r>
              <a:rPr lang="en-US" sz="1600" dirty="0"/>
              <a:t>, 1971)</a:t>
            </a:r>
            <a:endParaRPr lang="LID4096" sz="1600"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68B3695-47DD-46F5-B0AD-C20AAA8B86FF}"/>
                  </a:ext>
                </a:extLst>
              </p:cNvPr>
              <p:cNvSpPr/>
              <p:nvPr/>
            </p:nvSpPr>
            <p:spPr>
              <a:xfrm>
                <a:off x="652847" y="3787244"/>
                <a:ext cx="4572000" cy="1472583"/>
              </a:xfrm>
              <a:prstGeom prst="rect">
                <a:avLst/>
              </a:prstGeom>
            </p:spPr>
            <p:txBody>
              <a:bodyPr>
                <a:spAutoFit/>
              </a:bodyPr>
              <a:lstStyle/>
              <a:p>
                <a:pPr algn="just"/>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𝑢</m:t>
                      </m:r>
                      <m:r>
                        <a:rPr lang="ar-AE" i="1">
                          <a:latin typeface="Cambria Math" panose="02040503050406030204" pitchFamily="18" charset="0"/>
                        </a:rPr>
                        <m:t>= −</m:t>
                      </m:r>
                      <m:f>
                        <m:fPr>
                          <m:ctrlPr>
                            <a:rPr lang="ar-AE" i="1">
                              <a:latin typeface="Cambria Math" panose="02040503050406030204" pitchFamily="18" charset="0"/>
                            </a:rPr>
                          </m:ctrlPr>
                        </m:fPr>
                        <m:num>
                          <m:r>
                            <a:rPr lang="ar-AE" i="1">
                              <a:latin typeface="Cambria Math" panose="02040503050406030204" pitchFamily="18" charset="0"/>
                            </a:rPr>
                            <m:t>𝑘</m:t>
                          </m:r>
                          <m:r>
                            <a:rPr lang="ar-AE" i="1">
                              <a:latin typeface="Cambria Math" panose="02040503050406030204" pitchFamily="18" charset="0"/>
                              <a:ea typeface="Cambria Math" panose="02040503050406030204" pitchFamily="18" charset="0"/>
                            </a:rPr>
                            <m:t>𝜌</m:t>
                          </m:r>
                        </m:num>
                        <m:den>
                          <m:r>
                            <a:rPr lang="ar-AE" i="1">
                              <a:latin typeface="Cambria Math" panose="02040503050406030204" pitchFamily="18" charset="0"/>
                              <a:ea typeface="Cambria Math" panose="02040503050406030204" pitchFamily="18" charset="0"/>
                            </a:rPr>
                            <m:t>𝜇</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𝑑</m:t>
                              </m:r>
                              <m:r>
                                <m:rPr>
                                  <m:sty m:val="p"/>
                                </m:rPr>
                                <a:rPr lang="ru-RU" i="1">
                                  <a:latin typeface="Cambria Math" panose="02040503050406030204" pitchFamily="18" charset="0"/>
                                  <a:ea typeface="Cambria Math" panose="02040503050406030204" pitchFamily="18" charset="0"/>
                                </a:rPr>
                                <m:t>Φ</m:t>
                              </m:r>
                            </m:num>
                            <m:den>
                              <m:r>
                                <a:rPr lang="en-US" b="0" i="1" smtClean="0">
                                  <a:latin typeface="Cambria Math" panose="02040503050406030204" pitchFamily="18" charset="0"/>
                                  <a:ea typeface="Cambria Math" panose="02040503050406030204" pitchFamily="18" charset="0"/>
                                </a:rPr>
                                <m:t>𝑑</m:t>
                              </m:r>
                              <m:r>
                                <a:rPr lang="en-US" i="1">
                                  <a:latin typeface="Cambria Math" panose="02040503050406030204" pitchFamily="18" charset="0"/>
                                </a:rPr>
                                <m:t>𝑥</m:t>
                              </m:r>
                            </m:den>
                          </m:f>
                        </m:e>
                      </m:d>
                    </m:oMath>
                  </m:oMathPara>
                </a14:m>
                <a:endParaRPr lang="en-GB"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𝑟𝑜</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𝑜</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𝑤</m:t>
                                </m:r>
                              </m:sub>
                            </m:sSub>
                          </m:e>
                        </m:d>
                      </m:num>
                      <m:den>
                        <m:r>
                          <a:rPr lang="en-US" i="1">
                            <a:latin typeface="Cambria Math" panose="02040503050406030204" pitchFamily="18" charset="0"/>
                          </a:rPr>
                          <m:t>𝑘</m:t>
                        </m:r>
                      </m:den>
                    </m:f>
                    <m:r>
                      <a:rPr lang="en-US" i="1">
                        <a:latin typeface="Cambria Math" panose="02040503050406030204" pitchFamily="18" charset="0"/>
                      </a:rPr>
                      <m:t> </m:t>
                    </m:r>
                  </m:oMath>
                </a14:m>
                <a:r>
                  <a:rPr lang="en-GB"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𝑘</m:t>
                        </m:r>
                      </m:e>
                      <m:sub>
                        <m:r>
                          <a:rPr lang="en-US" i="1">
                            <a:latin typeface="Cambria Math" panose="02040503050406030204" pitchFamily="18" charset="0"/>
                          </a:rPr>
                          <m:t>𝑟𝑤</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𝑤</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𝑤</m:t>
                                </m:r>
                              </m:sub>
                            </m:sSub>
                          </m:e>
                        </m:d>
                      </m:num>
                      <m:den>
                        <m:r>
                          <a:rPr lang="en-US" i="1">
                            <a:latin typeface="Cambria Math" panose="02040503050406030204" pitchFamily="18" charset="0"/>
                          </a:rPr>
                          <m:t>𝑘</m:t>
                        </m:r>
                      </m:den>
                    </m:f>
                  </m:oMath>
                </a14:m>
                <a:endParaRPr lang="LID4096" dirty="0"/>
              </a:p>
            </p:txBody>
          </p:sp>
        </mc:Choice>
        <mc:Fallback xmlns="">
          <p:sp>
            <p:nvSpPr>
              <p:cNvPr id="7" name="Rectangle 6">
                <a:extLst>
                  <a:ext uri="{FF2B5EF4-FFF2-40B4-BE49-F238E27FC236}">
                    <a16:creationId xmlns:a16="http://schemas.microsoft.com/office/drawing/2014/main" id="{D68B3695-47DD-46F5-B0AD-C20AAA8B86FF}"/>
                  </a:ext>
                </a:extLst>
              </p:cNvPr>
              <p:cNvSpPr>
                <a:spLocks noRot="1" noChangeAspect="1" noMove="1" noResize="1" noEditPoints="1" noAdjustHandles="1" noChangeArrowheads="1" noChangeShapeType="1" noTextEdit="1"/>
              </p:cNvSpPr>
              <p:nvPr/>
            </p:nvSpPr>
            <p:spPr>
              <a:xfrm>
                <a:off x="652847" y="3787244"/>
                <a:ext cx="4572000" cy="1472583"/>
              </a:xfrm>
              <a:prstGeom prst="rect">
                <a:avLst/>
              </a:prstGeom>
              <a:blipFill>
                <a:blip r:embed="rId7"/>
                <a:stretch>
                  <a:fillRect b="-2893"/>
                </a:stretch>
              </a:blipFill>
            </p:spPr>
            <p:txBody>
              <a:bodyPr/>
              <a:lstStyle/>
              <a:p>
                <a:r>
                  <a:rPr lang="LID4096">
                    <a:noFill/>
                  </a:rPr>
                  <a:t> </a:t>
                </a:r>
              </a:p>
            </p:txBody>
          </p:sp>
        </mc:Fallback>
      </mc:AlternateContent>
      <p:pic>
        <p:nvPicPr>
          <p:cNvPr id="12" name="Audio 11">
            <a:hlinkClick r:id="" action="ppaction://media"/>
            <a:extLst>
              <a:ext uri="{FF2B5EF4-FFF2-40B4-BE49-F238E27FC236}">
                <a16:creationId xmlns:a16="http://schemas.microsoft.com/office/drawing/2014/main" id="{9ACAD528-A8F6-4FE9-A3C0-8A9847B6F9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114816564"/>
      </p:ext>
    </p:extLst>
  </p:cSld>
  <p:clrMapOvr>
    <a:masterClrMapping/>
  </p:clrMapOvr>
  <mc:AlternateContent xmlns:mc="http://schemas.openxmlformats.org/markup-compatibility/2006" xmlns:p14="http://schemas.microsoft.com/office/powerpoint/2010/main">
    <mc:Choice Requires="p14">
      <p:transition spd="slow" p14:dur="2000" advTm="44285"/>
    </mc:Choice>
    <mc:Fallback xmlns="">
      <p:transition spd="slow" advTm="44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19188" x="3000375" y="5302250"/>
          <p14:tracePt t="19194" x="3076575" y="5235575"/>
          <p14:tracePt t="19201" x="3152775" y="5167313"/>
          <p14:tracePt t="19208" x="3221038" y="5116513"/>
          <p14:tracePt t="19215" x="3289300" y="5048250"/>
          <p14:tracePt t="19222" x="3355975" y="4979988"/>
          <p14:tracePt t="19228" x="3408363" y="4919663"/>
          <p14:tracePt t="19236" x="3449638" y="4843463"/>
          <p14:tracePt t="19242" x="3492500" y="4775200"/>
          <p14:tracePt t="19249" x="3535363" y="4699000"/>
          <p14:tracePt t="19255" x="3568700" y="4622800"/>
          <p14:tracePt t="19263" x="3603625" y="4546600"/>
          <p14:tracePt t="19270" x="3636963" y="4486275"/>
          <p14:tracePt t="19276" x="3671888" y="4410075"/>
          <p14:tracePt t="19283" x="3697288" y="4341813"/>
          <p14:tracePt t="19290" x="3730625" y="4300538"/>
          <p14:tracePt t="19296" x="3756025" y="4249738"/>
          <p14:tracePt t="19304" x="3781425" y="4197350"/>
          <p14:tracePt t="19310" x="3781425" y="4164013"/>
          <p14:tracePt t="19318" x="3806825" y="4130675"/>
          <p14:tracePt t="19324" x="3806825" y="4095750"/>
          <p14:tracePt t="19331" x="3806825" y="4079875"/>
          <p14:tracePt t="19338" x="3806825" y="4044950"/>
          <p14:tracePt t="19344" x="3816350" y="4019550"/>
          <p14:tracePt t="19353" x="3816350" y="3986213"/>
          <p14:tracePt t="19357" x="3816350" y="3968750"/>
          <p14:tracePt t="19364" x="3816350" y="3943350"/>
          <p14:tracePt t="19371" x="3824288" y="3917950"/>
          <p14:tracePt t="19378" x="3824288" y="3900488"/>
          <p14:tracePt t="19384" x="3824288" y="3875088"/>
          <p14:tracePt t="19391" x="3832225" y="3849688"/>
          <p14:tracePt t="19398" x="3849688" y="3824288"/>
          <p14:tracePt t="19405" x="3867150" y="3816350"/>
          <p14:tracePt t="19412" x="3883025" y="3790950"/>
          <p14:tracePt t="19419" x="3908425" y="3763963"/>
          <p14:tracePt t="19426" x="3917950" y="3738563"/>
          <p14:tracePt t="19433" x="3951288" y="3722688"/>
          <p14:tracePt t="19439" x="3976688" y="3705225"/>
          <p14:tracePt t="19446" x="4002088" y="3687763"/>
          <p14:tracePt t="19453" x="4019550" y="3687763"/>
          <p14:tracePt t="19460" x="4044950" y="3662363"/>
          <p14:tracePt t="19468" x="4079875" y="3629025"/>
          <p14:tracePt t="19473" x="4095750" y="3619500"/>
          <p14:tracePt t="19480" x="4121150" y="3603625"/>
          <p14:tracePt t="19487" x="4130675" y="3586163"/>
          <p14:tracePt t="19494" x="4146550" y="3568700"/>
          <p14:tracePt t="19503" x="4164013" y="3552825"/>
          <p14:tracePt t="19507" x="4181475" y="3543300"/>
          <p14:tracePt t="19514" x="4197350" y="3527425"/>
          <p14:tracePt t="19521" x="4214813" y="3517900"/>
          <p14:tracePt t="19528" x="4232275" y="3509963"/>
          <p14:tracePt t="19537" x="4249738" y="3502025"/>
          <p14:tracePt t="19549" x="4257675" y="3492500"/>
          <p14:tracePt t="19555" x="4257675" y="3484563"/>
          <p14:tracePt t="19569" x="4257675" y="3475038"/>
          <p14:tracePt t="19596" x="4249738" y="3475038"/>
          <p14:tracePt t="19603" x="4232275" y="3475038"/>
          <p14:tracePt t="19617" x="4214813" y="3475038"/>
          <p14:tracePt t="19623" x="4189413" y="3475038"/>
          <p14:tracePt t="19630" x="4171950" y="3475038"/>
          <p14:tracePt t="19637" x="4146550" y="3475038"/>
          <p14:tracePt t="19643" x="4105275" y="3484563"/>
          <p14:tracePt t="19653" x="4070350" y="3492500"/>
          <p14:tracePt t="19657" x="4027488" y="3502025"/>
          <p14:tracePt t="19664" x="3976688" y="3509963"/>
          <p14:tracePt t="19671" x="3935413" y="3535363"/>
          <p14:tracePt t="19678" x="3883025" y="3543300"/>
          <p14:tracePt t="19686" x="3841750" y="3560763"/>
          <p14:tracePt t="19692" x="3790950" y="3568700"/>
          <p14:tracePt t="19698" x="3756025" y="3578225"/>
          <p14:tracePt t="19705" x="3722688" y="3586163"/>
          <p14:tracePt t="19712" x="3679825" y="3586163"/>
          <p14:tracePt t="19719" x="3646488" y="3594100"/>
          <p14:tracePt t="19725" x="3619500" y="3594100"/>
          <p14:tracePt t="19732" x="3586163" y="3603625"/>
          <p14:tracePt t="19739" x="3568700" y="3603625"/>
          <p14:tracePt t="19746" x="3560763" y="3603625"/>
          <p14:tracePt t="19753" x="3552825" y="3603625"/>
          <p14:tracePt t="19759" x="3543300" y="3603625"/>
          <p14:tracePt t="19773" x="3535363" y="3603625"/>
          <p14:tracePt t="19889" x="3543300" y="3603625"/>
          <p14:tracePt t="19909" x="3552825" y="3603625"/>
          <p14:tracePt t="19936" x="3552825" y="3594100"/>
          <p14:tracePt t="19943" x="3560763" y="3594100"/>
          <p14:tracePt t="19964" x="3568700" y="3594100"/>
          <p14:tracePt t="19985" x="3578225" y="3594100"/>
          <p14:tracePt t="19992" x="3586163" y="3594100"/>
          <p14:tracePt t="19998" x="3594100" y="3594100"/>
          <p14:tracePt t="20011" x="3611563" y="3594100"/>
          <p14:tracePt t="20019" x="3629025" y="3586163"/>
          <p14:tracePt t="20025" x="3636963" y="3586163"/>
          <p14:tracePt t="20032" x="3654425" y="3586163"/>
          <p14:tracePt t="20045" x="3671888" y="3586163"/>
          <p14:tracePt t="20052" x="3687763" y="3586163"/>
          <p14:tracePt t="20059" x="3697288" y="3586163"/>
          <p14:tracePt t="20066" x="3713163" y="3586163"/>
          <p14:tracePt t="20079" x="3730625" y="3586163"/>
          <p14:tracePt t="20086" x="3748088" y="3586163"/>
          <p14:tracePt t="20101" x="3773488" y="3586163"/>
          <p14:tracePt t="20106" x="3781425" y="3586163"/>
          <p14:tracePt t="20113" x="3798888" y="3586163"/>
          <p14:tracePt t="20120" x="3806825" y="3578225"/>
          <p14:tracePt t="20136" x="3816350" y="3578225"/>
          <p14:tracePt t="20141" x="3824288" y="3578225"/>
          <p14:tracePt t="20209" x="3832225" y="3568700"/>
          <p14:tracePt t="20540" x="3849688" y="3535363"/>
          <p14:tracePt t="20547" x="3867150" y="3517900"/>
          <p14:tracePt t="20554" x="3883025" y="3484563"/>
          <p14:tracePt t="20561" x="3892550" y="3459163"/>
          <p14:tracePt t="20569" x="3900488" y="3424238"/>
          <p14:tracePt t="20574" x="3900488" y="3398838"/>
          <p14:tracePt t="20582" x="3900488" y="3390900"/>
          <p14:tracePt t="20588" x="3883025" y="3373438"/>
          <p14:tracePt t="20595" x="3857625" y="3365500"/>
          <p14:tracePt t="20603" x="3832225" y="3348038"/>
          <p14:tracePt t="20608" x="3773488" y="3348038"/>
          <p14:tracePt t="20615" x="3730625" y="3348038"/>
          <p14:tracePt t="20622" x="3671888" y="3340100"/>
          <p14:tracePt t="20629" x="3611563" y="3340100"/>
          <p14:tracePt t="20636" x="3552825" y="3340100"/>
          <p14:tracePt t="20642" x="3527425" y="3340100"/>
          <p14:tracePt t="20649" x="3492500" y="3348038"/>
          <p14:tracePt t="20656" x="3459163" y="3365500"/>
          <p14:tracePt t="20663" x="3433763" y="3373438"/>
          <p14:tracePt t="20670" x="3408363" y="3390900"/>
          <p14:tracePt t="20676" x="3398838" y="3398838"/>
          <p14:tracePt t="20684" x="3382963" y="3398838"/>
          <p14:tracePt t="20690" x="3373438" y="3398838"/>
          <p14:tracePt t="20697" x="3373438" y="3408363"/>
          <p14:tracePt t="20704" x="3365500" y="3408363"/>
          <p14:tracePt t="20745" x="3365500" y="3416300"/>
          <p14:tracePt t="20772" x="3382963" y="3416300"/>
          <p14:tracePt t="20785" x="3382963" y="3408363"/>
          <p14:tracePt t="20792" x="3390900" y="3408363"/>
          <p14:tracePt t="20798" x="3398838" y="3408363"/>
          <p14:tracePt t="20813" x="3398838" y="3398838"/>
          <p14:tracePt t="20834" x="3408363" y="3398838"/>
          <p14:tracePt t="20996" x="3416300" y="3398838"/>
          <p14:tracePt t="21024" x="3416300" y="3416300"/>
          <p14:tracePt t="21031" x="3416300" y="3433763"/>
          <p14:tracePt t="21037" x="3416300" y="3441700"/>
          <p14:tracePt t="21044" x="3416300" y="3475038"/>
          <p14:tracePt t="21052" x="3416300" y="3517900"/>
          <p14:tracePt t="21058" x="3424238" y="3560763"/>
          <p14:tracePt t="21065" x="3424238" y="3636963"/>
          <p14:tracePt t="21071" x="3424238" y="3705225"/>
          <p14:tracePt t="21078" x="3424238" y="3781425"/>
          <p14:tracePt t="21086" x="3424238" y="3849688"/>
          <p14:tracePt t="21092" x="3424238" y="3935413"/>
          <p14:tracePt t="21098" x="3416300" y="4011613"/>
          <p14:tracePt t="21105" x="3398838" y="4079875"/>
          <p14:tracePt t="21112" x="3390900" y="4130675"/>
          <p14:tracePt t="21119" x="3390900" y="4171950"/>
          <p14:tracePt t="21126" x="3390900" y="4206875"/>
          <p14:tracePt t="21133" x="3390900" y="4224338"/>
          <p14:tracePt t="21139" x="3390900" y="4240213"/>
          <p14:tracePt t="21146" x="3390900" y="4249738"/>
          <p14:tracePt t="21153" x="3382963" y="4249738"/>
          <p14:tracePt t="21398" x="3355975" y="4240213"/>
          <p14:tracePt t="21404" x="3314700" y="4224338"/>
          <p14:tracePt t="21411" x="3289300" y="4206875"/>
          <p14:tracePt t="21418" x="3254375" y="4197350"/>
          <p14:tracePt t="21424" x="3246438" y="4197350"/>
          <p14:tracePt t="21431" x="3228975" y="4189413"/>
          <p14:tracePt t="21438" x="3221038" y="4189413"/>
          <p14:tracePt t="21445" x="3211513" y="4189413"/>
          <p14:tracePt t="21452" x="3203575" y="4189413"/>
          <p14:tracePt t="21458" x="3195638" y="4197350"/>
          <p14:tracePt t="21465" x="3186113" y="4206875"/>
          <p14:tracePt t="21472" x="3170238" y="4232275"/>
          <p14:tracePt t="21479" x="3160713" y="4249738"/>
          <p14:tracePt t="21487" x="3144838" y="4283075"/>
          <p14:tracePt t="21492" x="3119438" y="4351338"/>
          <p14:tracePt t="21500" x="3119438" y="4419600"/>
          <p14:tracePt t="21506" x="3119438" y="4478338"/>
          <p14:tracePt t="21513" x="3119438" y="4564063"/>
          <p14:tracePt t="21520" x="3119438" y="4630738"/>
          <p14:tracePt t="21526" x="3119438" y="4691063"/>
          <p14:tracePt t="21534" x="3127375" y="4749800"/>
          <p14:tracePt t="21540" x="3127375" y="4784725"/>
          <p14:tracePt t="21547" x="3127375" y="4792663"/>
          <p14:tracePt t="21554" x="3127375" y="4810125"/>
          <p14:tracePt t="21561" x="3127375" y="4818063"/>
          <p14:tracePt t="21601" x="3127375" y="4810125"/>
          <p14:tracePt t="21609" x="3135313" y="4775200"/>
          <p14:tracePt t="21615" x="3135313" y="4749800"/>
          <p14:tracePt t="21622" x="3135313" y="4691063"/>
          <p14:tracePt t="21628" x="3135313" y="4630738"/>
          <p14:tracePt t="21636" x="3135313" y="4564063"/>
          <p14:tracePt t="21642" x="3135313" y="4486275"/>
          <p14:tracePt t="21650" x="3135313" y="4402138"/>
          <p14:tracePt t="21656" x="3135313" y="4316413"/>
          <p14:tracePt t="21662" x="3135313" y="4232275"/>
          <p14:tracePt t="21670" x="3135313" y="4146550"/>
          <p14:tracePt t="21676" x="3119438" y="4070350"/>
          <p14:tracePt t="21686" x="3101975" y="4011613"/>
          <p14:tracePt t="21690" x="3084513" y="3976688"/>
          <p14:tracePt t="21697" x="3076575" y="3951288"/>
          <p14:tracePt t="21704" x="3076575" y="3943350"/>
          <p14:tracePt t="21710" x="3059113" y="3925888"/>
          <p14:tracePt t="21718" x="3059113" y="3917950"/>
          <p14:tracePt t="21724" x="3051175" y="3917950"/>
          <p14:tracePt t="21732" x="3041650" y="3908425"/>
          <p14:tracePt t="21772" x="3033713" y="3908425"/>
          <p14:tracePt t="21792" x="3033713" y="3917950"/>
          <p14:tracePt t="21840" x="3033713" y="3925888"/>
          <p14:tracePt t="21874" x="3033713" y="3935413"/>
          <p14:tracePt t="21881" x="3033713" y="3943350"/>
          <p14:tracePt t="21887" x="3033713" y="3960813"/>
          <p14:tracePt t="21895" x="3033713" y="3986213"/>
          <p14:tracePt t="21902" x="3033713" y="4027488"/>
          <p14:tracePt t="21908" x="3041650" y="4087813"/>
          <p14:tracePt t="21915" x="3041650" y="4156075"/>
          <p14:tracePt t="21921" x="3041650" y="4232275"/>
          <p14:tracePt t="21928" x="3041650" y="4316413"/>
          <p14:tracePt t="21935" x="3041650" y="4427538"/>
          <p14:tracePt t="21942" x="3051175" y="4529138"/>
          <p14:tracePt t="21949" x="3067050" y="4640263"/>
          <p14:tracePt t="21968" x="3084513" y="4852988"/>
          <p14:tracePt t="21971" x="3101975" y="4954588"/>
          <p14:tracePt t="21976" x="3094038" y="5056188"/>
          <p14:tracePt t="21984" x="3094038" y="5141913"/>
          <p14:tracePt t="21990" x="3084513" y="5218113"/>
          <p14:tracePt t="21999" x="3076575" y="5302250"/>
          <p14:tracePt t="22005" x="3051175" y="5362575"/>
          <p14:tracePt t="22010" x="3033713" y="5438775"/>
          <p14:tracePt t="22019" x="3000375" y="5489575"/>
          <p14:tracePt t="22024" x="2982913" y="5549900"/>
          <p14:tracePt t="22031" x="2965450" y="5591175"/>
          <p14:tracePt t="22037" x="2949575" y="5634038"/>
          <p14:tracePt t="22044" x="2932113" y="5668963"/>
          <p14:tracePt t="22052" x="2914650" y="5694363"/>
          <p14:tracePt t="22058" x="2906713" y="5710238"/>
          <p14:tracePt t="22065" x="2889250" y="5727700"/>
          <p14:tracePt t="22071" x="2871788" y="5745163"/>
          <p14:tracePt t="22078" x="2863850" y="5761038"/>
          <p14:tracePt t="22086" x="2838450" y="5761038"/>
          <p14:tracePt t="22092" x="2805113" y="5770563"/>
          <p14:tracePt t="22099" x="2778125" y="5770563"/>
          <p14:tracePt t="22105" x="2727325" y="5770563"/>
          <p14:tracePt t="22112" x="2668588" y="5770563"/>
          <p14:tracePt t="22119" x="2600325" y="5761038"/>
          <p14:tracePt t="22126" x="2524125" y="5753100"/>
          <p14:tracePt t="22133" x="2438400" y="5735638"/>
          <p14:tracePt t="22139" x="2344738" y="5702300"/>
          <p14:tracePt t="22146" x="2260600" y="5668963"/>
          <p14:tracePt t="22153" x="2166938" y="5641975"/>
          <p14:tracePt t="22160" x="2082800" y="5616575"/>
          <p14:tracePt t="22167" x="1979613" y="5616575"/>
          <p14:tracePt t="22173" x="1895475" y="5608638"/>
          <p14:tracePt t="22180" x="1809750" y="5600700"/>
          <p14:tracePt t="22187" x="1725613" y="5600700"/>
          <p14:tracePt t="22194" x="1639888" y="5600700"/>
          <p14:tracePt t="22202" x="1581150" y="5600700"/>
          <p14:tracePt t="22207" x="1520825" y="5608638"/>
          <p14:tracePt t="22215" x="1487488" y="5608638"/>
          <p14:tracePt t="22221" x="1462088" y="5608638"/>
          <p14:tracePt t="22228" x="1452563" y="5608638"/>
          <p14:tracePt t="22236" x="1436688" y="5608638"/>
          <p14:tracePt t="22255" x="1427163" y="5608638"/>
          <p14:tracePt t="22269" x="1427163" y="5600700"/>
          <p14:tracePt t="22283" x="1427163" y="5591175"/>
          <p14:tracePt t="22357" x="1436688" y="5591175"/>
          <p14:tracePt t="22365" x="1444625" y="5591175"/>
          <p14:tracePt t="24234" x="1462088" y="5591175"/>
          <p14:tracePt t="24240" x="1487488" y="5600700"/>
          <p14:tracePt t="24248" x="1512888" y="5616575"/>
          <p14:tracePt t="24254" x="1538288" y="5634038"/>
          <p14:tracePt t="24261" x="1546225" y="5641975"/>
          <p14:tracePt t="24269" x="1563688" y="5659438"/>
          <p14:tracePt t="24274" x="1571625" y="5659438"/>
          <p14:tracePt t="24281" x="1581150" y="5668963"/>
          <p14:tracePt t="24288" x="1589088" y="5676900"/>
          <p14:tracePt t="24295" x="1597025" y="5684838"/>
          <p14:tracePt t="24308" x="1597025" y="5694363"/>
          <p14:tracePt t="24315" x="1606550" y="5694363"/>
          <p14:tracePt t="24322" x="1606550" y="5710238"/>
          <p14:tracePt t="24328" x="1614488" y="5710238"/>
          <p14:tracePt t="24342" x="1622425" y="5710238"/>
          <p14:tracePt t="24437" x="1622425" y="5719763"/>
          <p14:tracePt t="24471" x="1622425" y="5727700"/>
          <p14:tracePt t="24485" x="1622425" y="5735638"/>
          <p14:tracePt t="24499" x="1622425" y="5753100"/>
          <p14:tracePt t="24506" x="1614488" y="5753100"/>
          <p14:tracePt t="24512" x="1614488" y="5770563"/>
          <p14:tracePt t="24519" x="1597025" y="5778500"/>
          <p14:tracePt t="24526" x="1597025" y="5795963"/>
          <p14:tracePt t="24535" x="1597025" y="5813425"/>
          <p14:tracePt t="24540" x="1581150" y="5829300"/>
          <p14:tracePt t="24546" x="1571625" y="5846763"/>
          <p14:tracePt t="24553" x="1563688" y="5846763"/>
          <p14:tracePt t="24560" x="1555750" y="5864225"/>
          <p14:tracePt t="24569" x="1555750" y="5872163"/>
          <p14:tracePt t="24581" x="1546225" y="5880100"/>
          <p14:tracePt t="24587" x="1538288" y="5880100"/>
          <p14:tracePt t="24602" x="1538288" y="5889625"/>
          <p14:tracePt t="24621" x="1530350" y="5889625"/>
          <p14:tracePt t="24662" x="1530350" y="5897563"/>
          <p14:tracePt t="24771" x="1538288" y="5897563"/>
          <p14:tracePt t="24778" x="1546225" y="5897563"/>
          <p14:tracePt t="24880" x="1555750" y="5897563"/>
          <p14:tracePt t="24887" x="1563688" y="5905500"/>
          <p14:tracePt t="24893" x="1563688" y="5915025"/>
          <p14:tracePt t="24907" x="1571625" y="5915025"/>
          <p14:tracePt t="24927" x="1581150" y="5915025"/>
          <p14:tracePt t="24934" x="1581150" y="5922963"/>
          <p14:tracePt t="24953" x="1589088" y="5922963"/>
          <p14:tracePt t="24969" x="1597025" y="5922963"/>
          <p14:tracePt t="24975" x="1606550" y="5922963"/>
          <p14:tracePt t="24983" x="1614488" y="5922963"/>
          <p14:tracePt t="25003" x="1631950" y="5922963"/>
          <p14:tracePt t="25023" x="1639888" y="5922963"/>
          <p14:tracePt t="25030" x="1649413" y="5922963"/>
          <p14:tracePt t="25043" x="1657350" y="5922963"/>
          <p14:tracePt t="25084" x="1665288" y="5922963"/>
          <p14:tracePt t="25111" x="1674813" y="5922963"/>
          <p14:tracePt t="25133" x="1682750" y="5915025"/>
          <p14:tracePt t="25139" x="1700213" y="5905500"/>
          <p14:tracePt t="25159" x="1700213" y="5897563"/>
          <p14:tracePt t="25166" x="1708150" y="5897563"/>
          <p14:tracePt t="25187" x="1716088" y="5897563"/>
          <p14:tracePt t="25248" x="1725613" y="5897563"/>
          <p14:tracePt t="25737" x="1733550" y="5889625"/>
          <p14:tracePt t="25744" x="1741488" y="5880100"/>
          <p14:tracePt t="25751" x="1751013" y="5872163"/>
          <p14:tracePt t="25757" x="1758950" y="5854700"/>
          <p14:tracePt t="25764" x="1776413" y="5838825"/>
          <p14:tracePt t="25771" x="1793875" y="5821363"/>
          <p14:tracePt t="25778" x="1801813" y="5803900"/>
          <p14:tracePt t="25785" x="1809750" y="5788025"/>
          <p14:tracePt t="25791" x="1819275" y="5778500"/>
          <p14:tracePt t="25798" x="1827213" y="5761038"/>
          <p14:tracePt t="25805" x="1835150" y="5735638"/>
          <p14:tracePt t="25811" x="1844675" y="5684838"/>
          <p14:tracePt t="25819" x="1844675" y="5634038"/>
          <p14:tracePt t="25825" x="1844675" y="5608638"/>
          <p14:tracePt t="25833" x="1852613" y="5565775"/>
          <p14:tracePt t="25838" x="1852613" y="5532438"/>
          <p14:tracePt t="25845" x="1852613" y="5497513"/>
          <p14:tracePt t="25852" x="1852613" y="5464175"/>
          <p14:tracePt t="25859" x="1844675" y="5430838"/>
          <p14:tracePt t="25866" x="1835150" y="5387975"/>
          <p14:tracePt t="25873" x="1819275" y="5353050"/>
          <p14:tracePt t="25880" x="1801813" y="5302250"/>
          <p14:tracePt t="25886" x="1766888" y="5268913"/>
          <p14:tracePt t="25893" x="1751013" y="5235575"/>
          <p14:tracePt t="25901" x="1733550" y="5183188"/>
          <p14:tracePt t="25907" x="1716088" y="5157788"/>
          <p14:tracePt t="25914" x="1700213" y="5124450"/>
          <p14:tracePt t="25920" x="1700213" y="5116513"/>
          <p14:tracePt t="25927" x="1690688" y="5091113"/>
          <p14:tracePt t="25935" x="1690688" y="5073650"/>
          <p14:tracePt t="25941" x="1682750" y="5064125"/>
          <p14:tracePt t="25948" x="1682750" y="5056188"/>
          <p14:tracePt t="25961" x="1674813" y="5048250"/>
          <p14:tracePt t="25969" x="1665288" y="5030788"/>
          <p14:tracePt t="25975" x="1657350" y="5030788"/>
          <p14:tracePt t="25982" x="1657350" y="5013325"/>
          <p14:tracePt t="25989" x="1649413" y="5005388"/>
          <p14:tracePt t="25995" x="1639888" y="5005388"/>
          <p14:tracePt t="26002" x="1622425" y="4987925"/>
          <p14:tracePt t="26009" x="1622425" y="4979988"/>
          <p14:tracePt t="26019" x="1614488" y="4979988"/>
          <p14:tracePt t="26023" x="1606550" y="4979988"/>
          <p14:tracePt t="26064" x="1597025" y="4979988"/>
          <p14:tracePt t="26159" x="1589088" y="4997450"/>
          <p14:tracePt t="26172" x="1589088" y="5005388"/>
          <p14:tracePt t="26180" x="1581150" y="5013325"/>
          <p14:tracePt t="26186" x="1581150" y="5030788"/>
          <p14:tracePt t="26193" x="1581150" y="5038725"/>
          <p14:tracePt t="26202" x="1581150" y="5056188"/>
          <p14:tracePt t="26206" x="1581150" y="5073650"/>
          <p14:tracePt t="26213" x="1581150" y="5091113"/>
          <p14:tracePt t="26220" x="1581150" y="5116513"/>
          <p14:tracePt t="26227" x="1581150" y="5141913"/>
          <p14:tracePt t="26234" x="1581150" y="5167313"/>
          <p14:tracePt t="26241" x="1581150" y="5192713"/>
          <p14:tracePt t="26247" x="1581150" y="5200650"/>
          <p14:tracePt t="26254" x="1581150" y="5226050"/>
          <p14:tracePt t="26261" x="1581150" y="5243513"/>
          <p14:tracePt t="26268" x="1581150" y="5251450"/>
          <p14:tracePt t="26275" x="1581150" y="5268913"/>
          <p14:tracePt t="26282" x="1581150" y="5276850"/>
          <p14:tracePt t="26288" x="1581150" y="5286375"/>
          <p14:tracePt t="26295" x="1581150" y="5294313"/>
          <p14:tracePt t="26302" x="1581150" y="5302250"/>
          <p14:tracePt t="26309" x="1581150" y="5319713"/>
          <p14:tracePt t="26318" x="1581150" y="5327650"/>
          <p14:tracePt t="26322" x="1589088" y="5337175"/>
          <p14:tracePt t="26329" x="1589088" y="5345113"/>
          <p14:tracePt t="26336" x="1589088" y="5353050"/>
          <p14:tracePt t="26343" x="1597025" y="5353050"/>
          <p14:tracePt t="26352" x="1597025" y="5362575"/>
          <p14:tracePt t="26356" x="1597025" y="5370513"/>
          <p14:tracePt t="26364" x="1597025" y="5380038"/>
          <p14:tracePt t="26452" x="1606550" y="5380038"/>
          <p14:tracePt t="26479" x="1614488" y="5380038"/>
          <p14:tracePt t="26500" x="1622425" y="5380038"/>
          <p14:tracePt t="26533" x="1639888" y="5380038"/>
          <p14:tracePt t="26540" x="1657350" y="5380038"/>
          <p14:tracePt t="26547" x="1682750" y="5380038"/>
          <p14:tracePt t="26554" x="1700213" y="5380038"/>
          <p14:tracePt t="26560" x="1716088" y="5387975"/>
          <p14:tracePt t="26567" x="1751013" y="5387975"/>
          <p14:tracePt t="26574" x="1776413" y="5387975"/>
          <p14:tracePt t="26581" x="1784350" y="5387975"/>
          <p14:tracePt t="26588" x="1801813" y="5387975"/>
          <p14:tracePt t="26595" x="1819275" y="5387975"/>
          <p14:tracePt t="26608" x="1827213" y="5387975"/>
          <p14:tracePt t="26617" x="1835150" y="5387975"/>
          <p14:tracePt t="26697" x="1827213" y="5380038"/>
          <p14:tracePt t="26738" x="1819275" y="5370513"/>
          <p14:tracePt t="26744" x="1801813" y="5362575"/>
          <p14:tracePt t="26752" x="1801813" y="5345113"/>
          <p14:tracePt t="26758" x="1793875" y="5327650"/>
          <p14:tracePt t="26766" x="1776413" y="5311775"/>
          <p14:tracePt t="26772" x="1766888" y="5286375"/>
          <p14:tracePt t="26778" x="1758950" y="5260975"/>
          <p14:tracePt t="26785" x="1751013" y="5226050"/>
          <p14:tracePt t="26792" x="1741488" y="5192713"/>
          <p14:tracePt t="26801" x="1741488" y="5175250"/>
          <p14:tracePt t="26806" x="1733550" y="5149850"/>
          <p14:tracePt t="26812" x="1733550" y="5132388"/>
          <p14:tracePt t="26819" x="1725613" y="5124450"/>
          <p14:tracePt t="26826" x="1725613" y="5116513"/>
          <p14:tracePt t="26835" x="1725613" y="5106988"/>
          <p14:tracePt t="26894" x="1725613" y="5099050"/>
          <p14:tracePt t="26922" x="1725613" y="5091113"/>
          <p14:tracePt t="26950" x="1733550" y="5081588"/>
          <p14:tracePt t="27310" x="1801813" y="5081588"/>
          <p14:tracePt t="27316" x="1920875" y="5081588"/>
          <p14:tracePt t="27323" x="2030413" y="5081588"/>
          <p14:tracePt t="27330" x="2159000" y="5081588"/>
          <p14:tracePt t="27337" x="2293938" y="5091113"/>
          <p14:tracePt t="27343" x="2413000" y="5099050"/>
          <p14:tracePt t="27351" x="2541588" y="5106988"/>
          <p14:tracePt t="27357" x="2633663" y="5106988"/>
          <p14:tracePt t="27364" x="2727325" y="5124450"/>
          <p14:tracePt t="27371" x="2813050" y="5132388"/>
          <p14:tracePt t="27377" x="2881313" y="5132388"/>
          <p14:tracePt t="27385" x="2940050" y="5132388"/>
          <p14:tracePt t="27391" x="3025775" y="5141913"/>
          <p14:tracePt t="27399" x="3084513" y="5141913"/>
          <p14:tracePt t="27405" x="3170238" y="5141913"/>
          <p14:tracePt t="27411" x="3228975" y="5149850"/>
          <p14:tracePt t="27419" x="3279775" y="5167313"/>
          <p14:tracePt t="27425" x="3322638" y="5167313"/>
          <p14:tracePt t="27433" x="3355975" y="5175250"/>
          <p14:tracePt t="27439" x="3382963" y="5175250"/>
          <p14:tracePt t="27446" x="3416300" y="5175250"/>
          <p14:tracePt t="27452" x="3433763" y="5175250"/>
          <p14:tracePt t="27459" x="3441700" y="5183188"/>
          <p14:tracePt t="27468" x="3459163" y="5183188"/>
          <p14:tracePt t="27473" x="3467100" y="5183188"/>
          <p14:tracePt t="27480" x="3467100" y="5192713"/>
          <p14:tracePt t="27493" x="3475038" y="5192713"/>
          <p14:tracePt t="27501" x="3475038" y="5200650"/>
          <p14:tracePt t="27554" x="3475038" y="5208588"/>
          <p14:tracePt t="27561" x="3475038" y="5235575"/>
          <p14:tracePt t="27568" x="3475038" y="5251450"/>
          <p14:tracePt t="27575" x="3475038" y="5286375"/>
          <p14:tracePt t="27582" x="3475038" y="5327650"/>
          <p14:tracePt t="27589" x="3475038" y="5370513"/>
          <p14:tracePt t="27595" x="3475038" y="5446713"/>
          <p14:tracePt t="27602" x="3459163" y="5507038"/>
          <p14:tracePt t="27609" x="3441700" y="5583238"/>
          <p14:tracePt t="27619" x="3416300" y="5641975"/>
          <p14:tracePt t="27622" x="3408363" y="5702300"/>
          <p14:tracePt t="27629" x="3382963" y="5778500"/>
          <p14:tracePt t="27636" x="3365500" y="5864225"/>
          <p14:tracePt t="27643" x="3330575" y="5940425"/>
          <p14:tracePt t="27650" x="3305175" y="5999163"/>
          <p14:tracePt t="27657" x="3297238" y="6059488"/>
          <p14:tracePt t="27664" x="3279775" y="6110288"/>
          <p14:tracePt t="27670" x="3263900" y="6143625"/>
          <p14:tracePt t="27677" x="3246438" y="6178550"/>
          <p14:tracePt t="27685" x="3228975" y="6203950"/>
          <p14:tracePt t="27691" x="3221038" y="6229350"/>
          <p14:tracePt t="27698" x="3203575" y="6246813"/>
          <p14:tracePt t="27711" x="3195638" y="6254750"/>
          <p14:tracePt t="27718" x="3195638" y="6262688"/>
          <p14:tracePt t="27733" x="3186113" y="6262688"/>
          <p14:tracePt t="27738" x="3178175" y="6262688"/>
          <p14:tracePt t="27745" x="3152775" y="6262688"/>
          <p14:tracePt t="27752" x="3127375" y="6262688"/>
          <p14:tracePt t="27759" x="3084513" y="6262688"/>
          <p14:tracePt t="27767" x="3067050" y="6262688"/>
          <p14:tracePt t="27772" x="3016250" y="6246813"/>
          <p14:tracePt t="27779" x="2974975" y="6229350"/>
          <p14:tracePt t="27786" x="2914650" y="6211888"/>
          <p14:tracePt t="27793" x="2846388" y="6178550"/>
          <p14:tracePt t="27801" x="2770188" y="6153150"/>
          <p14:tracePt t="27806" x="2693988" y="6102350"/>
          <p14:tracePt t="27814" x="2592388" y="6049963"/>
          <p14:tracePt t="27820" x="2489200" y="5999163"/>
          <p14:tracePt t="27827" x="2397125" y="5932488"/>
          <p14:tracePt t="27835" x="2303463" y="5864225"/>
          <p14:tracePt t="27840" x="2209800" y="5795963"/>
          <p14:tracePt t="27847" x="2133600" y="5727700"/>
          <p14:tracePt t="27854" x="2055813" y="5659438"/>
          <p14:tracePt t="27861" x="1971675" y="5600700"/>
          <p14:tracePt t="27869" x="1895475" y="5549900"/>
          <p14:tracePt t="27874" x="1819275" y="5489575"/>
          <p14:tracePt t="27881" x="1758950" y="5456238"/>
          <p14:tracePt t="27889" x="1716088" y="5430838"/>
          <p14:tracePt t="27895" x="1657350" y="5395913"/>
          <p14:tracePt t="27902" x="1631950" y="5387975"/>
          <p14:tracePt t="27909" x="1606550" y="5380038"/>
          <p14:tracePt t="27918" x="1597025" y="5370513"/>
          <p14:tracePt t="27922" x="1581150" y="5370513"/>
          <p14:tracePt t="27929" x="1571625" y="5370513"/>
          <p14:tracePt t="27936" x="1571625" y="5362575"/>
          <p14:tracePt t="27950" x="1571625" y="5353050"/>
          <p14:tracePt t="27970" x="1571625" y="5345113"/>
          <p14:tracePt t="27977" x="1571625" y="5337175"/>
          <p14:tracePt t="27990" x="1581150" y="5337175"/>
          <p14:tracePt t="27997" x="1589088" y="5337175"/>
          <p14:tracePt t="28004" x="1589088" y="5327650"/>
          <p14:tracePt t="28011" x="1597025" y="5319713"/>
          <p14:tracePt t="28018" x="1606550" y="5319713"/>
          <p14:tracePt t="28024" x="1606550" y="5311775"/>
          <p14:tracePt t="28099" x="1614488" y="5311775"/>
          <p14:tracePt t="28113" x="1622425" y="5311775"/>
          <p14:tracePt t="28119" x="1631950" y="5311775"/>
          <p14:tracePt t="28126" x="1639888" y="5319713"/>
          <p14:tracePt t="28133" x="1674813" y="5327650"/>
          <p14:tracePt t="28140" x="1700213" y="5327650"/>
          <p14:tracePt t="28147" x="1733550" y="5345113"/>
          <p14:tracePt t="28154" x="1776413" y="5353050"/>
          <p14:tracePt t="28160" x="1827213" y="5370513"/>
          <p14:tracePt t="28167" x="1844675" y="5387975"/>
          <p14:tracePt t="28174" x="1878013" y="5405438"/>
          <p14:tracePt t="28180" x="1903413" y="5421313"/>
          <p14:tracePt t="28188" x="1920875" y="5438775"/>
          <p14:tracePt t="28194" x="1938338" y="5446713"/>
          <p14:tracePt t="28201" x="1954213" y="5456238"/>
          <p14:tracePt t="28208" x="1963738" y="5472113"/>
          <p14:tracePt t="28216" x="1971675" y="5481638"/>
          <p14:tracePt t="28222" x="1979613" y="5489575"/>
          <p14:tracePt t="28242" x="1979613" y="5497513"/>
          <p14:tracePt t="28283" x="1979613" y="5507038"/>
          <p14:tracePt t="30380" x="1979613" y="5497513"/>
          <p14:tracePt t="30393" x="1979613" y="5489575"/>
          <p14:tracePt t="30407" x="1979613" y="5481638"/>
          <p14:tracePt t="30414" x="1989138" y="5472113"/>
          <p14:tracePt t="30802" x="1979613" y="5464175"/>
          <p14:tracePt t="30898" x="1979613" y="5456238"/>
          <p14:tracePt t="30917" x="1989138" y="5446713"/>
          <p14:tracePt t="30925" x="1997075" y="5438775"/>
          <p14:tracePt t="30938" x="1997075" y="5430838"/>
          <p14:tracePt t="30953" x="2005013" y="5430838"/>
          <p14:tracePt t="30958" x="2005013" y="5421313"/>
          <p14:tracePt t="30967" x="2005013" y="5413375"/>
          <p14:tracePt t="30986" x="2014538" y="5413375"/>
          <p14:tracePt t="30992" x="2014538" y="5405438"/>
          <p14:tracePt t="31027" x="2022475" y="5395913"/>
          <p14:tracePt t="31149" x="2030413" y="5387975"/>
          <p14:tracePt t="31169" x="2039938" y="5380038"/>
          <p14:tracePt t="31189" x="2047875" y="5370513"/>
          <p14:tracePt t="31442" x="2047875" y="5380038"/>
          <p14:tracePt t="31455" x="2047875" y="5387975"/>
          <p14:tracePt t="31469" x="2047875" y="5395913"/>
          <p14:tracePt t="31483" x="2047875" y="5405438"/>
          <p14:tracePt t="31503" x="2047875" y="5421313"/>
          <p14:tracePt t="31510" x="2047875" y="5430838"/>
          <p14:tracePt t="31531" x="2047875" y="5438775"/>
          <p14:tracePt t="31537" x="2047875" y="5446713"/>
          <p14:tracePt t="31558" x="2047875" y="5456238"/>
          <p14:tracePt t="31567" x="2047875" y="5464175"/>
          <p14:tracePt t="31578" x="2047875" y="5472113"/>
          <p14:tracePt t="31585" x="2047875" y="5489575"/>
          <p14:tracePt t="31626" x="2047875" y="5497513"/>
          <p14:tracePt t="31673" x="2039938" y="5507038"/>
          <p14:tracePt t="31694" x="2039938" y="5514975"/>
          <p14:tracePt t="31707" x="2030413" y="5514975"/>
          <p14:tracePt t="31715" x="2030413" y="5524500"/>
          <p14:tracePt t="31721" x="2030413" y="5532438"/>
          <p14:tracePt t="31741" x="2030413" y="5540375"/>
          <p14:tracePt t="31762" x="2030413" y="5549900"/>
          <p14:tracePt t="31803" x="2030413" y="5557838"/>
          <p14:tracePt t="31830" x="2022475" y="5557838"/>
          <p14:tracePt t="31850" x="2014538" y="5557838"/>
          <p14:tracePt t="31878" x="2014538" y="5549900"/>
          <p14:tracePt t="31891" x="2014538" y="5540375"/>
          <p14:tracePt t="31905" x="2014538" y="5524500"/>
          <p14:tracePt t="31912" x="2005013" y="5514975"/>
          <p14:tracePt t="31918" x="1997075" y="5507038"/>
          <p14:tracePt t="31925" x="1989138" y="5497513"/>
          <p14:tracePt t="31934" x="1989138" y="5489575"/>
          <p14:tracePt t="31939" x="1979613" y="5472113"/>
          <p14:tracePt t="31946" x="1979613" y="5456238"/>
          <p14:tracePt t="31953" x="1971675" y="5446713"/>
          <p14:tracePt t="31959" x="1963738" y="5430838"/>
          <p14:tracePt t="31968" x="1963738" y="5421313"/>
          <p14:tracePt t="31980" x="1963738" y="5413375"/>
          <p14:tracePt t="31987" x="1954213" y="5405438"/>
          <p14:tracePt t="32007" x="1954213" y="5395913"/>
          <p14:tracePt t="35176" x="1997075" y="5395913"/>
          <p14:tracePt t="35182" x="2098675" y="5395913"/>
          <p14:tracePt t="35189" x="2209800" y="5395913"/>
          <p14:tracePt t="35196" x="2354263" y="5395913"/>
          <p14:tracePt t="35203" x="2489200" y="5395913"/>
          <p14:tracePt t="35209" x="2693988" y="5405438"/>
          <p14:tracePt t="35216" x="2897188" y="5421313"/>
          <p14:tracePt t="35223" x="3144838" y="5430838"/>
          <p14:tracePt t="35231" x="3355975" y="5464175"/>
          <p14:tracePt t="35237" x="3629025" y="5481638"/>
          <p14:tracePt t="35244" x="3925888" y="5514975"/>
          <p14:tracePt t="35250" x="4113213" y="5524500"/>
          <p14:tracePt t="35257" x="4249738" y="5549900"/>
          <p14:tracePt t="35266" x="4427538" y="5549900"/>
          <p14:tracePt t="35270" x="4589463" y="5575300"/>
          <p14:tracePt t="35277" x="4741863" y="5583238"/>
          <p14:tracePt t="35284" x="4886325" y="5626100"/>
          <p14:tracePt t="35291" x="5013325" y="5641975"/>
          <p14:tracePt t="35299" x="5132388" y="5676900"/>
          <p14:tracePt t="35304" x="5235575" y="5710238"/>
          <p14:tracePt t="35312" x="5337175" y="5761038"/>
          <p14:tracePt t="35318" x="5430838" y="5803900"/>
          <p14:tracePt t="35325" x="5514975" y="5846763"/>
          <p14:tracePt t="35333" x="5591175" y="5897563"/>
          <p14:tracePt t="35339" x="5659438" y="5940425"/>
          <p14:tracePt t="35346" x="5735638" y="5991225"/>
          <p14:tracePt t="35353" x="5813425" y="6049963"/>
          <p14:tracePt t="35360" x="5864225" y="6102350"/>
          <p14:tracePt t="35367" x="5905500" y="6135688"/>
          <p14:tracePt t="35373" x="5932488" y="6178550"/>
          <p14:tracePt t="35381" x="5957888" y="6211888"/>
          <p14:tracePt t="35387" x="5957888" y="6221413"/>
          <p14:tracePt t="35647" x="5983288" y="6229350"/>
          <p14:tracePt t="35654" x="6016625" y="6237288"/>
          <p14:tracePt t="35661" x="6034088" y="6246813"/>
          <p14:tracePt t="35668" x="6059488" y="6254750"/>
          <p14:tracePt t="35675" x="6076950" y="6262688"/>
          <p14:tracePt t="35683" x="6092825" y="6262688"/>
          <p14:tracePt t="35695" x="6110288" y="6262688"/>
          <p14:tracePt t="35709" x="6118225" y="6262688"/>
          <p14:tracePt t="35716" x="6135688" y="6262688"/>
          <p14:tracePt t="35729" x="6161088" y="6262688"/>
          <p14:tracePt t="35736" x="6169025" y="6262688"/>
          <p14:tracePt t="35742" x="6194425" y="6262688"/>
          <p14:tracePt t="35749" x="6211888" y="6262688"/>
          <p14:tracePt t="35756" x="6229350" y="6254750"/>
          <p14:tracePt t="35763" x="6246813" y="6254750"/>
          <p14:tracePt t="35770" x="6262688" y="6246813"/>
          <p14:tracePt t="35784" x="6272213" y="6246813"/>
          <p14:tracePt t="35790" x="6288088" y="6246813"/>
          <p14:tracePt t="35804" x="6288088" y="6237288"/>
          <p14:tracePt t="35838" x="6297613" y="6237288"/>
          <p14:tracePt t="35865" x="6305550" y="6237288"/>
          <p14:tracePt t="35885" x="6313488" y="6246813"/>
          <p14:tracePt t="35926" x="6323013" y="6246813"/>
          <p14:tracePt t="35947" x="6338888" y="6246813"/>
          <p14:tracePt t="35953" x="6348413" y="6246813"/>
          <p14:tracePt t="35960" x="6365875" y="6246813"/>
          <p14:tracePt t="35974" x="6399213" y="6246813"/>
          <p14:tracePt t="35983" x="6407150" y="6246813"/>
          <p14:tracePt t="35988" x="6432550" y="6246813"/>
          <p14:tracePt t="35995" x="6457950" y="6246813"/>
          <p14:tracePt t="36001" x="6475413" y="6229350"/>
          <p14:tracePt t="36008" x="6500813" y="6229350"/>
          <p14:tracePt t="36016" x="6518275" y="6221413"/>
          <p14:tracePt t="36022" x="6535738" y="6203950"/>
          <p14:tracePt t="36035" x="6543675" y="6194425"/>
          <p14:tracePt t="36042" x="6551613" y="6194425"/>
          <p14:tracePt t="36056" x="6561138" y="6194425"/>
          <p14:tracePt t="36063" x="6586538" y="6186488"/>
          <p14:tracePt t="36069" x="6594475" y="6186488"/>
          <p14:tracePt t="36076" x="6619875" y="6186488"/>
          <p14:tracePt t="36083" x="6645275" y="6186488"/>
          <p14:tracePt t="36090" x="6662738" y="6178550"/>
          <p14:tracePt t="36097" x="6688138" y="6178550"/>
          <p14:tracePt t="36103" x="6713538" y="6169025"/>
          <p14:tracePt t="36110" x="6721475" y="6169025"/>
          <p14:tracePt t="36117" x="6738938" y="6161088"/>
          <p14:tracePt t="36123" x="6746875" y="6161088"/>
          <p14:tracePt t="36132" x="6746875" y="6153150"/>
          <p14:tracePt t="36137" x="6756400" y="6143625"/>
          <p14:tracePt t="36151" x="6756400" y="6135688"/>
          <p14:tracePt t="36158" x="6764338" y="6135688"/>
          <p14:tracePt t="36179" x="6772275" y="6135688"/>
          <p14:tracePt t="36185" x="6772275" y="6127750"/>
          <p14:tracePt t="36199" x="6789738" y="6127750"/>
          <p14:tracePt t="36205" x="6815138" y="6118225"/>
          <p14:tracePt t="36213" x="6824663" y="6110288"/>
          <p14:tracePt t="36219" x="6858000" y="6092825"/>
          <p14:tracePt t="36226" x="6883400" y="6084888"/>
          <p14:tracePt t="36234" x="6916738" y="6076950"/>
          <p14:tracePt t="36240" x="6943725" y="6076950"/>
          <p14:tracePt t="36247" x="6959600" y="6076950"/>
          <p14:tracePt t="36253" x="6977063" y="6067425"/>
          <p14:tracePt t="36260" x="6985000" y="6067425"/>
          <p14:tracePt t="36267" x="6985000" y="6059488"/>
          <p14:tracePt t="36281" x="6994525" y="6059488"/>
          <p14:tracePt t="41472" x="6994525" y="6042025"/>
          <p14:tracePt t="41478" x="7002463" y="6016625"/>
          <p14:tracePt t="41484" x="7010400" y="5991225"/>
          <p14:tracePt t="41491" x="7027863" y="5957888"/>
          <p14:tracePt t="41498" x="7027863" y="5922963"/>
          <p14:tracePt t="41505" x="7035800" y="5880100"/>
          <p14:tracePt t="41511" x="7053263" y="5846763"/>
          <p14:tracePt t="41519" x="7053263" y="5813425"/>
          <p14:tracePt t="41525" x="7061200" y="5788025"/>
          <p14:tracePt t="41532" x="7070725" y="5770563"/>
          <p14:tracePt t="41539" x="7078663" y="5735638"/>
          <p14:tracePt t="41547" x="7078663" y="5710238"/>
          <p14:tracePt t="41553" x="7078663" y="5702300"/>
          <p14:tracePt t="41559" x="7078663" y="5694363"/>
          <p14:tracePt t="41566" x="7078663" y="5684838"/>
          <p14:tracePt t="41582" x="7078663" y="5676900"/>
          <p14:tracePt t="41628" x="7070725" y="5659438"/>
          <p14:tracePt t="41634" x="7070725" y="5651500"/>
          <p14:tracePt t="41641" x="7061200" y="5634038"/>
          <p14:tracePt t="41648" x="7045325" y="5616575"/>
          <p14:tracePt t="41655" x="7019925" y="5591175"/>
          <p14:tracePt t="41662" x="7002463" y="5565775"/>
          <p14:tracePt t="41668" x="6969125" y="5540375"/>
          <p14:tracePt t="41675" x="6934200" y="5507038"/>
          <p14:tracePt t="41682" x="6883400" y="5464175"/>
          <p14:tracePt t="41689" x="6815138" y="5430838"/>
          <p14:tracePt t="41697" x="6756400" y="5405438"/>
          <p14:tracePt t="41702" x="6688138" y="5362575"/>
          <p14:tracePt t="41709" x="6627813" y="5327650"/>
          <p14:tracePt t="41716" x="6561138" y="5286375"/>
          <p14:tracePt t="41723" x="6526213" y="5260975"/>
          <p14:tracePt t="41732" x="6475413" y="5235575"/>
          <p14:tracePt t="41736" x="6442075" y="5208588"/>
          <p14:tracePt t="41743" x="6407150" y="5192713"/>
          <p14:tracePt t="41750" x="6373813" y="5175250"/>
          <p14:tracePt t="41757" x="6338888" y="5157788"/>
          <p14:tracePt t="41765" x="6313488" y="5149850"/>
          <p14:tracePt t="41770" x="6288088" y="5132388"/>
          <p14:tracePt t="41778" x="6280150" y="5132388"/>
          <p14:tracePt t="41784" x="6272213" y="5132388"/>
          <p14:tracePt t="41791" x="6254750" y="5124450"/>
          <p14:tracePt t="41805" x="6246813" y="5116513"/>
          <p14:tracePt t="41818" x="6237288" y="5116513"/>
          <p14:tracePt t="41866" x="6246813" y="5116513"/>
          <p14:tracePt t="41886" x="6254750" y="5124450"/>
          <p14:tracePt t="41893" x="6280150" y="5132388"/>
          <p14:tracePt t="41900" x="6297613" y="5141913"/>
          <p14:tracePt t="41907" x="6323013" y="5149850"/>
          <p14:tracePt t="41915" x="6348413" y="5157788"/>
          <p14:tracePt t="41920" x="6381750" y="5175250"/>
          <p14:tracePt t="41928" x="6416675" y="5183188"/>
          <p14:tracePt t="41934" x="6457950" y="5192713"/>
          <p14:tracePt t="41941" x="6510338" y="5200650"/>
          <p14:tracePt t="41948" x="6551613" y="5208588"/>
          <p14:tracePt t="41954" x="6611938" y="5208588"/>
          <p14:tracePt t="41961" x="6670675" y="5218113"/>
          <p14:tracePt t="41968" x="6746875" y="5218113"/>
          <p14:tracePt t="41975" x="6799263" y="5218113"/>
          <p14:tracePt t="41982" x="6875463" y="5218113"/>
          <p14:tracePt t="41988" x="6943725" y="5218113"/>
          <p14:tracePt t="41995" x="7002463" y="5218113"/>
          <p14:tracePt t="42002" x="7070725" y="5218113"/>
          <p14:tracePt t="42009" x="7146925" y="5218113"/>
          <p14:tracePt t="42016" x="7232650" y="5218113"/>
          <p14:tracePt t="42023" x="7316788" y="5218113"/>
          <p14:tracePt t="42032" x="7402513" y="5218113"/>
          <p14:tracePt t="42036" x="7478713" y="5208588"/>
          <p14:tracePt t="42043" x="7529513" y="5208588"/>
          <p14:tracePt t="42050" x="7580313" y="5200650"/>
          <p14:tracePt t="42056" x="7623175" y="5200650"/>
          <p14:tracePt t="42065" x="7656513" y="5192713"/>
          <p14:tracePt t="42070" x="7691438" y="5183188"/>
          <p14:tracePt t="42078" x="7716838" y="5183188"/>
          <p14:tracePt t="42084" x="7742238" y="5183188"/>
          <p14:tracePt t="42090" x="7775575" y="5183188"/>
          <p14:tracePt t="42098" x="7800975" y="5183188"/>
          <p14:tracePt t="42104" x="7826375" y="5192713"/>
          <p14:tracePt t="42111" x="7861300" y="5200650"/>
          <p14:tracePt t="42118" x="7886700" y="5200650"/>
          <p14:tracePt t="42124" x="7920038" y="5200650"/>
          <p14:tracePt t="42132" x="7954963" y="5208588"/>
          <p14:tracePt t="42138" x="7980363" y="5208588"/>
          <p14:tracePt t="42145" x="8013700" y="5208588"/>
          <p14:tracePt t="42152" x="8039100" y="5208588"/>
          <p14:tracePt t="42158" x="8056563" y="5208588"/>
          <p14:tracePt t="42165" x="8064500" y="5226050"/>
          <p14:tracePt t="42172" x="8081963" y="5226050"/>
          <p14:tracePt t="42180" x="8081963" y="5235575"/>
          <p14:tracePt t="42186" x="8089900" y="5235575"/>
          <p14:tracePt t="42233" x="8089900" y="5243513"/>
          <p14:tracePt t="42261" x="8047038" y="5260975"/>
          <p14:tracePt t="42268" x="8013700" y="5268913"/>
          <p14:tracePt t="42274" x="7954963" y="5276850"/>
          <p14:tracePt t="42281" x="7869238" y="5294313"/>
          <p14:tracePt t="42288" x="7767638" y="5302250"/>
          <p14:tracePt t="42295" x="7656513" y="5311775"/>
          <p14:tracePt t="42302" x="7529513" y="5337175"/>
          <p14:tracePt t="42308" x="7385050" y="5337175"/>
          <p14:tracePt t="42315" x="7248525" y="5362575"/>
          <p14:tracePt t="42322" x="7121525" y="5370513"/>
          <p14:tracePt t="42329" x="6994525" y="5370513"/>
          <p14:tracePt t="42336" x="6875463" y="5370513"/>
          <p14:tracePt t="42342" x="6764338" y="5370513"/>
          <p14:tracePt t="42349" x="6680200" y="5370513"/>
          <p14:tracePt t="42356" x="6594475" y="5370513"/>
          <p14:tracePt t="42363" x="6518275" y="5362575"/>
          <p14:tracePt t="42370" x="6483350" y="5362575"/>
          <p14:tracePt t="42377" x="6467475" y="5362575"/>
          <p14:tracePt t="42383" x="6442075" y="5362575"/>
          <p14:tracePt t="42390" x="6432550" y="5362575"/>
          <p14:tracePt t="42451" x="6442075" y="5362575"/>
          <p14:tracePt t="42458" x="6492875" y="5362575"/>
          <p14:tracePt t="42465" x="6551613" y="5362575"/>
          <p14:tracePt t="42472" x="6637338" y="5345113"/>
          <p14:tracePt t="42479" x="6738938" y="5345113"/>
          <p14:tracePt t="42485" x="6840538" y="5345113"/>
          <p14:tracePt t="42492" x="6951663" y="5353050"/>
          <p14:tracePt t="42499" x="7061200" y="5353050"/>
          <p14:tracePt t="42506" x="7180263" y="5353050"/>
          <p14:tracePt t="42513" x="7291388" y="5362575"/>
          <p14:tracePt t="42519" x="7392988" y="5362575"/>
          <p14:tracePt t="42526" x="7461250" y="5362575"/>
          <p14:tracePt t="42533" x="7504113" y="5362575"/>
          <p14:tracePt t="42540" x="7554913" y="5370513"/>
          <p14:tracePt t="42548" x="7572375" y="5370513"/>
          <p14:tracePt t="42553" x="7597775" y="5370513"/>
          <p14:tracePt t="42561" x="7605713" y="5370513"/>
          <p14:tracePt t="42574" x="7613650" y="5370513"/>
          <p14:tracePt t="42999" x="7537450" y="5327650"/>
          <p14:tracePt t="43006" x="7350125" y="5200650"/>
          <p14:tracePt t="43013" x="7088188" y="4987925"/>
          <p14:tracePt t="43019" x="6789738" y="4767263"/>
          <p14:tracePt t="43026" x="6416675" y="4486275"/>
          <p14:tracePt t="43033" x="6008688" y="4181475"/>
          <p14:tracePt t="43040" x="5575300" y="3875088"/>
          <p14:tracePt t="43049" x="5056188" y="3527425"/>
          <p14:tracePt t="43053" x="4538663" y="3160713"/>
          <p14:tracePt t="43061" x="3994150" y="2787650"/>
          <p14:tracePt t="43067" x="3416300" y="2413000"/>
          <p14:tracePt t="43074" x="2871788" y="2065338"/>
          <p14:tracePt t="43082" x="2379663" y="1700213"/>
          <p14:tracePt t="43088" x="1920875" y="1411288"/>
          <p14:tracePt t="43094" x="1546225" y="1155700"/>
          <p14:tracePt t="43102" x="1231900" y="925513"/>
          <p14:tracePt t="43108" x="968375" y="755650"/>
          <p14:tracePt t="43115" x="790575" y="620713"/>
          <p14:tracePt t="43121" x="636588" y="509588"/>
          <p14:tracePt t="43129" x="552450" y="441325"/>
          <p14:tracePt t="43135" x="458788" y="382588"/>
          <p14:tracePt t="43142" x="400050" y="322263"/>
          <p14:tracePt t="43148" x="374650" y="271463"/>
          <p14:tracePt t="43155" x="347663" y="246063"/>
          <p14:tracePt t="43163" x="331788" y="220663"/>
          <p14:tracePt t="43169" x="322263" y="195263"/>
          <p14:tracePt t="43422" x="246063" y="144463"/>
          <p14:tracePt t="43429" x="136525" y="76200"/>
          <p14:tracePt t="43436" x="7938" y="174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mc:AlternateContent xmlns:mc="http://schemas.openxmlformats.org/markup-compatibility/2006" xmlns:a14="http://schemas.microsoft.com/office/drawing/2010/main">
        <mc:Choice Requires="a14">
          <p:sp>
            <p:nvSpPr>
              <p:cNvPr id="6146" name="Text Box 28"/>
              <p:cNvSpPr txBox="1">
                <a:spLocks noChangeArrowheads="1"/>
              </p:cNvSpPr>
              <p:nvPr/>
            </p:nvSpPr>
            <p:spPr bwMode="auto">
              <a:xfrm>
                <a:off x="463023" y="1100693"/>
                <a:ext cx="8325666" cy="47631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just"/>
                <a:r>
                  <a:rPr lang="en-GB" sz="2200" dirty="0"/>
                  <a:t>USS technique to measure relative permeability – Johnson et al (1957)</a:t>
                </a:r>
              </a:p>
              <a:p>
                <a:pPr marL="342900" indent="-342900" algn="just">
                  <a:buFont typeface="Arial" panose="020B0604020202020204" pitchFamily="34" charset="0"/>
                  <a:buChar char="•"/>
                </a:pPr>
                <a:r>
                  <a:rPr lang="en-GB" sz="2200" dirty="0"/>
                  <a:t>Theory assumes two conditions: </a:t>
                </a:r>
              </a:p>
              <a:p>
                <a:pPr marL="1085850" lvl="1" indent="-342900" algn="just">
                  <a:buFont typeface="Courier New" panose="02070309020205020404" pitchFamily="49" charset="0"/>
                  <a:buChar char="o"/>
                </a:pPr>
                <a:r>
                  <a:rPr lang="en-GB" sz="2200" dirty="0"/>
                  <a:t>high flow velocity;</a:t>
                </a:r>
              </a:p>
              <a:p>
                <a:pPr marL="1085850" lvl="1" indent="-342900" algn="just">
                  <a:buFont typeface="Courier New" panose="02070309020205020404" pitchFamily="49" charset="0"/>
                  <a:buChar char="o"/>
                </a:pPr>
                <a:r>
                  <a:rPr lang="en-GB" sz="2200" dirty="0"/>
                  <a:t>constant flow rate. </a:t>
                </a:r>
              </a:p>
              <a:p>
                <a:pPr lvl="1" indent="0" algn="just"/>
                <a:endParaRPr lang="en-GB" sz="2200" dirty="0"/>
              </a:p>
              <a:p>
                <a:pPr algn="ct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𝑘</m:t>
                        </m:r>
                      </m:e>
                      <m:sub>
                        <m:r>
                          <a:rPr lang="en-US" sz="2200" i="1">
                            <a:latin typeface="Cambria Math" panose="02040503050406030204" pitchFamily="18" charset="0"/>
                          </a:rPr>
                          <m:t>𝑟𝑜</m:t>
                        </m:r>
                      </m:sub>
                    </m:sSub>
                    <m:r>
                      <a:rPr lang="en-US" sz="2200" i="1">
                        <a:latin typeface="Cambria Math" panose="02040503050406030204" pitchFamily="18" charset="0"/>
                      </a:rPr>
                      <m:t>=</m:t>
                    </m:r>
                    <m:f>
                      <m:fPr>
                        <m:ctrlPr>
                          <a:rPr lang="en-US" sz="2200" i="1">
                            <a:latin typeface="Cambria Math" panose="02040503050406030204" pitchFamily="18" charset="0"/>
                          </a:rPr>
                        </m:ctrlPr>
                      </m:fPr>
                      <m:num>
                        <m:sSub>
                          <m:sSubPr>
                            <m:ctrlPr>
                              <a:rPr lang="en-US" sz="2200" i="1">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𝑜</m:t>
                            </m:r>
                          </m:sub>
                        </m:sSub>
                        <m:r>
                          <a:rPr lang="en-US" sz="2200" i="1">
                            <a:latin typeface="Cambria Math" panose="02040503050406030204" pitchFamily="18" charset="0"/>
                          </a:rPr>
                          <m:t>∗</m:t>
                        </m:r>
                        <m:r>
                          <a:rPr lang="en-US" sz="2200" i="1">
                            <a:latin typeface="Cambria Math" panose="02040503050406030204" pitchFamily="18" charset="0"/>
                          </a:rPr>
                          <m:t>𝑑</m:t>
                        </m:r>
                        <m:d>
                          <m:dPr>
                            <m:ctrlPr>
                              <a:rPr lang="en-US" sz="2200" i="1">
                                <a:latin typeface="Cambria Math" panose="02040503050406030204" pitchFamily="18" charset="0"/>
                              </a:rPr>
                            </m:ctrlPr>
                          </m:dPr>
                          <m:e>
                            <m:f>
                              <m:fPr>
                                <m:ctrlPr>
                                  <a:rPr lang="en-US" sz="2200" i="1">
                                    <a:latin typeface="Cambria Math" panose="02040503050406030204" pitchFamily="18" charset="0"/>
                                  </a:rPr>
                                </m:ctrlPr>
                              </m:fPr>
                              <m:num>
                                <m:r>
                                  <a:rPr lang="en-US" sz="2200" i="1">
                                    <a:latin typeface="Cambria Math" panose="02040503050406030204" pitchFamily="18" charset="0"/>
                                  </a:rPr>
                                  <m:t>1</m:t>
                                </m:r>
                              </m:num>
                              <m:den>
                                <m:sSub>
                                  <m:sSubPr>
                                    <m:ctrlPr>
                                      <a:rPr lang="en-US" sz="2200" i="1">
                                        <a:latin typeface="Cambria Math" panose="02040503050406030204" pitchFamily="18" charset="0"/>
                                      </a:rPr>
                                    </m:ctrlPr>
                                  </m:sSubPr>
                                  <m:e>
                                    <m:r>
                                      <a:rPr lang="en-US" sz="2200" i="1">
                                        <a:latin typeface="Cambria Math" panose="02040503050406030204" pitchFamily="18" charset="0"/>
                                      </a:rPr>
                                      <m:t>𝑄</m:t>
                                    </m:r>
                                  </m:e>
                                  <m:sub>
                                    <m:r>
                                      <a:rPr lang="en-US" sz="2200" i="1">
                                        <a:latin typeface="Cambria Math" panose="02040503050406030204" pitchFamily="18" charset="0"/>
                                      </a:rPr>
                                      <m:t>𝑖</m:t>
                                    </m:r>
                                  </m:sub>
                                </m:sSub>
                              </m:den>
                            </m:f>
                          </m:e>
                        </m:d>
                      </m:num>
                      <m:den>
                        <m:r>
                          <a:rPr lang="en-US" sz="2200" i="1">
                            <a:latin typeface="Cambria Math" panose="02040503050406030204" pitchFamily="18" charset="0"/>
                          </a:rPr>
                          <m:t>𝑑</m:t>
                        </m:r>
                        <m:d>
                          <m:dPr>
                            <m:ctrlPr>
                              <a:rPr lang="en-US" sz="2200" i="1">
                                <a:latin typeface="Cambria Math" panose="02040503050406030204" pitchFamily="18" charset="0"/>
                              </a:rPr>
                            </m:ctrlPr>
                          </m:dPr>
                          <m:e>
                            <m:f>
                              <m:fPr>
                                <m:ctrlPr>
                                  <a:rPr lang="en-US" sz="2200" i="1">
                                    <a:latin typeface="Cambria Math" panose="02040503050406030204" pitchFamily="18" charset="0"/>
                                  </a:rPr>
                                </m:ctrlPr>
                              </m:fPr>
                              <m:num>
                                <m:r>
                                  <a:rPr lang="en-US" sz="2200" i="1">
                                    <a:latin typeface="Cambria Math" panose="02040503050406030204" pitchFamily="18" charset="0"/>
                                  </a:rPr>
                                  <m:t>1</m:t>
                                </m:r>
                              </m:num>
                              <m:den>
                                <m:sSub>
                                  <m:sSubPr>
                                    <m:ctrlPr>
                                      <a:rPr lang="en-US" sz="2200" i="1">
                                        <a:latin typeface="Cambria Math" panose="02040503050406030204" pitchFamily="18" charset="0"/>
                                      </a:rPr>
                                    </m:ctrlPr>
                                  </m:sSubPr>
                                  <m:e>
                                    <m:r>
                                      <a:rPr lang="en-US" sz="2200" i="1">
                                        <a:latin typeface="Cambria Math" panose="02040503050406030204" pitchFamily="18" charset="0"/>
                                      </a:rPr>
                                      <m:t>𝑄</m:t>
                                    </m:r>
                                  </m:e>
                                  <m:sub>
                                    <m:r>
                                      <a:rPr lang="en-US" sz="2200" i="1">
                                        <a:latin typeface="Cambria Math" panose="02040503050406030204" pitchFamily="18" charset="0"/>
                                      </a:rPr>
                                      <m:t>𝑖</m:t>
                                    </m:r>
                                  </m:sub>
                                </m:sSub>
                                <m:sSub>
                                  <m:sSubPr>
                                    <m:ctrlPr>
                                      <a:rPr lang="en-US" sz="2200" i="1">
                                        <a:latin typeface="Cambria Math" panose="02040503050406030204" pitchFamily="18" charset="0"/>
                                      </a:rPr>
                                    </m:ctrlPr>
                                  </m:sSubPr>
                                  <m:e>
                                    <m:r>
                                      <a:rPr lang="en-US" sz="2200" i="1">
                                        <a:latin typeface="Cambria Math" panose="02040503050406030204" pitchFamily="18" charset="0"/>
                                      </a:rPr>
                                      <m:t>𝐼</m:t>
                                    </m:r>
                                  </m:e>
                                  <m:sub>
                                    <m:r>
                                      <a:rPr lang="en-US" sz="2200" i="1">
                                        <a:latin typeface="Cambria Math" panose="02040503050406030204" pitchFamily="18" charset="0"/>
                                      </a:rPr>
                                      <m:t>𝑟</m:t>
                                    </m:r>
                                  </m:sub>
                                </m:sSub>
                              </m:den>
                            </m:f>
                          </m:e>
                        </m:d>
                      </m:den>
                    </m:f>
                  </m:oMath>
                </a14:m>
                <a:r>
                  <a:rPr lang="en-US" sz="2200" dirty="0"/>
                  <a:t>  and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𝑘</m:t>
                        </m:r>
                      </m:e>
                      <m:sub>
                        <m:r>
                          <a:rPr lang="en-US" sz="2200" i="1">
                            <a:latin typeface="Cambria Math" panose="02040503050406030204" pitchFamily="18" charset="0"/>
                          </a:rPr>
                          <m:t>𝑟𝑤</m:t>
                        </m:r>
                      </m:sub>
                    </m:sSub>
                    <m:r>
                      <a:rPr lang="en-US" sz="2200" i="1">
                        <a:latin typeface="Cambria Math" panose="02040503050406030204" pitchFamily="18" charset="0"/>
                      </a:rPr>
                      <m:t>= </m:t>
                    </m:r>
                    <m:f>
                      <m:fPr>
                        <m:ctrlPr>
                          <a:rPr lang="en-US" sz="2200" i="1">
                            <a:latin typeface="Cambria Math" panose="02040503050406030204" pitchFamily="18" charset="0"/>
                          </a:rPr>
                        </m:ctrlPr>
                      </m:fPr>
                      <m:num>
                        <m:d>
                          <m:dPr>
                            <m:ctrlPr>
                              <a:rPr lang="en-US" sz="2200" i="1">
                                <a:latin typeface="Cambria Math" panose="02040503050406030204" pitchFamily="18" charset="0"/>
                              </a:rPr>
                            </m:ctrlPr>
                          </m:dPr>
                          <m:e>
                            <m:r>
                              <a:rPr lang="en-US" sz="2200" i="1">
                                <a:latin typeface="Cambria Math" panose="02040503050406030204" pitchFamily="18" charset="0"/>
                              </a:rPr>
                              <m:t>1</m:t>
                            </m:r>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𝑜</m:t>
                                </m:r>
                              </m:sub>
                            </m:sSub>
                          </m:e>
                        </m:d>
                        <m:r>
                          <a:rPr lang="en-US" sz="2200" i="1">
                            <a:latin typeface="Cambria Math" panose="02040503050406030204" pitchFamily="18" charset="0"/>
                          </a:rPr>
                          <m:t>  </m:t>
                        </m:r>
                      </m:num>
                      <m:den>
                        <m:sSub>
                          <m:sSubPr>
                            <m:ctrlPr>
                              <a:rPr lang="en-US" sz="2200" i="1">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𝑜</m:t>
                            </m:r>
                          </m:sub>
                        </m:sSub>
                      </m:den>
                    </m:f>
                    <m:f>
                      <m:fPr>
                        <m:ctrlPr>
                          <a:rPr lang="en-US" sz="2200" i="1">
                            <a:latin typeface="Cambria Math" panose="02040503050406030204" pitchFamily="18" charset="0"/>
                          </a:rPr>
                        </m:ctrlPr>
                      </m:fPr>
                      <m:num>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𝜇</m:t>
                            </m:r>
                          </m:e>
                          <m:sub>
                            <m:r>
                              <a:rPr lang="en-US" sz="2200" i="1">
                                <a:latin typeface="Cambria Math" panose="02040503050406030204" pitchFamily="18" charset="0"/>
                                <a:ea typeface="Cambria Math" panose="02040503050406030204" pitchFamily="18" charset="0"/>
                              </a:rPr>
                              <m:t>𝑤</m:t>
                            </m:r>
                          </m:sub>
                        </m:sSub>
                      </m:num>
                      <m:den>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𝜇</m:t>
                            </m:r>
                          </m:e>
                          <m:sub>
                            <m:r>
                              <a:rPr lang="en-US" sz="2200" i="1">
                                <a:latin typeface="Cambria Math" panose="02040503050406030204" pitchFamily="18" charset="0"/>
                                <a:ea typeface="Cambria Math" panose="02040503050406030204" pitchFamily="18" charset="0"/>
                              </a:rPr>
                              <m:t>𝑜</m:t>
                            </m:r>
                          </m:sub>
                        </m:sSub>
                      </m:den>
                    </m:f>
                    <m:sSub>
                      <m:sSubPr>
                        <m:ctrlPr>
                          <a:rPr lang="en-US" sz="2200" i="1">
                            <a:latin typeface="Cambria Math" panose="02040503050406030204" pitchFamily="18" charset="0"/>
                          </a:rPr>
                        </m:ctrlPr>
                      </m:sSubPr>
                      <m:e>
                        <m:r>
                          <a:rPr lang="en-US" sz="2200" i="1">
                            <a:latin typeface="Cambria Math" panose="02040503050406030204" pitchFamily="18" charset="0"/>
                          </a:rPr>
                          <m:t>𝑘</m:t>
                        </m:r>
                      </m:e>
                      <m:sub>
                        <m:r>
                          <a:rPr lang="en-US" sz="2200" i="1">
                            <a:latin typeface="Cambria Math" panose="02040503050406030204" pitchFamily="18" charset="0"/>
                          </a:rPr>
                          <m:t>𝑟𝑜</m:t>
                        </m:r>
                      </m:sub>
                    </m:sSub>
                    <m:r>
                      <a:rPr lang="en-US" sz="2200" i="1">
                        <a:latin typeface="Cambria Math" panose="02040503050406030204" pitchFamily="18" charset="0"/>
                      </a:rPr>
                      <m:t> </m:t>
                    </m:r>
                  </m:oMath>
                </a14:m>
                <a:endParaRPr lang="en-US" sz="2200" dirty="0"/>
              </a:p>
              <a:p>
                <a:pPr algn="just"/>
                <a:r>
                  <a:rPr lang="en-US" sz="2200" dirty="0"/>
                  <a:t>where:</a:t>
                </a:r>
              </a:p>
              <a:p>
                <a:pPr algn="just"/>
                <a:r>
                  <a:rPr lang="en-US" sz="2200" dirty="0"/>
                  <a:t> - </a:t>
                </a:r>
                <a14:m>
                  <m:oMath xmlns:m="http://schemas.openxmlformats.org/officeDocument/2006/math">
                    <m:r>
                      <a:rPr lang="en-US" sz="2200" i="1">
                        <a:latin typeface="Cambria Math" panose="02040503050406030204" pitchFamily="18" charset="0"/>
                      </a:rPr>
                      <m:t>𝑓</m:t>
                    </m:r>
                    <m:r>
                      <a:rPr lang="en-US" sz="2200" i="1">
                        <a:latin typeface="Cambria Math" panose="02040503050406030204" pitchFamily="18" charset="0"/>
                      </a:rPr>
                      <m:t>, </m:t>
                    </m:r>
                    <m:sSub>
                      <m:sSubPr>
                        <m:ctrlPr>
                          <a:rPr lang="en-US" sz="2200" i="1">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𝑜</m:t>
                        </m:r>
                      </m:sub>
                    </m:sSub>
                  </m:oMath>
                </a14:m>
                <a:r>
                  <a:rPr lang="en-US" sz="2200" dirty="0"/>
                  <a:t>are fraction of displacing and displaced phase in flowing system; </a:t>
                </a:r>
              </a:p>
              <a:p>
                <a:pPr algn="just"/>
                <a:r>
                  <a:rPr lang="en-US" sz="2200" dirty="0"/>
                  <a:t>-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𝐼</m:t>
                        </m:r>
                      </m:e>
                      <m:sub>
                        <m:r>
                          <a:rPr lang="en-US" sz="2200" i="1">
                            <a:latin typeface="Cambria Math" panose="02040503050406030204" pitchFamily="18" charset="0"/>
                          </a:rPr>
                          <m:t>𝑟</m:t>
                        </m:r>
                      </m:sub>
                    </m:sSub>
                  </m:oMath>
                </a14:m>
                <a:r>
                  <a:rPr lang="en-US" sz="2200" dirty="0"/>
                  <a:t> - relative injectivity</a:t>
                </a:r>
              </a:p>
              <a:p>
                <a:pPr algn="just"/>
                <a:endParaRPr lang="en-GB" sz="2200" dirty="0"/>
              </a:p>
            </p:txBody>
          </p:sp>
        </mc:Choice>
        <mc:Fallback xmlns="">
          <p:sp>
            <p:nvSpPr>
              <p:cNvPr id="6146" name="Text Box 28"/>
              <p:cNvSpPr txBox="1">
                <a:spLocks noRot="1" noChangeAspect="1" noMove="1" noResize="1" noEditPoints="1" noAdjustHandles="1" noChangeArrowheads="1" noChangeShapeType="1" noTextEdit="1"/>
              </p:cNvSpPr>
              <p:nvPr/>
            </p:nvSpPr>
            <p:spPr bwMode="auto">
              <a:xfrm>
                <a:off x="463023" y="1100693"/>
                <a:ext cx="8325666" cy="4763163"/>
              </a:xfrm>
              <a:prstGeom prst="rect">
                <a:avLst/>
              </a:prstGeom>
              <a:blipFill>
                <a:blip r:embed="rId5"/>
                <a:stretch>
                  <a:fillRect l="-952" t="-768" r="-9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LID4096">
                    <a:noFill/>
                  </a:rPr>
                  <a:t> </a:t>
                </a:r>
              </a:p>
            </p:txBody>
          </p:sp>
        </mc:Fallback>
      </mc:AlternateContent>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6</a:t>
            </a:fld>
            <a:endParaRPr lang="en-US" sz="1400" dirty="0">
              <a:solidFill>
                <a:srgbClr val="000000"/>
              </a:solidFill>
            </a:endParaRPr>
          </a:p>
        </p:txBody>
      </p:sp>
      <p:pic>
        <p:nvPicPr>
          <p:cNvPr id="3" name="Picture 2"/>
          <p:cNvPicPr>
            <a:picLocks noChangeAspect="1"/>
          </p:cNvPicPr>
          <p:nvPr/>
        </p:nvPicPr>
        <p:blipFill>
          <a:blip r:embed="rId6"/>
          <a:stretch>
            <a:fillRect/>
          </a:stretch>
        </p:blipFill>
        <p:spPr>
          <a:xfrm>
            <a:off x="4559300" y="3416300"/>
            <a:ext cx="12700" cy="12700"/>
          </a:xfrm>
          <a:prstGeom prst="rect">
            <a:avLst/>
          </a:prstGeom>
        </p:spPr>
      </p:pic>
      <p:pic>
        <p:nvPicPr>
          <p:cNvPr id="4" name="Picture 3"/>
          <p:cNvPicPr>
            <a:picLocks noChangeAspect="1"/>
          </p:cNvPicPr>
          <p:nvPr/>
        </p:nvPicPr>
        <p:blipFill>
          <a:blip r:embed="rId6"/>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3028"/>
            <a:ext cx="9144000" cy="8042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2877" y="123661"/>
            <a:ext cx="9016324" cy="461665"/>
          </a:xfrm>
          <a:prstGeom prst="rect">
            <a:avLst/>
          </a:prstGeom>
        </p:spPr>
        <p:txBody>
          <a:bodyPr wrap="square">
            <a:spAutoFit/>
          </a:bodyPr>
          <a:lstStyle/>
          <a:p>
            <a:r>
              <a:rPr lang="en-US" b="1" dirty="0">
                <a:solidFill>
                  <a:srgbClr val="000000"/>
                </a:solidFill>
                <a:latin typeface="Arial Rounded MT Bold"/>
                <a:cs typeface="Arial Rounded MT Bold"/>
              </a:rPr>
              <a:t>Introduction – Relative permeability (Johnson et al. (1957))</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1" name="Audio 10">
            <a:hlinkClick r:id="" action="ppaction://media"/>
            <a:extLst>
              <a:ext uri="{FF2B5EF4-FFF2-40B4-BE49-F238E27FC236}">
                <a16:creationId xmlns:a16="http://schemas.microsoft.com/office/drawing/2014/main" id="{2FA9AD99-55C6-451D-AE3E-52D24DE24C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3037919687"/>
      </p:ext>
    </p:extLst>
  </p:cSld>
  <p:clrMapOvr>
    <a:masterClrMapping/>
  </p:clrMapOvr>
  <mc:AlternateContent xmlns:mc="http://schemas.openxmlformats.org/markup-compatibility/2006" xmlns:p14="http://schemas.microsoft.com/office/powerpoint/2010/main">
    <mc:Choice Requires="p14">
      <p:transition spd="slow" p14:dur="2000" advTm="34531"/>
    </mc:Choice>
    <mc:Fallback xmlns="">
      <p:transition spd="slow" advTm="3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3814" x="6611938" y="2608263"/>
          <p14:tracePt t="4088" x="6611938" y="2633663"/>
          <p14:tracePt t="4096" x="6611938" y="2643188"/>
          <p14:tracePt t="4102" x="6602413" y="2660650"/>
          <p14:tracePt t="4108" x="6586538" y="2676525"/>
          <p14:tracePt t="4123" x="6586538" y="2686050"/>
          <p14:tracePt t="4132" x="6577013" y="2686050"/>
          <p14:tracePt t="8419" x="7010400" y="2506663"/>
          <p14:tracePt t="8463" x="7019925" y="2498725"/>
          <p14:tracePt t="8471" x="7002463" y="2473325"/>
          <p14:tracePt t="8479" x="6969125" y="2438400"/>
          <p14:tracePt t="8488" x="6951663" y="2430463"/>
          <p14:tracePt t="8491" x="6943725" y="2422525"/>
          <p14:tracePt t="8499" x="6934200" y="2413000"/>
          <p14:tracePt t="8507" x="6916738" y="2397125"/>
          <p14:tracePt t="8519" x="6908800" y="2397125"/>
          <p14:tracePt t="8527" x="6900863" y="2379663"/>
          <p14:tracePt t="8535" x="6875463" y="2354263"/>
          <p14:tracePt t="8544" x="6865938" y="2344738"/>
          <p14:tracePt t="8552" x="6850063" y="2344738"/>
          <p14:tracePt t="8555" x="6840538" y="2336800"/>
          <p14:tracePt t="8627" x="6840538" y="2319338"/>
          <p14:tracePt t="8660" x="6840538" y="2293938"/>
          <p14:tracePt t="8667" x="6840538" y="2260600"/>
          <p14:tracePt t="8675" x="6858000" y="2243138"/>
          <p14:tracePt t="8683" x="6883400" y="2217738"/>
          <p14:tracePt t="8691" x="6934200" y="2149475"/>
          <p14:tracePt t="8699" x="6943725" y="2124075"/>
          <p14:tracePt t="8707" x="6969125" y="2082800"/>
          <p14:tracePt t="8715" x="7010400" y="2014538"/>
          <p14:tracePt t="8727" x="7061200" y="1963738"/>
          <p14:tracePt t="8735" x="7096125" y="1928813"/>
          <p14:tracePt t="8743" x="7096125" y="1920875"/>
          <p14:tracePt t="8751" x="7096125" y="1903413"/>
          <p14:tracePt t="8759" x="7096125" y="1885950"/>
          <p14:tracePt t="8775" x="7096125" y="1844675"/>
          <p14:tracePt t="8783" x="7096125" y="1827213"/>
          <p14:tracePt t="8787" x="7096125" y="1801813"/>
          <p14:tracePt t="8796" x="7096125" y="1793875"/>
          <p14:tracePt t="8803" x="7096125" y="1784350"/>
          <p14:tracePt t="8811" x="7096125" y="1776413"/>
          <p14:tracePt t="9001" x="7096125" y="1766888"/>
          <p14:tracePt t="9008" x="7070725" y="1766888"/>
          <p14:tracePt t="9015" x="7035800" y="1766888"/>
          <p14:tracePt t="9023" x="6977063" y="1766888"/>
          <p14:tracePt t="9031" x="6951663" y="1766888"/>
          <p14:tracePt t="9039" x="6908800" y="1766888"/>
          <p14:tracePt t="9047" x="6850063" y="1766888"/>
          <p14:tracePt t="9055" x="6799263" y="1776413"/>
          <p14:tracePt t="9063" x="6772275" y="1776413"/>
          <p14:tracePt t="9067" x="6746875" y="1793875"/>
          <p14:tracePt t="9075" x="6738938" y="1801813"/>
          <p14:tracePt t="9099" x="6731000" y="1801813"/>
          <p14:tracePt t="9115" x="6721475" y="1819275"/>
          <p14:tracePt t="9123" x="6713538" y="1819275"/>
          <p14:tracePt t="15225" x="7121525" y="1758950"/>
          <p14:tracePt t="15484" x="7121525" y="1766888"/>
          <p14:tracePt t="15508" x="7113588" y="1776413"/>
          <p14:tracePt t="15516" x="7104063" y="1776413"/>
          <p14:tracePt t="15524" x="7078663" y="1801813"/>
          <p14:tracePt t="15531" x="7053263" y="1819275"/>
          <p14:tracePt t="15539" x="6994525" y="1844675"/>
          <p14:tracePt t="15547" x="6934200" y="1860550"/>
          <p14:tracePt t="15555" x="6875463" y="1885950"/>
          <p14:tracePt t="15563" x="6832600" y="1885950"/>
          <p14:tracePt t="15571" x="6807200" y="1885950"/>
          <p14:tracePt t="15579" x="6781800" y="1885950"/>
          <p14:tracePt t="15587" x="6764338" y="1903413"/>
          <p14:tracePt t="15595" x="6738938" y="1911350"/>
          <p14:tracePt t="15603" x="6731000" y="1911350"/>
          <p14:tracePt t="15612" x="6713538" y="1911350"/>
          <p14:tracePt t="15619" x="6696075" y="1928813"/>
          <p14:tracePt t="15628" x="6688138" y="1928813"/>
          <p14:tracePt t="15643" x="6680200" y="1928813"/>
          <p14:tracePt t="15707" x="6662738" y="1938338"/>
          <p14:tracePt t="15715" x="6662738" y="1946275"/>
          <p14:tracePt t="15724" x="6662738" y="1954213"/>
          <p14:tracePt t="16437" x="6645275" y="1963738"/>
          <p14:tracePt t="16444" x="6637338" y="1963738"/>
          <p14:tracePt t="16449" x="6637338" y="1971675"/>
          <p14:tracePt t="16455" x="6619875" y="1971675"/>
          <p14:tracePt t="16463" x="6611938" y="1971675"/>
          <p14:tracePt t="16472" x="6594475" y="1971675"/>
          <p14:tracePt t="16479" x="6577013" y="1971675"/>
          <p14:tracePt t="16487" x="6569075" y="1979613"/>
          <p14:tracePt t="16496" x="6561138" y="1989138"/>
          <p14:tracePt t="16572" x="6551613" y="1989138"/>
          <p14:tracePt t="16580" x="6526213" y="2005013"/>
          <p14:tracePt t="16587" x="6510338" y="2022475"/>
          <p14:tracePt t="16596" x="6492875" y="2030413"/>
          <p14:tracePt t="16604" x="6467475" y="2039938"/>
          <p14:tracePt t="16619" x="6442075" y="2047875"/>
          <p14:tracePt t="16675" x="6432550" y="2047875"/>
          <p14:tracePt t="16683" x="6424613" y="2065338"/>
          <p14:tracePt t="16692" x="6424613" y="2073275"/>
          <p14:tracePt t="16707" x="6442075" y="2082800"/>
          <p14:tracePt t="16715" x="6475413" y="2090738"/>
          <p14:tracePt t="16723" x="6526213" y="2098675"/>
          <p14:tracePt t="16731" x="6569075" y="2098675"/>
          <p14:tracePt t="16739" x="6586538" y="2108200"/>
          <p14:tracePt t="16983" x="6577013" y="2108200"/>
          <p14:tracePt t="16991" x="6551613" y="2124075"/>
          <p14:tracePt t="16999" x="6543675" y="2124075"/>
          <p14:tracePt t="17023" x="6518275" y="2133600"/>
          <p14:tracePt t="17027" x="6492875" y="2149475"/>
          <p14:tracePt t="17031" x="6483350" y="2149475"/>
          <p14:tracePt t="17039" x="6457950" y="2166938"/>
          <p14:tracePt t="17047" x="6432550" y="2174875"/>
          <p14:tracePt t="17055" x="6416675" y="2174875"/>
          <p14:tracePt t="17063" x="6391275" y="2174875"/>
          <p14:tracePt t="17071" x="6365875" y="2174875"/>
          <p14:tracePt t="17079" x="6330950" y="2200275"/>
          <p14:tracePt t="17087" x="6280150" y="2235200"/>
          <p14:tracePt t="17091" x="6246813" y="2235200"/>
          <p14:tracePt t="17099" x="6221413" y="2252663"/>
          <p14:tracePt t="17107" x="6153150" y="2260600"/>
          <p14:tracePt t="17115" x="6110288" y="2278063"/>
          <p14:tracePt t="17123" x="6076950" y="2286000"/>
          <p14:tracePt t="17131" x="6034088" y="2293938"/>
          <p14:tracePt t="17140" x="5983288" y="2319338"/>
          <p14:tracePt t="17147" x="5922963" y="2328863"/>
          <p14:tracePt t="17155" x="5864225" y="2344738"/>
          <p14:tracePt t="17163" x="5813425" y="2354263"/>
          <p14:tracePt t="17171" x="5795963" y="2362200"/>
          <p14:tracePt t="17179" x="5778500" y="2362200"/>
          <p14:tracePt t="17187" x="5761038" y="2362200"/>
          <p14:tracePt t="17203" x="5753100" y="2362200"/>
          <p14:tracePt t="17211" x="5745163" y="2362200"/>
          <p14:tracePt t="17219" x="5735638" y="2362200"/>
          <p14:tracePt t="17235" x="5719763" y="2362200"/>
          <p14:tracePt t="17243" x="5710238" y="2362200"/>
          <p14:tracePt t="17276" x="5694363" y="2362200"/>
          <p14:tracePt t="17283" x="5668963" y="2362200"/>
          <p14:tracePt t="17291" x="5659438" y="2362200"/>
          <p14:tracePt t="17299" x="5634038" y="2362200"/>
          <p14:tracePt t="17307" x="5616575" y="2362200"/>
          <p14:tracePt t="17315" x="5600700" y="2354263"/>
          <p14:tracePt t="17323" x="5583238" y="2354263"/>
          <p14:tracePt t="17331" x="5557838" y="2354263"/>
          <p14:tracePt t="17339" x="5549900" y="2354263"/>
          <p14:tracePt t="17347" x="5532438" y="2344738"/>
          <p14:tracePt t="17363" x="5524500" y="2344738"/>
          <p14:tracePt t="17513" x="5514975" y="2328863"/>
          <p14:tracePt t="17520" x="5507038" y="2319338"/>
          <p14:tracePt t="17563" x="5497513" y="2319338"/>
          <p14:tracePt t="17679" x="5489575" y="2319338"/>
          <p14:tracePt t="17687" x="5481638" y="2319338"/>
          <p14:tracePt t="17695" x="5472113" y="2311400"/>
          <p14:tracePt t="18826" x="5464175" y="2293938"/>
          <p14:tracePt t="18830" x="5464175" y="2286000"/>
          <p14:tracePt t="18836" x="5472113" y="2268538"/>
          <p14:tracePt t="18844" x="5524500" y="2252663"/>
          <p14:tracePt t="18851" x="5532438" y="2252663"/>
          <p14:tracePt t="19220" x="5514975" y="2252663"/>
          <p14:tracePt t="19228" x="5507038" y="2252663"/>
          <p14:tracePt t="19243" x="5497513" y="2252663"/>
          <p14:tracePt t="19251" x="5489575" y="2252663"/>
          <p14:tracePt t="19259" x="5481638" y="2252663"/>
          <p14:tracePt t="19267" x="5464175" y="2252663"/>
          <p14:tracePt t="19283" x="5446713" y="2252663"/>
          <p14:tracePt t="19291" x="5438775" y="2252663"/>
          <p14:tracePt t="19340" x="5430838" y="2252663"/>
          <p14:tracePt t="19364" x="5421313" y="2252663"/>
          <p14:tracePt t="19404" x="5413375" y="2252663"/>
          <p14:tracePt t="19412" x="5405438" y="2252663"/>
          <p14:tracePt t="19451" x="5387975" y="2252663"/>
          <p14:tracePt t="21092" x="5387975" y="2260600"/>
          <p14:tracePt t="21099" x="5337175" y="2303463"/>
          <p14:tracePt t="21107" x="5243513" y="2344738"/>
          <p14:tracePt t="21115" x="5091113" y="2438400"/>
          <p14:tracePt t="21123" x="4946650" y="2532063"/>
          <p14:tracePt t="21131" x="4827588" y="2592388"/>
          <p14:tracePt t="21139" x="4724400" y="2633663"/>
          <p14:tracePt t="21144" x="4657725" y="2668588"/>
          <p14:tracePt t="21151" x="4640263" y="2676525"/>
          <p14:tracePt t="21160" x="4622800" y="2676525"/>
          <p14:tracePt t="21167" x="4597400" y="2686050"/>
          <p14:tracePt t="21175" x="4572000" y="2693988"/>
          <p14:tracePt t="21227" x="4554538" y="2701925"/>
          <p14:tracePt t="21235" x="4538663" y="2711450"/>
          <p14:tracePt t="21243" x="4513263" y="2719388"/>
          <p14:tracePt t="21251" x="4495800" y="2736850"/>
          <p14:tracePt t="21259" x="4495800" y="2744788"/>
          <p14:tracePt t="21267" x="4486275" y="2744788"/>
          <p14:tracePt t="21275" x="4470400" y="2752725"/>
          <p14:tracePt t="21283" x="4445000" y="2770188"/>
          <p14:tracePt t="21292" x="4435475" y="2795588"/>
          <p14:tracePt t="21300" x="4435475" y="2805113"/>
          <p14:tracePt t="21308" x="4445000" y="2813050"/>
          <p14:tracePt t="21315" x="4486275" y="2813050"/>
          <p14:tracePt t="21323" x="4579938" y="2795588"/>
          <p14:tracePt t="21331" x="4640263" y="2770188"/>
          <p14:tracePt t="21492" x="4640263" y="2787650"/>
          <p14:tracePt t="21500" x="4665663" y="2787650"/>
          <p14:tracePt t="21516" x="4657725" y="2813050"/>
          <p14:tracePt t="21524" x="4673600" y="2805113"/>
          <p14:tracePt t="21531" x="4691063" y="2795588"/>
          <p14:tracePt t="21579" x="4673600" y="2795588"/>
          <p14:tracePt t="21587" x="4665663" y="2795588"/>
          <p14:tracePt t="21596" x="4657725" y="2795588"/>
          <p14:tracePt t="21619" x="4648200" y="2795588"/>
          <p14:tracePt t="21660" x="4630738" y="2795588"/>
          <p14:tracePt t="21667" x="4614863" y="2795588"/>
          <p14:tracePt t="21684" x="4605338" y="2795588"/>
          <p14:tracePt t="21708" x="4589463" y="2795588"/>
          <p14:tracePt t="21748" x="4572000" y="2795588"/>
          <p14:tracePt t="23084" x="4546600" y="2795588"/>
          <p14:tracePt t="23091" x="4503738" y="2795588"/>
          <p14:tracePt t="23099" x="4435475" y="2795588"/>
          <p14:tracePt t="23107" x="4368800" y="2795588"/>
          <p14:tracePt t="23115" x="4291013" y="2795588"/>
          <p14:tracePt t="23123" x="4224338" y="2795588"/>
          <p14:tracePt t="23131" x="4146550" y="2795588"/>
          <p14:tracePt t="23139" x="3976688" y="2795588"/>
          <p14:tracePt t="23147" x="3832225" y="2805113"/>
          <p14:tracePt t="23155" x="3722688" y="2813050"/>
          <p14:tracePt t="23163" x="3603625" y="2838450"/>
          <p14:tracePt t="23171" x="3509963" y="2846388"/>
          <p14:tracePt t="23179" x="3408363" y="2871788"/>
          <p14:tracePt t="23187" x="3305175" y="2897188"/>
          <p14:tracePt t="23195" x="3203575" y="2914650"/>
          <p14:tracePt t="23203" x="3101975" y="2940050"/>
          <p14:tracePt t="23211" x="2974975" y="2974975"/>
          <p14:tracePt t="23219" x="2855913" y="3008313"/>
          <p14:tracePt t="23227" x="2736850" y="3059113"/>
          <p14:tracePt t="23235" x="2608263" y="3076575"/>
          <p14:tracePt t="23243" x="2481263" y="3119438"/>
          <p14:tracePt t="23251" x="2336800" y="3152775"/>
          <p14:tracePt t="23263" x="2192338" y="3186113"/>
          <p14:tracePt t="23271" x="2065338" y="3238500"/>
          <p14:tracePt t="23279" x="1946275" y="3279775"/>
          <p14:tracePt t="23287" x="1870075" y="3314700"/>
          <p14:tracePt t="23295" x="1793875" y="3348038"/>
          <p14:tracePt t="23303" x="1766888" y="3373438"/>
          <p14:tracePt t="23308" x="1733550" y="3408363"/>
          <p14:tracePt t="23315" x="1690688" y="3449638"/>
          <p14:tracePt t="23323" x="1682750" y="3467100"/>
          <p14:tracePt t="23331" x="1674813" y="3517900"/>
          <p14:tracePt t="23339" x="1657350" y="3578225"/>
          <p14:tracePt t="23347" x="1631950" y="3654425"/>
          <p14:tracePt t="23355" x="1614488" y="3722688"/>
          <p14:tracePt t="23363" x="1589088" y="3841750"/>
          <p14:tracePt t="23371" x="1563688" y="3943350"/>
          <p14:tracePt t="23379" x="1555750" y="4027488"/>
          <p14:tracePt t="23387" x="1555750" y="4105275"/>
          <p14:tracePt t="23395" x="1581150" y="4164013"/>
          <p14:tracePt t="23403" x="1589088" y="4189413"/>
          <p14:tracePt t="23411" x="1606550" y="4214813"/>
          <p14:tracePt t="23419" x="1622425" y="4224338"/>
          <p14:tracePt t="23609" x="1631950" y="4224338"/>
          <p14:tracePt t="23616" x="1639888" y="4224338"/>
          <p14:tracePt t="23624" x="1682750" y="4214813"/>
          <p14:tracePt t="23632" x="1700213" y="4206875"/>
          <p14:tracePt t="23640" x="1725613" y="4189413"/>
          <p14:tracePt t="23647" x="1758950" y="4181475"/>
          <p14:tracePt t="23655" x="1766888" y="4181475"/>
          <p14:tracePt t="23663" x="1793875" y="4164013"/>
          <p14:tracePt t="23671" x="1801813" y="4156075"/>
          <p14:tracePt t="24233" x="1809750" y="4156075"/>
          <p14:tracePt t="24252" x="1852613" y="4156075"/>
          <p14:tracePt t="24257" x="1885950" y="4156075"/>
          <p14:tracePt t="24264" x="1954213" y="4156075"/>
          <p14:tracePt t="24271" x="2022475" y="4156075"/>
          <p14:tracePt t="24279" x="2098675" y="4156075"/>
          <p14:tracePt t="24287" x="2166938" y="4156075"/>
          <p14:tracePt t="24295" x="2227263" y="4156075"/>
          <p14:tracePt t="24303" x="2286000" y="4156075"/>
          <p14:tracePt t="24307" x="2328863" y="4156075"/>
          <p14:tracePt t="24311" x="2336800" y="4156075"/>
          <p14:tracePt t="24320" x="2362200" y="4156075"/>
          <p14:tracePt t="24568" x="2387600" y="4156075"/>
          <p14:tracePt t="24575" x="2430463" y="4156075"/>
          <p14:tracePt t="24584" x="2532063" y="4164013"/>
          <p14:tracePt t="24588" x="2643188" y="4164013"/>
          <p14:tracePt t="24596" x="2778125" y="4164013"/>
          <p14:tracePt t="24604" x="2932113" y="4164013"/>
          <p14:tracePt t="24612" x="3094038" y="4164013"/>
          <p14:tracePt t="24619" x="3279775" y="4164013"/>
          <p14:tracePt t="24627" x="3459163" y="4164013"/>
          <p14:tracePt t="24635" x="3636963" y="4164013"/>
          <p14:tracePt t="24643" x="3790950" y="4164013"/>
          <p14:tracePt t="24651" x="3943350" y="4164013"/>
          <p14:tracePt t="24660" x="4070350" y="4146550"/>
          <p14:tracePt t="24667" x="4189413" y="4121150"/>
          <p14:tracePt t="24675" x="4283075" y="4113213"/>
          <p14:tracePt t="24684" x="4359275" y="4105275"/>
          <p14:tracePt t="24691" x="4419600" y="4087813"/>
          <p14:tracePt t="24699" x="4445000" y="4079875"/>
          <p14:tracePt t="24708" x="4478338" y="4079875"/>
          <p14:tracePt t="24715" x="4521200" y="4062413"/>
          <p14:tracePt t="24724" x="4546600" y="4052888"/>
          <p14:tracePt t="24731" x="4597400" y="4044950"/>
          <p14:tracePt t="24739" x="4640263" y="4037013"/>
          <p14:tracePt t="24747" x="4699000" y="4027488"/>
          <p14:tracePt t="24755" x="4759325" y="4027488"/>
          <p14:tracePt t="24763" x="4784725" y="4027488"/>
          <p14:tracePt t="24771" x="4818063" y="4019550"/>
          <p14:tracePt t="24779" x="4860925" y="4011613"/>
          <p14:tracePt t="24787" x="4886325" y="4011613"/>
          <p14:tracePt t="24795" x="4911725" y="4011613"/>
          <p14:tracePt t="24811" x="4919663" y="4011613"/>
          <p14:tracePt t="25044" x="4903788" y="4011613"/>
          <p14:tracePt t="25052" x="4835525" y="4011613"/>
          <p14:tracePt t="25060" x="4716463" y="4019550"/>
          <p14:tracePt t="25067" x="4579938" y="4044950"/>
          <p14:tracePt t="25075" x="4394200" y="4070350"/>
          <p14:tracePt t="25084" x="4181475" y="4105275"/>
          <p14:tracePt t="25091" x="3943350" y="4113213"/>
          <p14:tracePt t="25099" x="3697288" y="4146550"/>
          <p14:tracePt t="25107" x="3424238" y="4181475"/>
          <p14:tracePt t="25115" x="3152775" y="4197350"/>
          <p14:tracePt t="25124" x="2914650" y="4206875"/>
          <p14:tracePt t="25131" x="2727325" y="4224338"/>
          <p14:tracePt t="25139" x="2574925" y="4232275"/>
          <p14:tracePt t="25147" x="2447925" y="4249738"/>
          <p14:tracePt t="25155" x="2344738" y="4257675"/>
          <p14:tracePt t="25163" x="2278063" y="4265613"/>
          <p14:tracePt t="25171" x="2217738" y="4283075"/>
          <p14:tracePt t="25179" x="2209800" y="4283075"/>
          <p14:tracePt t="25187" x="2200275" y="4283075"/>
          <p14:tracePt t="25195" x="2192338" y="4283075"/>
          <p14:tracePt t="25380" x="2174875" y="4283075"/>
          <p14:tracePt t="25784" x="2166938" y="4265613"/>
          <p14:tracePt t="25789" x="2166938" y="4240213"/>
          <p14:tracePt t="25797" x="2184400" y="4224338"/>
          <p14:tracePt t="25804" x="2192338" y="4189413"/>
          <p14:tracePt t="25808" x="2192338" y="4164013"/>
          <p14:tracePt t="25812" x="2209800" y="4130675"/>
          <p14:tracePt t="25819" x="2243138" y="4079875"/>
          <p14:tracePt t="25827" x="2243138" y="4052888"/>
          <p14:tracePt t="25835" x="2252663" y="4027488"/>
          <p14:tracePt t="25843" x="2260600" y="4027488"/>
          <p14:tracePt t="25852" x="2260600" y="4019550"/>
          <p14:tracePt t="25860" x="2260600" y="4002088"/>
          <p14:tracePt t="25867" x="2260600" y="3986213"/>
          <p14:tracePt t="25871" x="2260600" y="3968750"/>
          <p14:tracePt t="25880" x="2268538" y="3960813"/>
          <p14:tracePt t="25887" x="2278063" y="3925888"/>
          <p14:tracePt t="25895" x="2293938" y="3900488"/>
          <p14:tracePt t="25903" x="2311400" y="3875088"/>
          <p14:tracePt t="25911" x="2311400" y="3867150"/>
          <p14:tracePt t="25919" x="2319338" y="3857625"/>
          <p14:tracePt t="25927" x="2344738" y="3832225"/>
          <p14:tracePt t="25931" x="2362200" y="3806825"/>
          <p14:tracePt t="25939" x="2397125" y="3790950"/>
          <p14:tracePt t="25947" x="2422525" y="3763963"/>
          <p14:tracePt t="25960" x="2438400" y="3756025"/>
          <p14:tracePt t="25963" x="2463800" y="3738563"/>
          <p14:tracePt t="25971" x="2489200" y="3722688"/>
          <p14:tracePt t="25979" x="2506663" y="3705225"/>
          <p14:tracePt t="25987" x="2524125" y="3697288"/>
          <p14:tracePt t="25995" x="2532063" y="3687763"/>
          <p14:tracePt t="26003" x="2541588" y="3679825"/>
          <p14:tracePt t="26027" x="2549525" y="3679825"/>
          <p14:tracePt t="26112" x="2549525" y="3646488"/>
          <p14:tracePt t="26120" x="2549525" y="3619500"/>
          <p14:tracePt t="26128" x="2549525" y="3586163"/>
          <p14:tracePt t="26143" x="2549525" y="3568700"/>
          <p14:tracePt t="26159" x="2549525" y="3552825"/>
          <p14:tracePt t="26167" x="2549525" y="3527425"/>
          <p14:tracePt t="26171" x="2549525" y="3517900"/>
          <p14:tracePt t="26179" x="2541588" y="3502025"/>
          <p14:tracePt t="26187" x="2524125" y="3484563"/>
          <p14:tracePt t="26203" x="2524125" y="3467100"/>
          <p14:tracePt t="26219" x="2498725" y="3441700"/>
          <p14:tracePt t="26235" x="2481263" y="3424238"/>
          <p14:tracePt t="26243" x="2473325" y="3424238"/>
          <p14:tracePt t="26260" x="2463800" y="3408363"/>
          <p14:tracePt t="26267" x="2463800" y="3398838"/>
          <p14:tracePt t="26549" x="2447925" y="3398838"/>
          <p14:tracePt t="26556" x="2438400" y="3416300"/>
          <p14:tracePt t="26562" x="2430463" y="3475038"/>
          <p14:tracePt t="26566" x="2422525" y="3552825"/>
          <p14:tracePt t="26572" x="2413000" y="3611563"/>
          <p14:tracePt t="26579" x="2397125" y="3671888"/>
          <p14:tracePt t="26587" x="2397125" y="3697288"/>
          <p14:tracePt t="26592" x="2397125" y="3722688"/>
          <p14:tracePt t="26595" x="2387600" y="3756025"/>
          <p14:tracePt t="26603" x="2387600" y="3790950"/>
          <p14:tracePt t="26611" x="2387600" y="3832225"/>
          <p14:tracePt t="26619" x="2387600" y="3867150"/>
          <p14:tracePt t="26627" x="2387600" y="3908425"/>
          <p14:tracePt t="26635" x="2371725" y="3943350"/>
          <p14:tracePt t="26643" x="2371725" y="3986213"/>
          <p14:tracePt t="26651" x="2362200" y="4019550"/>
          <p14:tracePt t="26655" x="2354263" y="4052888"/>
          <p14:tracePt t="26663" x="2354263" y="4062413"/>
          <p14:tracePt t="26671" x="2354263" y="4070350"/>
          <p14:tracePt t="26703" x="2354263" y="4087813"/>
          <p14:tracePt t="26715" x="2354263" y="4095750"/>
          <p14:tracePt t="26724" x="2354263" y="4121150"/>
          <p14:tracePt t="26731" x="2354263" y="4130675"/>
          <p14:tracePt t="26747" x="2379663" y="4130675"/>
          <p14:tracePt t="26755" x="2397125" y="4130675"/>
          <p14:tracePt t="26763" x="2455863" y="4113213"/>
          <p14:tracePt t="27065" x="2447925" y="4113213"/>
          <p14:tracePt t="27080" x="2430463" y="4113213"/>
          <p14:tracePt t="27088" x="2413000" y="4121150"/>
          <p14:tracePt t="27104" x="2379663" y="4130675"/>
          <p14:tracePt t="27107" x="2371725" y="4138613"/>
          <p14:tracePt t="27115" x="2328863" y="4171950"/>
          <p14:tracePt t="27124" x="2319338" y="4181475"/>
          <p14:tracePt t="27131" x="2311400" y="4181475"/>
          <p14:tracePt t="27139" x="2278063" y="4197350"/>
          <p14:tracePt t="27147" x="2260600" y="4214813"/>
          <p14:tracePt t="27155" x="2235200" y="4232275"/>
          <p14:tracePt t="27163" x="2217738" y="4249738"/>
          <p14:tracePt t="27171" x="2209800" y="4249738"/>
          <p14:tracePt t="27179" x="2209800" y="4265613"/>
          <p14:tracePt t="27195" x="2209800" y="4291013"/>
          <p14:tracePt t="27203" x="2209800" y="4333875"/>
          <p14:tracePt t="27211" x="2209800" y="4359275"/>
          <p14:tracePt t="27219" x="2235200" y="4394200"/>
          <p14:tracePt t="27227" x="2303463" y="4445000"/>
          <p14:tracePt t="27235" x="2371725" y="4513263"/>
          <p14:tracePt t="27243" x="2447925" y="4564063"/>
          <p14:tracePt t="27252" x="2524125" y="4622800"/>
          <p14:tracePt t="27259" x="2719388" y="4691063"/>
          <p14:tracePt t="27267" x="2889250" y="4741863"/>
          <p14:tracePt t="27276" x="3041650" y="4792663"/>
          <p14:tracePt t="27283" x="3170238" y="4827588"/>
          <p14:tracePt t="27292" x="3289300" y="4868863"/>
          <p14:tracePt t="27299" x="3390900" y="4903788"/>
          <p14:tracePt t="27307" x="3475038" y="4919663"/>
          <p14:tracePt t="27315" x="3552825" y="4946650"/>
          <p14:tracePt t="27323" x="3560763" y="4946650"/>
          <p14:tracePt t="27387" x="3568700" y="4937125"/>
          <p14:tracePt t="27395" x="3594100" y="4919663"/>
          <p14:tracePt t="27404" x="3611563" y="4919663"/>
          <p14:tracePt t="27411" x="3636963" y="4894263"/>
          <p14:tracePt t="27419" x="3662363" y="4886325"/>
          <p14:tracePt t="27427" x="3679825" y="4878388"/>
          <p14:tracePt t="27435" x="3705225" y="4860925"/>
          <p14:tracePt t="27443" x="3730625" y="4852988"/>
          <p14:tracePt t="27451" x="3763963" y="4843463"/>
          <p14:tracePt t="27459" x="3781425" y="4835525"/>
          <p14:tracePt t="27467" x="3806825" y="4827588"/>
          <p14:tracePt t="27476" x="3832225" y="4810125"/>
          <p14:tracePt t="27483" x="3867150" y="4802188"/>
          <p14:tracePt t="27492" x="3875088" y="4802188"/>
          <p14:tracePt t="27499" x="3892550" y="4802188"/>
          <p14:tracePt t="27761" x="3943350" y="4784725"/>
          <p14:tracePt t="27771" x="4002088" y="4784725"/>
          <p14:tracePt t="27779" x="4087813" y="4784725"/>
          <p14:tracePt t="27787" x="4189413" y="4784725"/>
          <p14:tracePt t="27795" x="4316413" y="4784725"/>
          <p14:tracePt t="27803" x="4445000" y="4802188"/>
          <p14:tracePt t="27811" x="4572000" y="4802188"/>
          <p14:tracePt t="27819" x="4699000" y="4810125"/>
          <p14:tracePt t="27827" x="4827588" y="4827588"/>
          <p14:tracePt t="27835" x="4972050" y="4835525"/>
          <p14:tracePt t="27843" x="5124450" y="4835525"/>
          <p14:tracePt t="27851" x="5276850" y="4835525"/>
          <p14:tracePt t="27859" x="5430838" y="4835525"/>
          <p14:tracePt t="27871" x="5575300" y="4835525"/>
          <p14:tracePt t="27876" x="5702300" y="4835525"/>
          <p14:tracePt t="27883" x="5813425" y="4835525"/>
          <p14:tracePt t="27892" x="5905500" y="4835525"/>
          <p14:tracePt t="27899" x="5999163" y="4835525"/>
          <p14:tracePt t="27907" x="6049963" y="4835525"/>
          <p14:tracePt t="27915" x="6067425" y="4835525"/>
          <p14:tracePt t="28148" x="6102350" y="4843463"/>
          <p14:tracePt t="28156" x="6143625" y="4894263"/>
          <p14:tracePt t="28173" x="6153150" y="4894263"/>
          <p14:tracePt t="28326" x="6143625" y="4894263"/>
          <p14:tracePt t="28332" x="6135688" y="4894263"/>
          <p14:tracePt t="28348" x="6135688" y="4903788"/>
          <p14:tracePt t="28355" x="6135688" y="4929188"/>
          <p14:tracePt t="28363" x="6135688" y="4946650"/>
          <p14:tracePt t="28367" x="6110288" y="4972050"/>
          <p14:tracePt t="28371" x="6076950" y="4987925"/>
          <p14:tracePt t="28379" x="6042025" y="4997450"/>
          <p14:tracePt t="28387" x="6034088" y="4997450"/>
          <p14:tracePt t="28419" x="6024563" y="4997450"/>
          <p14:tracePt t="28427" x="6008688" y="4997450"/>
          <p14:tracePt t="28435" x="5991225" y="4997450"/>
          <p14:tracePt t="28443" x="5983288" y="4997450"/>
          <p14:tracePt t="28451" x="5932488" y="4997450"/>
          <p14:tracePt t="28459" x="5872163" y="4987925"/>
          <p14:tracePt t="28467" x="5854700" y="4979988"/>
          <p14:tracePt t="28475" x="5795963" y="4962525"/>
          <p14:tracePt t="28483" x="5651500" y="4929188"/>
          <p14:tracePt t="28492" x="5507038" y="4894263"/>
          <p14:tracePt t="28499" x="5345113" y="4843463"/>
          <p14:tracePt t="28507" x="5141913" y="4784725"/>
          <p14:tracePt t="28515" x="4954588" y="4716463"/>
          <p14:tracePt t="28523" x="4775200" y="4657725"/>
          <p14:tracePt t="28531" x="4622800" y="4597400"/>
          <p14:tracePt t="28539" x="4470400" y="4529138"/>
          <p14:tracePt t="28547" x="4359275" y="4495800"/>
          <p14:tracePt t="28555" x="4257675" y="4435475"/>
          <p14:tracePt t="28563" x="4197350" y="4394200"/>
          <p14:tracePt t="28571" x="4181475" y="4368800"/>
          <p14:tracePt t="28579" x="4156075" y="4341813"/>
          <p14:tracePt t="28587" x="4156075" y="4333875"/>
          <p14:tracePt t="28595" x="4156075" y="4316413"/>
          <p14:tracePt t="28611" x="4156075" y="4308475"/>
          <p14:tracePt t="28667" x="4156075" y="4300538"/>
          <p14:tracePt t="28684" x="4156075" y="4291013"/>
          <p14:tracePt t="28700" x="4164013" y="4291013"/>
          <p14:tracePt t="28707" x="4171950" y="4283075"/>
          <p14:tracePt t="29944" x="4181475" y="4275138"/>
          <p14:tracePt t="29949" x="4181475" y="4257675"/>
          <p14:tracePt t="29957" x="4156075" y="4257675"/>
          <p14:tracePt t="29961" x="4138613" y="4257675"/>
          <p14:tracePt t="29967" x="4121150" y="4257675"/>
          <p14:tracePt t="29976" x="4087813" y="4257675"/>
          <p14:tracePt t="29983" x="4062413" y="4240213"/>
          <p14:tracePt t="29992" x="4027488" y="4240213"/>
          <p14:tracePt t="29999" x="4019550" y="4240213"/>
          <p14:tracePt t="30007" x="4011613" y="4240213"/>
          <p14:tracePt t="30076" x="4002088" y="4232275"/>
          <p14:tracePt t="30084" x="3994150" y="4224338"/>
          <p14:tracePt t="30091" x="3994150" y="4214813"/>
          <p14:tracePt t="30100" x="3986213" y="4197350"/>
          <p14:tracePt t="30107" x="3986213" y="4181475"/>
          <p14:tracePt t="30115" x="3968750" y="4156075"/>
          <p14:tracePt t="30123" x="3960813" y="4156075"/>
          <p14:tracePt t="30131" x="3951288" y="4130675"/>
          <p14:tracePt t="30147" x="3943350" y="4113213"/>
          <p14:tracePt t="30155" x="3943350" y="4095750"/>
          <p14:tracePt t="30163" x="3943350" y="4087813"/>
          <p14:tracePt t="30171" x="3925888" y="4079875"/>
          <p14:tracePt t="30179" x="3925888" y="4070350"/>
          <p14:tracePt t="30187" x="3917950" y="4052888"/>
          <p14:tracePt t="30211" x="3917950" y="4037013"/>
          <p14:tracePt t="30227" x="3917950" y="4011613"/>
          <p14:tracePt t="30365" x="3917950" y="4002088"/>
          <p14:tracePt t="30372" x="3900488" y="3986213"/>
          <p14:tracePt t="30376" x="3883025" y="3976688"/>
          <p14:tracePt t="30380" x="3883025" y="3968750"/>
          <p14:tracePt t="30387" x="3867150" y="3951288"/>
          <p14:tracePt t="30395" x="3857625" y="3951288"/>
          <p14:tracePt t="30404" x="3841750" y="3917950"/>
          <p14:tracePt t="30411" x="3841750" y="3908425"/>
          <p14:tracePt t="30427" x="3841750" y="3892550"/>
          <p14:tracePt t="30441" x="3841750" y="3867150"/>
          <p14:tracePt t="30447" x="3841750" y="3841750"/>
          <p14:tracePt t="30455" x="3841750" y="3832225"/>
          <p14:tracePt t="30463" x="3841750" y="3806825"/>
          <p14:tracePt t="30471" x="3841750" y="3798888"/>
          <p14:tracePt t="30479" x="3841750" y="3763963"/>
          <p14:tracePt t="30487" x="3841750" y="3738563"/>
          <p14:tracePt t="30499" x="3841750" y="3713163"/>
          <p14:tracePt t="30507" x="3857625" y="3697288"/>
          <p14:tracePt t="30515" x="3867150" y="3687763"/>
          <p14:tracePt t="30523" x="3867150" y="3671888"/>
          <p14:tracePt t="30531" x="3883025" y="3654425"/>
          <p14:tracePt t="30547" x="3892550" y="3636963"/>
          <p14:tracePt t="30563" x="3892550" y="3629025"/>
          <p14:tracePt t="30571" x="3892550" y="3619500"/>
          <p14:tracePt t="30812" x="3892550" y="3636963"/>
          <p14:tracePt t="30820" x="3892550" y="3662363"/>
          <p14:tracePt t="30835" x="3892550" y="3687763"/>
          <p14:tracePt t="30852" x="3883025" y="3713163"/>
          <p14:tracePt t="30861" x="3883025" y="3722688"/>
          <p14:tracePt t="30867" x="3883025" y="3730625"/>
          <p14:tracePt t="30876" x="3867150" y="3738563"/>
          <p14:tracePt t="30884" x="3867150" y="3748088"/>
          <p14:tracePt t="30899" x="3867150" y="3763963"/>
          <p14:tracePt t="30915" x="3857625" y="3773488"/>
          <p14:tracePt t="30923" x="3849688" y="3781425"/>
          <p14:tracePt t="30940" x="3849688" y="3806825"/>
          <p14:tracePt t="30963" x="3849688" y="3824288"/>
          <p14:tracePt t="30980" x="3841750" y="3841750"/>
          <p14:tracePt t="30987" x="3841750" y="3867150"/>
          <p14:tracePt t="30995" x="3832225" y="3875088"/>
          <p14:tracePt t="31003" x="3824288" y="3892550"/>
          <p14:tracePt t="31011" x="3824288" y="3900488"/>
          <p14:tracePt t="31019" x="3824288" y="3908425"/>
          <p14:tracePt t="31027" x="3816350" y="3917950"/>
          <p14:tracePt t="31035" x="3806825" y="3925888"/>
          <p14:tracePt t="31051" x="3806825" y="3943350"/>
          <p14:tracePt t="31059" x="3806825" y="3951288"/>
          <p14:tracePt t="31076" x="3806825" y="3960813"/>
          <p14:tracePt t="31083" x="3798888" y="3968750"/>
          <p14:tracePt t="31092" x="3790950" y="3976688"/>
          <p14:tracePt t="31115" x="3790950" y="3986213"/>
          <p14:tracePt t="31123" x="3790950" y="4002088"/>
          <p14:tracePt t="31131" x="3790950" y="4011613"/>
          <p14:tracePt t="31140" x="3781425" y="4027488"/>
          <p14:tracePt t="31155" x="3781425" y="4044950"/>
          <p14:tracePt t="31171" x="3781425" y="4062413"/>
          <p14:tracePt t="31187" x="3781425" y="4079875"/>
          <p14:tracePt t="31203" x="3781425" y="4087813"/>
          <p14:tracePt t="31211" x="3781425" y="4095750"/>
          <p14:tracePt t="31227" x="3781425" y="4105275"/>
          <p14:tracePt t="31259" x="3781425" y="4113213"/>
          <p14:tracePt t="31267" x="3781425" y="4121150"/>
          <p14:tracePt t="31275" x="3781425" y="4130675"/>
          <p14:tracePt t="31291" x="3781425" y="4138613"/>
          <p14:tracePt t="31315" x="3781425" y="4146550"/>
          <p14:tracePt t="31482" x="3781425" y="4156075"/>
          <p14:tracePt t="31488" x="3806825" y="4156075"/>
          <p14:tracePt t="31496" x="3824288" y="4156075"/>
          <p14:tracePt t="31504" x="3857625" y="4156075"/>
          <p14:tracePt t="31511" x="3900488" y="4156075"/>
          <p14:tracePt t="31708" x="3900488" y="4130675"/>
          <p14:tracePt t="31716" x="3892550" y="4130675"/>
          <p14:tracePt t="31756" x="3892550" y="4138613"/>
          <p14:tracePt t="31780" x="3883025" y="4138613"/>
          <p14:tracePt t="31787" x="3867150" y="4138613"/>
          <p14:tracePt t="31796" x="3867150" y="4146550"/>
          <p14:tracePt t="31803" x="3849688" y="4146550"/>
          <p14:tracePt t="31811" x="3841750" y="4146550"/>
          <p14:tracePt t="32005" x="3832225" y="4146550"/>
          <p14:tracePt t="32012" x="3824288" y="4146550"/>
          <p14:tracePt t="32020" x="3824288" y="4156075"/>
          <p14:tracePt t="32027" x="3816350" y="4164013"/>
          <p14:tracePt t="32031" x="3806825" y="4164013"/>
          <p14:tracePt t="32039" x="3798888" y="4171950"/>
          <p14:tracePt t="32091" x="3790950" y="4181475"/>
          <p14:tracePt t="32099" x="3763963" y="4197350"/>
          <p14:tracePt t="32107" x="3748088" y="4206875"/>
          <p14:tracePt t="32115" x="3730625" y="4240213"/>
          <p14:tracePt t="32123" x="3713163" y="4283075"/>
          <p14:tracePt t="32131" x="3679825" y="4325938"/>
          <p14:tracePt t="32139" x="3662363" y="4394200"/>
          <p14:tracePt t="32147" x="3654425" y="4435475"/>
          <p14:tracePt t="32155" x="3629025" y="4495800"/>
          <p14:tracePt t="32164" x="3619500" y="4529138"/>
          <p14:tracePt t="32171" x="3603625" y="4589463"/>
          <p14:tracePt t="32179" x="3594100" y="4622800"/>
          <p14:tracePt t="32187" x="3578225" y="4673600"/>
          <p14:tracePt t="32195" x="3568700" y="4708525"/>
          <p14:tracePt t="32203" x="3568700" y="4716463"/>
          <p14:tracePt t="32211" x="3552825" y="4749800"/>
          <p14:tracePt t="32219" x="3552825" y="4767263"/>
          <p14:tracePt t="32227" x="3543300" y="4784725"/>
          <p14:tracePt t="32243" x="3527425" y="4802188"/>
          <p14:tracePt t="32251" x="3527425" y="4810125"/>
          <p14:tracePt t="32259" x="3509963" y="4827588"/>
          <p14:tracePt t="32267" x="3509963" y="4843463"/>
          <p14:tracePt t="32275" x="3502025" y="4843463"/>
          <p14:tracePt t="32283" x="3502025" y="4860925"/>
          <p14:tracePt t="32291" x="3484563" y="4886325"/>
          <p14:tracePt t="32300" x="3484563" y="4894263"/>
          <p14:tracePt t="32308" x="3484563" y="4929188"/>
          <p14:tracePt t="32315" x="3484563" y="4962525"/>
          <p14:tracePt t="32323" x="3484563" y="5005388"/>
          <p14:tracePt t="32331" x="3484563" y="5030788"/>
          <p14:tracePt t="32339" x="3484563" y="5048250"/>
          <p14:tracePt t="32347" x="3475038" y="5073650"/>
          <p14:tracePt t="32355" x="3475038" y="5081588"/>
          <p14:tracePt t="32363" x="3475038" y="5099050"/>
          <p14:tracePt t="32371" x="3459163" y="5132388"/>
          <p14:tracePt t="32379" x="3459163" y="5149850"/>
          <p14:tracePt t="32387" x="3459163" y="5167313"/>
          <p14:tracePt t="32395" x="3459163" y="5192713"/>
          <p14:tracePt t="32403" x="3441700" y="5226050"/>
          <p14:tracePt t="32411" x="3433763" y="5251450"/>
          <p14:tracePt t="32419" x="3433763" y="5260975"/>
          <p14:tracePt t="32427" x="3433763" y="5276850"/>
          <p14:tracePt t="32459" x="3424238" y="5286375"/>
          <p14:tracePt t="32508" x="3416300" y="5294313"/>
          <p14:tracePt t="32515" x="3408363" y="5302250"/>
          <p14:tracePt t="32523" x="3398838" y="5319713"/>
          <p14:tracePt t="33094" x="3355975" y="5327650"/>
          <p14:tracePt t="33100" x="3322638" y="5327650"/>
          <p14:tracePt t="33110" x="3254375" y="5311775"/>
          <p14:tracePt t="33115" x="3135313" y="5294313"/>
          <p14:tracePt t="33123" x="3008313" y="5251450"/>
          <p14:tracePt t="33131" x="2881313" y="5218113"/>
          <p14:tracePt t="33139" x="2736850" y="5183188"/>
          <p14:tracePt t="33147" x="2592388" y="5149850"/>
          <p14:tracePt t="33156" x="2473325" y="5099050"/>
          <p14:tracePt t="33163" x="2371725" y="5056188"/>
          <p14:tracePt t="33172" x="2293938" y="5022850"/>
          <p14:tracePt t="33179" x="2217738" y="4979988"/>
          <p14:tracePt t="33187" x="2192338" y="4954588"/>
          <p14:tracePt t="33195" x="2141538" y="4903788"/>
          <p14:tracePt t="33203" x="2108200" y="4860925"/>
          <p14:tracePt t="33211" x="2073275" y="4827588"/>
          <p14:tracePt t="33219" x="2047875" y="4775200"/>
          <p14:tracePt t="33227" x="2014538" y="4724400"/>
          <p14:tracePt t="33235" x="2005013" y="4691063"/>
          <p14:tracePt t="33243" x="1997075" y="4648200"/>
          <p14:tracePt t="33251" x="1971675" y="4470400"/>
          <p14:tracePt t="33259" x="1946275" y="4308475"/>
          <p14:tracePt t="33267" x="1928813" y="4164013"/>
          <p14:tracePt t="33275" x="1903413" y="4062413"/>
          <p14:tracePt t="33283" x="1895475" y="3976688"/>
          <p14:tracePt t="33292" x="1878013" y="3917950"/>
          <p14:tracePt t="33299" x="1870075" y="3857625"/>
          <p14:tracePt t="33307" x="1870075" y="3816350"/>
          <p14:tracePt t="33315" x="1870075" y="3756025"/>
          <p14:tracePt t="33323" x="1895475" y="3679825"/>
          <p14:tracePt t="33331" x="1928813" y="3603625"/>
          <p14:tracePt t="33339" x="1963738" y="3527425"/>
          <p14:tracePt t="33347" x="2005013" y="3449638"/>
          <p14:tracePt t="33356" x="2047875" y="3373438"/>
          <p14:tracePt t="33363" x="2082800" y="3297238"/>
          <p14:tracePt t="33371" x="2116138" y="3221038"/>
          <p14:tracePt t="33379" x="2141538" y="3144838"/>
          <p14:tracePt t="33387" x="2166938" y="3084513"/>
          <p14:tracePt t="33395" x="2184400" y="3033713"/>
          <p14:tracePt t="33403" x="2192338" y="3008313"/>
          <p14:tracePt t="33411" x="2192338" y="2990850"/>
          <p14:tracePt t="33419" x="2192338" y="2965450"/>
          <p14:tracePt t="33427" x="2192338" y="2940050"/>
          <p14:tracePt t="33435" x="2192338" y="2922588"/>
          <p14:tracePt t="33443" x="2192338" y="2897188"/>
          <p14:tracePt t="33451" x="2192338" y="2846388"/>
          <p14:tracePt t="33459" x="2192338" y="2787650"/>
          <p14:tracePt t="33467" x="2174875" y="2711450"/>
          <p14:tracePt t="33475" x="2149475" y="2625725"/>
          <p14:tracePt t="33483" x="2090738" y="2516188"/>
          <p14:tracePt t="33492" x="2014538" y="2413000"/>
          <p14:tracePt t="33499" x="1938338" y="2311400"/>
          <p14:tracePt t="33508" x="1852613" y="2227263"/>
          <p14:tracePt t="33515" x="1776413" y="2159000"/>
          <p14:tracePt t="33523" x="1700213" y="2090738"/>
          <p14:tracePt t="33531" x="1606550" y="2030413"/>
          <p14:tracePt t="33539" x="1487488" y="1989138"/>
          <p14:tracePt t="33547" x="1385888" y="1928813"/>
          <p14:tracePt t="33555" x="1266825" y="1885950"/>
          <p14:tracePt t="33564" x="1147763" y="1827213"/>
          <p14:tracePt t="33571" x="1036638" y="1776413"/>
          <p14:tracePt t="33580" x="900113" y="1716088"/>
          <p14:tracePt t="33587" x="798513" y="1649413"/>
          <p14:tracePt t="33595" x="679450" y="1571625"/>
          <p14:tracePt t="33603" x="560388" y="1495425"/>
          <p14:tracePt t="33611" x="433388" y="1393825"/>
          <p14:tracePt t="33619" x="331788" y="1300163"/>
          <p14:tracePt t="33627" x="220663" y="1216025"/>
          <p14:tracePt t="33635" x="127000" y="1138238"/>
          <p14:tracePt t="33643" x="50800" y="10699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6146" name="Text Box 28"/>
          <p:cNvSpPr txBox="1">
            <a:spLocks noChangeArrowheads="1"/>
          </p:cNvSpPr>
          <p:nvPr/>
        </p:nvSpPr>
        <p:spPr bwMode="auto">
          <a:xfrm>
            <a:off x="313389" y="1017526"/>
            <a:ext cx="8517222" cy="379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285750" indent="-285750">
              <a:lnSpc>
                <a:spcPct val="110000"/>
              </a:lnSpc>
              <a:buFont typeface="Arial" panose="020B0604020202020204" pitchFamily="34" charset="0"/>
              <a:buChar char="•"/>
            </a:pPr>
            <a:r>
              <a:rPr lang="en-GB" sz="2000" dirty="0"/>
              <a:t>Norland Optical Adhesive 81 (NOA81)</a:t>
            </a:r>
          </a:p>
          <a:p>
            <a:pPr>
              <a:lnSpc>
                <a:spcPct val="110000"/>
              </a:lnSpc>
            </a:pPr>
            <a:endParaRPr lang="en-GB" sz="2000" dirty="0"/>
          </a:p>
          <a:p>
            <a:pPr>
              <a:lnSpc>
                <a:spcPct val="110000"/>
              </a:lnSpc>
            </a:pPr>
            <a:endParaRPr lang="en-GB" sz="2000" dirty="0"/>
          </a:p>
          <a:p>
            <a:pPr>
              <a:lnSpc>
                <a:spcPct val="110000"/>
              </a:lnSpc>
            </a:pPr>
            <a:r>
              <a:rPr lang="en-GB" sz="2000" b="1" dirty="0"/>
              <a:t>NOA81 has properties to work as a microfluidic device material:</a:t>
            </a:r>
          </a:p>
          <a:p>
            <a:pPr marL="914400" lvl="1" indent="-457200">
              <a:lnSpc>
                <a:spcPct val="110000"/>
              </a:lnSpc>
              <a:buFont typeface="+mj-lt"/>
              <a:buAutoNum type="alphaLcPeriod"/>
            </a:pPr>
            <a:r>
              <a:rPr lang="en-US" sz="2000" dirty="0"/>
              <a:t>Cured NOA81 is perfectly transparent </a:t>
            </a:r>
          </a:p>
          <a:p>
            <a:pPr marL="914400" lvl="1" indent="-457200">
              <a:lnSpc>
                <a:spcPct val="110000"/>
              </a:lnSpc>
              <a:buFont typeface="+mj-lt"/>
              <a:buAutoNum type="alphaLcPeriod"/>
            </a:pPr>
            <a:r>
              <a:rPr lang="en-US" sz="2000" dirty="0"/>
              <a:t>NOA81 has better chemical resistance to organic solvents (than PDMS)</a:t>
            </a:r>
          </a:p>
          <a:p>
            <a:pPr marL="914400" lvl="1" indent="-457200">
              <a:lnSpc>
                <a:spcPct val="110000"/>
              </a:lnSpc>
              <a:buFont typeface="+mj-lt"/>
              <a:buAutoNum type="alphaLcPeriod"/>
            </a:pPr>
            <a:r>
              <a:rPr lang="en-US" sz="2000" dirty="0"/>
              <a:t>Many surface treatments of NOA81 are available (hydrophilic or hydrophobic). </a:t>
            </a:r>
          </a:p>
          <a:p>
            <a:pPr marL="914400" lvl="1" indent="-457200">
              <a:lnSpc>
                <a:spcPct val="110000"/>
              </a:lnSpc>
              <a:buFont typeface="+mj-lt"/>
              <a:buAutoNum type="alphaLcPeriod"/>
            </a:pPr>
            <a:r>
              <a:rPr lang="en-US" sz="2000" dirty="0"/>
              <a:t>NOA81 has high Young’s modulus (around 1GPa) </a:t>
            </a:r>
          </a:p>
          <a:p>
            <a:pPr marL="914400" lvl="1" indent="-457200">
              <a:lnSpc>
                <a:spcPct val="110000"/>
              </a:lnSpc>
              <a:buFont typeface="+mj-lt"/>
              <a:buAutoNum type="alphaLcPeriod"/>
            </a:pPr>
            <a:r>
              <a:rPr lang="en-US" sz="2000" dirty="0"/>
              <a:t>Fabrication of NOA81 devices is simple and fast. </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7</a:t>
            </a:fld>
            <a:endParaRPr lang="en-US" sz="1400" dirty="0">
              <a:solidFill>
                <a:srgbClr val="000000"/>
              </a:solidFill>
            </a:endParaRPr>
          </a:p>
        </p:txBody>
      </p:sp>
      <p:pic>
        <p:nvPicPr>
          <p:cNvPr id="3" name="Picture 2"/>
          <p:cNvPicPr>
            <a:picLocks noChangeAspect="1"/>
          </p:cNvPicPr>
          <p:nvPr/>
        </p:nvPicPr>
        <p:blipFill>
          <a:blip r:embed="rId4"/>
          <a:stretch>
            <a:fillRect/>
          </a:stretch>
        </p:blipFill>
        <p:spPr>
          <a:xfrm>
            <a:off x="4559300" y="3416300"/>
            <a:ext cx="12700" cy="12700"/>
          </a:xfrm>
          <a:prstGeom prst="rect">
            <a:avLst/>
          </a:prstGeom>
        </p:spPr>
      </p:pic>
      <p:pic>
        <p:nvPicPr>
          <p:cNvPr id="4" name="Picture 3"/>
          <p:cNvPicPr>
            <a:picLocks noChangeAspect="1"/>
          </p:cNvPicPr>
          <p:nvPr/>
        </p:nvPicPr>
        <p:blipFill>
          <a:blip r:embed="rId4"/>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36755" y="94056"/>
            <a:ext cx="8195898" cy="523220"/>
          </a:xfrm>
          <a:prstGeom prst="rect">
            <a:avLst/>
          </a:prstGeom>
        </p:spPr>
        <p:txBody>
          <a:bodyPr wrap="none">
            <a:spAutoFit/>
          </a:bodyPr>
          <a:lstStyle/>
          <a:p>
            <a:r>
              <a:rPr lang="en-US" sz="2800" b="1" dirty="0">
                <a:solidFill>
                  <a:srgbClr val="000000"/>
                </a:solidFill>
                <a:latin typeface="Arial Rounded MT Bold"/>
                <a:cs typeface="Arial Rounded MT Bold"/>
              </a:rPr>
              <a:t>Introduction – NOA81 microfluidic micromodel</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9" name="Audio 8">
            <a:hlinkClick r:id="" action="ppaction://media"/>
            <a:extLst>
              <a:ext uri="{FF2B5EF4-FFF2-40B4-BE49-F238E27FC236}">
                <a16:creationId xmlns:a16="http://schemas.microsoft.com/office/drawing/2014/main" id="{F0E8CF1E-29EB-4FF6-83B6-4DF5CDBDD5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3614638495"/>
      </p:ext>
    </p:extLst>
  </p:cSld>
  <p:clrMapOvr>
    <a:masterClrMapping/>
  </p:clrMapOvr>
  <mc:AlternateContent xmlns:mc="http://schemas.openxmlformats.org/markup-compatibility/2006" xmlns:p14="http://schemas.microsoft.com/office/powerpoint/2010/main">
    <mc:Choice Requires="p14">
      <p:transition spd="slow" p14:dur="2000" advTm="38690"/>
    </mc:Choice>
    <mc:Fallback xmlns="">
      <p:transition spd="slow" advTm="38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6146" name="Text Box 28"/>
          <p:cNvSpPr txBox="1">
            <a:spLocks noChangeArrowheads="1"/>
          </p:cNvSpPr>
          <p:nvPr/>
        </p:nvSpPr>
        <p:spPr bwMode="auto">
          <a:xfrm>
            <a:off x="585421" y="1160139"/>
            <a:ext cx="7639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dirty="0">
                <a:solidFill>
                  <a:srgbClr val="FFFFFF"/>
                </a:solidFill>
                <a:latin typeface="Arial"/>
                <a:cs typeface="Arial"/>
              </a:rPr>
              <a:t>Text</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8</a:t>
            </a:fld>
            <a:endParaRPr lang="en-US" sz="1400" dirty="0">
              <a:solidFill>
                <a:srgbClr val="000000"/>
              </a:solidFill>
            </a:endParaRPr>
          </a:p>
        </p:txBody>
      </p:sp>
      <p:pic>
        <p:nvPicPr>
          <p:cNvPr id="3" name="Picture 2"/>
          <p:cNvPicPr>
            <a:picLocks noChangeAspect="1"/>
          </p:cNvPicPr>
          <p:nvPr/>
        </p:nvPicPr>
        <p:blipFill>
          <a:blip r:embed="rId4"/>
          <a:stretch>
            <a:fillRect/>
          </a:stretch>
        </p:blipFill>
        <p:spPr>
          <a:xfrm>
            <a:off x="4559300" y="3416300"/>
            <a:ext cx="12700" cy="12700"/>
          </a:xfrm>
          <a:prstGeom prst="rect">
            <a:avLst/>
          </a:prstGeom>
        </p:spPr>
      </p:pic>
      <p:pic>
        <p:nvPicPr>
          <p:cNvPr id="4" name="Picture 3"/>
          <p:cNvPicPr>
            <a:picLocks noChangeAspect="1"/>
          </p:cNvPicPr>
          <p:nvPr/>
        </p:nvPicPr>
        <p:blipFill>
          <a:blip r:embed="rId4"/>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36755" y="94056"/>
            <a:ext cx="4920706" cy="523220"/>
          </a:xfrm>
          <a:prstGeom prst="rect">
            <a:avLst/>
          </a:prstGeom>
        </p:spPr>
        <p:txBody>
          <a:bodyPr wrap="none">
            <a:spAutoFit/>
          </a:bodyPr>
          <a:lstStyle/>
          <a:p>
            <a:r>
              <a:rPr lang="en-US" sz="2800" b="1" dirty="0">
                <a:solidFill>
                  <a:srgbClr val="000000"/>
                </a:solidFill>
                <a:latin typeface="Arial Rounded MT Bold"/>
                <a:cs typeface="Arial Rounded MT Bold"/>
              </a:rPr>
              <a:t>Methodology – Micromodel </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9" name="Picture 18" descr="A picture containing building, window&#10;&#10;Description automatically generated">
            <a:extLst>
              <a:ext uri="{FF2B5EF4-FFF2-40B4-BE49-F238E27FC236}">
                <a16:creationId xmlns:a16="http://schemas.microsoft.com/office/drawing/2014/main" id="{FBACFA52-D122-4341-BD33-B36FDA1E1C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395" y="3358460"/>
            <a:ext cx="3106461" cy="2006587"/>
          </a:xfrm>
          <a:prstGeom prst="rect">
            <a:avLst/>
          </a:prstGeom>
        </p:spPr>
      </p:pic>
      <p:pic>
        <p:nvPicPr>
          <p:cNvPr id="20" name="Picture 19" descr="A picture containing photo, old, food&#10;&#10;Description automatically generated">
            <a:extLst>
              <a:ext uri="{FF2B5EF4-FFF2-40B4-BE49-F238E27FC236}">
                <a16:creationId xmlns:a16="http://schemas.microsoft.com/office/drawing/2014/main" id="{D082E6F3-9670-4F1E-8D76-A5315E5D0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818" y="1125645"/>
            <a:ext cx="3104592" cy="2019287"/>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B3453C8B-EC3F-481B-964E-31DBE5E9E1D6}"/>
                  </a:ext>
                </a:extLst>
              </p:cNvPr>
              <p:cNvSpPr/>
              <p:nvPr/>
            </p:nvSpPr>
            <p:spPr>
              <a:xfrm>
                <a:off x="3419857" y="1199811"/>
                <a:ext cx="5397710" cy="2123658"/>
              </a:xfrm>
              <a:prstGeom prst="rect">
                <a:avLst/>
              </a:prstGeom>
            </p:spPr>
            <p:txBody>
              <a:bodyPr wrap="square">
                <a:spAutoFit/>
              </a:bodyPr>
              <a:lstStyle/>
              <a:p>
                <a:pPr marL="342900" indent="-342900">
                  <a:buFont typeface="Arial" panose="020B0604020202020204" pitchFamily="34" charset="0"/>
                  <a:buChar char="•"/>
                </a:pPr>
                <a:r>
                  <a:rPr lang="en-GB" sz="2200" dirty="0"/>
                  <a:t>Scanned image of sandstone cross-section was used as a network design.</a:t>
                </a:r>
              </a:p>
              <a:p>
                <a:pPr marL="342900" indent="-342900">
                  <a:buFont typeface="Arial" panose="020B0604020202020204" pitchFamily="34" charset="0"/>
                  <a:buChar char="•"/>
                </a:pPr>
                <a:r>
                  <a:rPr lang="en-GB" sz="2200" dirty="0"/>
                  <a:t>Pattern dimension is 1130 </a:t>
                </a:r>
                <a14:m>
                  <m:oMath xmlns:m="http://schemas.openxmlformats.org/officeDocument/2006/math">
                    <m:r>
                      <a:rPr lang="en-GB" sz="2200" i="1">
                        <a:latin typeface="Cambria Math" panose="02040503050406030204" pitchFamily="18" charset="0"/>
                        <a:ea typeface="Cambria Math" panose="02040503050406030204" pitchFamily="18" charset="0"/>
                      </a:rPr>
                      <m:t>𝜇</m:t>
                    </m:r>
                    <m:r>
                      <a:rPr lang="en-US" sz="2200" i="1">
                        <a:latin typeface="Cambria Math" panose="02040503050406030204" pitchFamily="18" charset="0"/>
                        <a:ea typeface="Cambria Math" panose="02040503050406030204" pitchFamily="18" charset="0"/>
                      </a:rPr>
                      <m:t>𝑚</m:t>
                    </m:r>
                  </m:oMath>
                </a14:m>
                <a:r>
                  <a:rPr lang="en-GB" sz="2200" dirty="0"/>
                  <a:t> x 850 </a:t>
                </a:r>
                <a14:m>
                  <m:oMath xmlns:m="http://schemas.openxmlformats.org/officeDocument/2006/math">
                    <m:r>
                      <a:rPr lang="en-GB" sz="2200" i="1">
                        <a:latin typeface="Cambria Math" panose="02040503050406030204" pitchFamily="18" charset="0"/>
                        <a:ea typeface="Cambria Math" panose="02040503050406030204" pitchFamily="18" charset="0"/>
                      </a:rPr>
                      <m:t>𝜇</m:t>
                    </m:r>
                    <m:r>
                      <a:rPr lang="en-US" sz="2200" i="1">
                        <a:latin typeface="Cambria Math" panose="02040503050406030204" pitchFamily="18" charset="0"/>
                        <a:ea typeface="Cambria Math" panose="02040503050406030204" pitchFamily="18" charset="0"/>
                      </a:rPr>
                      <m:t>𝑚</m:t>
                    </m:r>
                  </m:oMath>
                </a14:m>
                <a:endParaRPr lang="en-GB" sz="2200" dirty="0"/>
              </a:p>
              <a:p>
                <a:pPr marL="342900" indent="-342900">
                  <a:buFont typeface="Arial" panose="020B0604020202020204" pitchFamily="34" charset="0"/>
                  <a:buChar char="•"/>
                </a:pPr>
                <a:r>
                  <a:rPr lang="en-GB" sz="2200" dirty="0"/>
                  <a:t>Channel depth is 15 </a:t>
                </a:r>
                <a14:m>
                  <m:oMath xmlns:m="http://schemas.openxmlformats.org/officeDocument/2006/math">
                    <m:r>
                      <a:rPr lang="en-GB" sz="2200" i="1">
                        <a:latin typeface="Cambria Math" panose="02040503050406030204" pitchFamily="18" charset="0"/>
                        <a:ea typeface="Cambria Math" panose="02040503050406030204" pitchFamily="18" charset="0"/>
                      </a:rPr>
                      <m:t>𝜇</m:t>
                    </m:r>
                    <m:r>
                      <a:rPr lang="en-US" sz="2200" i="1">
                        <a:latin typeface="Cambria Math" panose="02040503050406030204" pitchFamily="18" charset="0"/>
                        <a:ea typeface="Cambria Math" panose="02040503050406030204" pitchFamily="18" charset="0"/>
                      </a:rPr>
                      <m:t>𝑚</m:t>
                    </m:r>
                  </m:oMath>
                </a14:m>
                <a:endParaRPr lang="en-GB" sz="2200" dirty="0"/>
              </a:p>
              <a:p>
                <a:pPr marL="342900" indent="-342900">
                  <a:buFont typeface="Arial" panose="020B0604020202020204" pitchFamily="34" charset="0"/>
                  <a:buChar char="•"/>
                </a:pPr>
                <a:r>
                  <a:rPr lang="en-GB" sz="2200" dirty="0"/>
                  <a:t>Porosity – 25%</a:t>
                </a:r>
              </a:p>
            </p:txBody>
          </p:sp>
        </mc:Choice>
        <mc:Fallback xmlns="">
          <p:sp>
            <p:nvSpPr>
              <p:cNvPr id="6" name="Rectangle 5">
                <a:extLst>
                  <a:ext uri="{FF2B5EF4-FFF2-40B4-BE49-F238E27FC236}">
                    <a16:creationId xmlns:a16="http://schemas.microsoft.com/office/drawing/2014/main" id="{B3453C8B-EC3F-481B-964E-31DBE5E9E1D6}"/>
                  </a:ext>
                </a:extLst>
              </p:cNvPr>
              <p:cNvSpPr>
                <a:spLocks noRot="1" noChangeAspect="1" noMove="1" noResize="1" noEditPoints="1" noAdjustHandles="1" noChangeArrowheads="1" noChangeShapeType="1" noTextEdit="1"/>
              </p:cNvSpPr>
              <p:nvPr/>
            </p:nvSpPr>
            <p:spPr>
              <a:xfrm>
                <a:off x="3419857" y="1199811"/>
                <a:ext cx="5397710" cy="2123658"/>
              </a:xfrm>
              <a:prstGeom prst="rect">
                <a:avLst/>
              </a:prstGeom>
              <a:blipFill>
                <a:blip r:embed="rId7"/>
                <a:stretch>
                  <a:fillRect l="-1243" t="-1724" r="-113" b="-5172"/>
                </a:stretch>
              </a:blipFill>
            </p:spPr>
            <p:txBody>
              <a:bodyPr/>
              <a:lstStyle/>
              <a:p>
                <a:r>
                  <a:rPr lang="LID4096">
                    <a:noFill/>
                  </a:rPr>
                  <a:t> </a:t>
                </a:r>
              </a:p>
            </p:txBody>
          </p:sp>
        </mc:Fallback>
      </mc:AlternateContent>
      <p:pic>
        <p:nvPicPr>
          <p:cNvPr id="21" name="Picture 20" descr="A close up of a logo&#10;&#10;Description automatically generated">
            <a:extLst>
              <a:ext uri="{FF2B5EF4-FFF2-40B4-BE49-F238E27FC236}">
                <a16:creationId xmlns:a16="http://schemas.microsoft.com/office/drawing/2014/main" id="{2B33878D-118B-411E-90D4-2D40CBED96E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324803" y="3649714"/>
            <a:ext cx="3505802" cy="1960071"/>
          </a:xfrm>
          <a:prstGeom prst="rect">
            <a:avLst/>
          </a:prstGeom>
        </p:spPr>
      </p:pic>
      <p:sp>
        <p:nvSpPr>
          <p:cNvPr id="7" name="Rectangle 6">
            <a:extLst>
              <a:ext uri="{FF2B5EF4-FFF2-40B4-BE49-F238E27FC236}">
                <a16:creationId xmlns:a16="http://schemas.microsoft.com/office/drawing/2014/main" id="{25BC9B67-1BA6-4746-93B9-C9E82D106DDF}"/>
              </a:ext>
            </a:extLst>
          </p:cNvPr>
          <p:cNvSpPr/>
          <p:nvPr/>
        </p:nvSpPr>
        <p:spPr>
          <a:xfrm>
            <a:off x="5075338" y="5573790"/>
            <a:ext cx="3901607" cy="663580"/>
          </a:xfrm>
          <a:prstGeom prst="rect">
            <a:avLst/>
          </a:prstGeom>
        </p:spPr>
        <p:txBody>
          <a:bodyPr wrap="square">
            <a:spAutoFit/>
          </a:bodyPr>
          <a:lstStyle/>
          <a:p>
            <a:pPr algn="ctr">
              <a:lnSpc>
                <a:spcPct val="107000"/>
              </a:lnSpc>
              <a:spcAft>
                <a:spcPts val="800"/>
              </a:spcAft>
            </a:pPr>
            <a:r>
              <a:rPr lang="en-US" sz="1800" dirty="0">
                <a:ea typeface="Calibri" panose="020F0502020204030204" pitchFamily="34" charset="0"/>
                <a:cs typeface="Times New Roman" panose="02020603050405020304" pitchFamily="18" charset="0"/>
              </a:rPr>
              <a:t>Fig.  4 - Network design.  Dashed area indicates solid material </a:t>
            </a:r>
            <a:endParaRPr lang="en-US" sz="1600" dirty="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C1377E3D-EECF-48B4-A176-8C5E450342F2}"/>
              </a:ext>
            </a:extLst>
          </p:cNvPr>
          <p:cNvSpPr/>
          <p:nvPr/>
        </p:nvSpPr>
        <p:spPr>
          <a:xfrm>
            <a:off x="328452" y="5504292"/>
            <a:ext cx="3202457" cy="607539"/>
          </a:xfrm>
          <a:prstGeom prst="rect">
            <a:avLst/>
          </a:prstGeom>
        </p:spPr>
        <p:txBody>
          <a:bodyPr wrap="square">
            <a:spAutoFit/>
          </a:bodyPr>
          <a:lstStyle/>
          <a:p>
            <a:pPr algn="just">
              <a:lnSpc>
                <a:spcPct val="107000"/>
              </a:lnSpc>
              <a:spcBef>
                <a:spcPts val="1200"/>
              </a:spcBef>
              <a:spcAft>
                <a:spcPts val="800"/>
              </a:spcAft>
            </a:pPr>
            <a:r>
              <a:rPr lang="en-US" sz="1600" dirty="0">
                <a:latin typeface="Calibri  "/>
                <a:ea typeface="Calibri" panose="020F0502020204030204" pitchFamily="34" charset="0"/>
                <a:cs typeface="Times New Roman" panose="02020603050405020304" pitchFamily="18" charset="0"/>
              </a:rPr>
              <a:t>Fig. 3 – original (a) and CAD format (b) of rock cross-section pattern. </a:t>
            </a:r>
            <a:endParaRPr lang="en-US" sz="1100" dirty="0">
              <a:effectLst/>
              <a:latin typeface="Calibri  "/>
              <a:ea typeface="Calibri" panose="020F0502020204030204" pitchFamily="34"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8F5E9169-2C8D-45D2-9589-06DF17F542C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2423985800"/>
      </p:ext>
    </p:extLst>
  </p:cSld>
  <p:clrMapOvr>
    <a:masterClrMapping/>
  </p:clrMapOvr>
  <mc:AlternateContent xmlns:mc="http://schemas.openxmlformats.org/markup-compatibility/2006" xmlns:p14="http://schemas.microsoft.com/office/powerpoint/2010/main">
    <mc:Choice Requires="p14">
      <p:transition spd="slow" p14:dur="2000" advTm="36474"/>
    </mc:Choice>
    <mc:Fallback xmlns="">
      <p:transition spd="slow" advTm="3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3380" x="6645275" y="6092825"/>
          <p14:tracePt t="3438" x="6645275" y="6067425"/>
          <p14:tracePt t="3445" x="6611938" y="6008688"/>
          <p14:tracePt t="3453" x="6586538" y="5948363"/>
          <p14:tracePt t="3461" x="6526213" y="5880100"/>
          <p14:tracePt t="3469" x="6492875" y="5846763"/>
          <p14:tracePt t="3473" x="6467475" y="5821363"/>
          <p14:tracePt t="3481" x="6416675" y="5770563"/>
          <p14:tracePt t="3490" x="6348413" y="5702300"/>
          <p14:tracePt t="3497" x="6169025" y="5489575"/>
          <p14:tracePt t="3505" x="5983288" y="5319713"/>
          <p14:tracePt t="3513" x="5795963" y="5167313"/>
          <p14:tracePt t="3521" x="5616575" y="5030788"/>
          <p14:tracePt t="3529" x="5438775" y="4911725"/>
          <p14:tracePt t="3537" x="5319713" y="4827588"/>
          <p14:tracePt t="3545" x="5218113" y="4733925"/>
          <p14:tracePt t="3553" x="5124450" y="4657725"/>
          <p14:tracePt t="3561" x="5048250" y="4589463"/>
          <p14:tracePt t="3569" x="4979988" y="4521200"/>
          <p14:tracePt t="3577" x="4929188" y="4470400"/>
          <p14:tracePt t="3585" x="4878388" y="4427538"/>
          <p14:tracePt t="3593" x="4827588" y="4376738"/>
          <p14:tracePt t="3602" x="4784725" y="4333875"/>
          <p14:tracePt t="3609" x="4733925" y="4308475"/>
          <p14:tracePt t="3621" x="4699000" y="4283075"/>
          <p14:tracePt t="3629" x="4691063" y="4283075"/>
          <p14:tracePt t="3637" x="4683125" y="4265613"/>
          <p14:tracePt t="3693" x="4657725" y="4257675"/>
          <p14:tracePt t="3701" x="4622800" y="4232275"/>
          <p14:tracePt t="3710" x="4597400" y="4224338"/>
          <p14:tracePt t="3717" x="4554538" y="4206875"/>
          <p14:tracePt t="3725" x="4486275" y="4189413"/>
          <p14:tracePt t="3734" x="4419600" y="4164013"/>
          <p14:tracePt t="3741" x="4351338" y="4146550"/>
          <p14:tracePt t="3749" x="4308475" y="4138613"/>
          <p14:tracePt t="3754" x="4291013" y="4121150"/>
          <p14:tracePt t="7278" x="4095750" y="3986213"/>
          <p14:tracePt t="7305" x="3976688" y="3917950"/>
          <p14:tracePt t="7313" x="3960813" y="3900488"/>
          <p14:tracePt t="7321" x="3943350" y="3892550"/>
          <p14:tracePt t="7329" x="3935413" y="3892550"/>
          <p14:tracePt t="7337" x="3935413" y="3867150"/>
          <p14:tracePt t="7346" x="3917950" y="3857625"/>
          <p14:tracePt t="7353" x="3908425" y="3857625"/>
          <p14:tracePt t="7361" x="3900488" y="3857625"/>
          <p14:tracePt t="7381" x="3925888" y="3857625"/>
          <p14:tracePt t="7390" x="3960813" y="3857625"/>
          <p14:tracePt t="7397" x="3986213" y="3857625"/>
          <p14:tracePt t="7531" x="3976688" y="3857625"/>
          <p14:tracePt t="7579" x="3976688" y="3867150"/>
          <p14:tracePt t="7586" x="3976688" y="3883025"/>
          <p14:tracePt t="7603" x="3976688" y="3908425"/>
          <p14:tracePt t="7626" x="3960813" y="3917950"/>
          <p14:tracePt t="7641" x="3951288" y="3917950"/>
          <p14:tracePt t="7650" x="3943350" y="3925888"/>
          <p14:tracePt t="7657" x="3935413" y="3943350"/>
          <p14:tracePt t="7673" x="3925888" y="3943350"/>
          <p14:tracePt t="8111" x="3943350" y="3943350"/>
          <p14:tracePt t="8118" x="3986213" y="3943350"/>
          <p14:tracePt t="8126" x="4002088" y="3935413"/>
          <p14:tracePt t="8258" x="4019550" y="3935413"/>
          <p14:tracePt t="8266" x="4019550" y="3925888"/>
          <p14:tracePt t="8277" x="4011613" y="3917950"/>
          <p14:tracePt t="8281" x="4002088" y="3925888"/>
          <p14:tracePt t="8289" x="3994150" y="3935413"/>
          <p14:tracePt t="8297" x="3976688" y="3935413"/>
          <p14:tracePt t="8305" x="3943350" y="3943350"/>
          <p14:tracePt t="8313" x="3925888" y="3951288"/>
          <p14:tracePt t="8321" x="3900488" y="3951288"/>
          <p14:tracePt t="8337" x="3883025" y="3951288"/>
          <p14:tracePt t="8341" x="3875088" y="3951288"/>
          <p14:tracePt t="8350" x="3867150" y="3951288"/>
          <p14:tracePt t="8357" x="3857625" y="3951288"/>
          <p14:tracePt t="8365" x="3841750" y="3951288"/>
          <p14:tracePt t="8373" x="3816350" y="3951288"/>
          <p14:tracePt t="8381" x="3790950" y="3951288"/>
          <p14:tracePt t="8389" x="3773488" y="3951288"/>
          <p14:tracePt t="8397" x="3738563" y="3951288"/>
          <p14:tracePt t="8402" x="3705225" y="3935413"/>
          <p14:tracePt t="8409" x="3697288" y="3935413"/>
          <p14:tracePt t="8418" x="3679825" y="3917950"/>
          <p14:tracePt t="8425" x="3662363" y="3908425"/>
          <p14:tracePt t="8433" x="3636963" y="3883025"/>
          <p14:tracePt t="8441" x="3603625" y="3857625"/>
          <p14:tracePt t="8450" x="3578225" y="3832225"/>
          <p14:tracePt t="8458" x="3552825" y="3806825"/>
          <p14:tracePt t="8466" x="3502025" y="3756025"/>
          <p14:tracePt t="8474" x="3459163" y="3722688"/>
          <p14:tracePt t="8481" x="3424238" y="3679825"/>
          <p14:tracePt t="8490" x="3390900" y="3619500"/>
          <p14:tracePt t="8498" x="3355975" y="3552825"/>
          <p14:tracePt t="8505" x="3348038" y="3535363"/>
          <p14:tracePt t="8513" x="3340100" y="3484563"/>
          <p14:tracePt t="8521" x="3322638" y="3424238"/>
          <p14:tracePt t="8529" x="3297238" y="3348038"/>
          <p14:tracePt t="8537" x="3289300" y="3263900"/>
          <p14:tracePt t="8550" x="3271838" y="3178175"/>
          <p14:tracePt t="8557" x="3254375" y="3094038"/>
          <p14:tracePt t="8566" x="3238500" y="3016250"/>
          <p14:tracePt t="8573" x="3228975" y="2940050"/>
          <p14:tracePt t="8581" x="3211513" y="2855913"/>
          <p14:tracePt t="8589" x="3203575" y="2770188"/>
          <p14:tracePt t="8593" x="3195638" y="2711450"/>
          <p14:tracePt t="8602" x="3170238" y="2633663"/>
          <p14:tracePt t="8610" x="3160713" y="2617788"/>
          <p14:tracePt t="8618" x="3144838" y="2600325"/>
          <p14:tracePt t="8625" x="3109913" y="2549525"/>
          <p14:tracePt t="8633" x="3067050" y="2498725"/>
          <p14:tracePt t="8641" x="3051175" y="2473325"/>
          <p14:tracePt t="8649" x="3016250" y="2438400"/>
          <p14:tracePt t="8657" x="2982913" y="2422525"/>
          <p14:tracePt t="8665" x="2949575" y="2413000"/>
          <p14:tracePt t="8673" x="2914650" y="2405063"/>
          <p14:tracePt t="8681" x="2871788" y="2405063"/>
          <p14:tracePt t="8689" x="2820988" y="2422525"/>
          <p14:tracePt t="8697" x="2795588" y="2447925"/>
          <p14:tracePt t="8705" x="2770188" y="2498725"/>
          <p14:tracePt t="8713" x="2762250" y="2557463"/>
          <p14:tracePt t="8721" x="2752725" y="2617788"/>
          <p14:tracePt t="8729" x="2752725" y="2719388"/>
          <p14:tracePt t="8737" x="2762250" y="2778125"/>
          <p14:tracePt t="8745" x="2787650" y="2805113"/>
          <p14:tracePt t="8753" x="2813050" y="2820988"/>
          <p14:tracePt t="8761" x="2838450" y="2820988"/>
          <p14:tracePt t="8769" x="2881313" y="2820988"/>
          <p14:tracePt t="8777" x="2940050" y="2820988"/>
          <p14:tracePt t="8785" x="3016250" y="2820988"/>
          <p14:tracePt t="8793" x="3059113" y="2805113"/>
          <p14:tracePt t="8801" x="3109913" y="2787650"/>
          <p14:tracePt t="8809" x="3144838" y="2752725"/>
          <p14:tracePt t="8817" x="3178175" y="2711450"/>
          <p14:tracePt t="8826" x="3195638" y="2668588"/>
          <p14:tracePt t="8833" x="3203575" y="2633663"/>
          <p14:tracePt t="8841" x="3211513" y="2600325"/>
          <p14:tracePt t="8849" x="3211513" y="2566988"/>
          <p14:tracePt t="8857" x="3211513" y="2532063"/>
          <p14:tracePt t="8865" x="3203575" y="2489200"/>
          <p14:tracePt t="8881" x="3195638" y="2463800"/>
          <p14:tracePt t="8889" x="3178175" y="2463800"/>
          <p14:tracePt t="8897" x="3160713" y="2463800"/>
          <p14:tracePt t="8906" x="3135313" y="2463800"/>
          <p14:tracePt t="8913" x="3109913" y="2463800"/>
          <p14:tracePt t="8921" x="3076575" y="2481263"/>
          <p14:tracePt t="8937" x="3067050" y="2481263"/>
          <p14:tracePt t="8993" x="3067050" y="2489200"/>
          <p14:tracePt t="9001" x="3067050" y="2498725"/>
          <p14:tracePt t="9009" x="3067050" y="2541588"/>
          <p14:tracePt t="9017" x="3067050" y="2574925"/>
          <p14:tracePt t="9025" x="3094038" y="2608263"/>
          <p14:tracePt t="9033" x="3127375" y="2617788"/>
          <p14:tracePt t="9041" x="3186113" y="2633663"/>
          <p14:tracePt t="9049" x="3289300" y="2651125"/>
          <p14:tracePt t="9057" x="3297238" y="2660650"/>
          <p14:tracePt t="9274" x="3279775" y="2668588"/>
          <p14:tracePt t="9282" x="3271838" y="2668588"/>
          <p14:tracePt t="9290" x="3254375" y="2668588"/>
          <p14:tracePt t="9297" x="3228975" y="2668588"/>
          <p14:tracePt t="9302" x="3221038" y="2668588"/>
          <p14:tracePt t="9305" x="3186113" y="2668588"/>
          <p14:tracePt t="9313" x="3178175" y="2643188"/>
          <p14:tracePt t="9321" x="3152775" y="2633663"/>
          <p14:tracePt t="9329" x="3144838" y="2633663"/>
          <p14:tracePt t="9337" x="3119438" y="2617788"/>
          <p14:tracePt t="9345" x="3084513" y="2600325"/>
          <p14:tracePt t="9353" x="3059113" y="2582863"/>
          <p14:tracePt t="9361" x="3051175" y="2574925"/>
          <p14:tracePt t="9366" x="3041650" y="2524125"/>
          <p14:tracePt t="9373" x="3033713" y="2498725"/>
          <p14:tracePt t="9381" x="3016250" y="2430463"/>
          <p14:tracePt t="9389" x="3008313" y="2387600"/>
          <p14:tracePt t="9398" x="3000375" y="2362200"/>
          <p14:tracePt t="9405" x="2982913" y="2319338"/>
          <p14:tracePt t="9413" x="2974975" y="2278063"/>
          <p14:tracePt t="9421" x="2957513" y="2217738"/>
          <p14:tracePt t="9425" x="2957513" y="2159000"/>
          <p14:tracePt t="9433" x="2949575" y="2098675"/>
          <p14:tracePt t="9441" x="2940050" y="2022475"/>
          <p14:tracePt t="9450" x="2932113" y="1954213"/>
          <p14:tracePt t="9457" x="2932113" y="1870075"/>
          <p14:tracePt t="9465" x="2932113" y="1776413"/>
          <p14:tracePt t="9473" x="2932113" y="1708150"/>
          <p14:tracePt t="9481" x="2932113" y="1649413"/>
          <p14:tracePt t="9489" x="2932113" y="1606550"/>
          <p14:tracePt t="9497" x="2932113" y="1546225"/>
          <p14:tracePt t="9505" x="2932113" y="1504950"/>
          <p14:tracePt t="9513" x="2932113" y="1462088"/>
          <p14:tracePt t="9521" x="2932113" y="1436688"/>
          <p14:tracePt t="9529" x="2932113" y="1419225"/>
          <p14:tracePt t="9537" x="2932113" y="1401763"/>
          <p14:tracePt t="9546" x="2932113" y="1393825"/>
          <p14:tracePt t="9561" x="2932113" y="1385888"/>
          <p14:tracePt t="9678" x="2932113" y="1419225"/>
          <p14:tracePt t="9686" x="2940050" y="1444625"/>
          <p14:tracePt t="9692" x="2957513" y="1477963"/>
          <p14:tracePt t="9697" x="2965450" y="1512888"/>
          <p14:tracePt t="9705" x="2982913" y="1546225"/>
          <p14:tracePt t="9713" x="2990850" y="1581150"/>
          <p14:tracePt t="9721" x="3000375" y="1614488"/>
          <p14:tracePt t="9729" x="3000375" y="1649413"/>
          <p14:tracePt t="9737" x="3000375" y="1665288"/>
          <p14:tracePt t="9745" x="3000375" y="1682750"/>
          <p14:tracePt t="9753" x="3000375" y="1700213"/>
          <p14:tracePt t="9761" x="3000375" y="1708150"/>
          <p14:tracePt t="9778" x="3000375" y="1725613"/>
          <p14:tracePt t="10042" x="3016250" y="1733550"/>
          <p14:tracePt t="10050" x="3051175" y="1758950"/>
          <p14:tracePt t="10057" x="3076575" y="1801813"/>
          <p14:tracePt t="10065" x="3076575" y="1827213"/>
          <p14:tracePt t="10073" x="3076575" y="1835150"/>
          <p14:tracePt t="10081" x="3094038" y="1844675"/>
          <p14:tracePt t="10089" x="3101975" y="1878013"/>
          <p14:tracePt t="10097" x="3119438" y="1938338"/>
          <p14:tracePt t="10105" x="3119438" y="1989138"/>
          <p14:tracePt t="10109" x="3119438" y="2014538"/>
          <p14:tracePt t="10117" x="3119438" y="2039938"/>
          <p14:tracePt t="10125" x="3119438" y="2065338"/>
          <p14:tracePt t="10141" x="3119438" y="2090738"/>
          <p14:tracePt t="10157" x="3119438" y="2108200"/>
          <p14:tracePt t="10169" x="3109913" y="2108200"/>
          <p14:tracePt t="10178" x="3109913" y="2116138"/>
          <p14:tracePt t="10185" x="3109913" y="2133600"/>
          <p14:tracePt t="10193" x="3109913" y="2149475"/>
          <p14:tracePt t="10201" x="3109913" y="2174875"/>
          <p14:tracePt t="10209" x="3109913" y="2200275"/>
          <p14:tracePt t="10217" x="3109913" y="2217738"/>
          <p14:tracePt t="10225" x="3109913" y="2227263"/>
          <p14:tracePt t="10233" x="3109913" y="2243138"/>
          <p14:tracePt t="10241" x="3109913" y="2252663"/>
          <p14:tracePt t="10249" x="3119438" y="2260600"/>
          <p14:tracePt t="10327" x="3119438" y="2303463"/>
          <p14:tracePt t="10334" x="3119438" y="2336800"/>
          <p14:tracePt t="10338" x="3127375" y="2379663"/>
          <p14:tracePt t="10346" x="3144838" y="2387600"/>
          <p14:tracePt t="10354" x="3152775" y="2397125"/>
          <p14:tracePt t="10361" x="3160713" y="2422525"/>
          <p14:tracePt t="10369" x="3170238" y="2422525"/>
          <p14:tracePt t="10377" x="3186113" y="2438400"/>
          <p14:tracePt t="10385" x="3186113" y="2447925"/>
          <p14:tracePt t="10393" x="3195638" y="2447925"/>
          <p14:tracePt t="10401" x="3195638" y="2455863"/>
          <p14:tracePt t="10425" x="3203575" y="2481263"/>
          <p14:tracePt t="10433" x="3211513" y="2481263"/>
          <p14:tracePt t="10441" x="3238500" y="2524125"/>
          <p14:tracePt t="10449" x="3246438" y="2541588"/>
          <p14:tracePt t="10457" x="3263900" y="2557463"/>
          <p14:tracePt t="10465" x="3271838" y="2557463"/>
          <p14:tracePt t="10473" x="3279775" y="2566988"/>
          <p14:tracePt t="10481" x="3279775" y="2574925"/>
          <p14:tracePt t="10682" x="3289300" y="2574925"/>
          <p14:tracePt t="10690" x="3289300" y="2617788"/>
          <p14:tracePt t="10698" x="3382963" y="2701925"/>
          <p14:tracePt t="10706" x="3441700" y="2744788"/>
          <p14:tracePt t="10714" x="3509963" y="2813050"/>
          <p14:tracePt t="10721" x="3578225" y="2855913"/>
          <p14:tracePt t="10729" x="3611563" y="2881313"/>
          <p14:tracePt t="10737" x="3636963" y="2897188"/>
          <p14:tracePt t="10741" x="3662363" y="2914650"/>
          <p14:tracePt t="11883" x="3679825" y="2974975"/>
          <p14:tracePt t="12213" x="3671888" y="2974975"/>
          <p14:tracePt t="12229" x="3662363" y="2974975"/>
          <p14:tracePt t="12237" x="3646488" y="2974975"/>
          <p14:tracePt t="12257" x="3636963" y="2974975"/>
          <p14:tracePt t="12265" x="3629025" y="2974975"/>
          <p14:tracePt t="12289" x="3611563" y="2982913"/>
          <p14:tracePt t="12298" x="3603625" y="2990850"/>
          <p14:tracePt t="12305" x="3586163" y="3008313"/>
          <p14:tracePt t="12313" x="3578225" y="3025775"/>
          <p14:tracePt t="12321" x="3578225" y="3033713"/>
          <p14:tracePt t="12329" x="3568700" y="3041650"/>
          <p14:tracePt t="12479" x="3560763" y="3051175"/>
          <p14:tracePt t="12486" x="3560763" y="3067050"/>
          <p14:tracePt t="12495" x="3560763" y="3101975"/>
          <p14:tracePt t="12503" x="3560763" y="3221038"/>
          <p14:tracePt t="12509" x="3560763" y="3390900"/>
          <p14:tracePt t="12518" x="3560763" y="3552825"/>
          <p14:tracePt t="12525" x="3560763" y="3705225"/>
          <p14:tracePt t="12533" x="3560763" y="3832225"/>
          <p14:tracePt t="12541" x="3560763" y="3943350"/>
          <p14:tracePt t="12549" x="3552825" y="4027488"/>
          <p14:tracePt t="12557" x="3527425" y="4113213"/>
          <p14:tracePt t="12561" x="3517900" y="4189413"/>
          <p14:tracePt t="12569" x="3502025" y="4265613"/>
          <p14:tracePt t="12577" x="3502025" y="4283075"/>
          <p14:tracePt t="12585" x="3475038" y="4341813"/>
          <p14:tracePt t="12593" x="3475038" y="4384675"/>
          <p14:tracePt t="12602" x="3475038" y="4419600"/>
          <p14:tracePt t="12610" x="3475038" y="4460875"/>
          <p14:tracePt t="12618" x="3475038" y="4470400"/>
          <p14:tracePt t="12625" x="3475038" y="4486275"/>
          <p14:tracePt t="12862" x="3475038" y="4513263"/>
          <p14:tracePt t="12870" x="3475038" y="4529138"/>
          <p14:tracePt t="12885" x="3502025" y="4529138"/>
          <p14:tracePt t="12889" x="3535363" y="4529138"/>
          <p14:tracePt t="12897" x="3578225" y="4521200"/>
          <p14:tracePt t="13149" x="3594100" y="4564063"/>
          <p14:tracePt t="13157" x="3603625" y="4630738"/>
          <p14:tracePt t="13165" x="3594100" y="4657725"/>
          <p14:tracePt t="13169" x="3586163" y="4673600"/>
          <p14:tracePt t="13185" x="3568700" y="4673600"/>
          <p14:tracePt t="13201" x="3552825" y="4683125"/>
          <p14:tracePt t="13241" x="3543300" y="4691063"/>
          <p14:tracePt t="13249" x="3517900" y="4691063"/>
          <p14:tracePt t="13257" x="3509963" y="4699000"/>
          <p14:tracePt t="13273" x="3502025" y="4708525"/>
          <p14:tracePt t="15899" x="3492500" y="4708525"/>
          <p14:tracePt t="15938" x="3492500" y="4691063"/>
          <p14:tracePt t="15955" x="3492500" y="4665663"/>
          <p14:tracePt t="15969" x="3492500" y="4657725"/>
          <p14:tracePt t="16254" x="3475038" y="4657725"/>
          <p14:tracePt t="16265" x="3459163" y="4657725"/>
          <p14:tracePt t="16269" x="3424238" y="4657725"/>
          <p14:tracePt t="16277" x="3408363" y="4665663"/>
          <p14:tracePt t="16285" x="3398838" y="4665663"/>
          <p14:tracePt t="16293" x="3382963" y="4673600"/>
          <p14:tracePt t="16301" x="3365500" y="4683125"/>
          <p14:tracePt t="16317" x="3355975" y="4683125"/>
          <p14:tracePt t="16337" x="3355975" y="4691063"/>
          <p14:tracePt t="16345" x="3355975" y="4699000"/>
          <p14:tracePt t="16353" x="3348038" y="4708525"/>
          <p14:tracePt t="16361" x="3340100" y="4708525"/>
          <p14:tracePt t="17194" x="3355975" y="4733925"/>
          <p14:tracePt t="17202" x="3382963" y="4749800"/>
          <p14:tracePt t="17210" x="3424238" y="4784725"/>
          <p14:tracePt t="17218" x="3449638" y="4810125"/>
          <p14:tracePt t="17225" x="3467100" y="4818063"/>
          <p14:tracePt t="17234" x="3492500" y="4835525"/>
          <p14:tracePt t="17241" x="3502025" y="4843463"/>
          <p14:tracePt t="17250" x="3527425" y="4868863"/>
          <p14:tracePt t="17261" x="3543300" y="4886325"/>
          <p14:tracePt t="23227" x="3790950" y="4886325"/>
          <p14:tracePt t="23518" x="3798888" y="4878388"/>
          <p14:tracePt t="23551" x="3781425" y="4878388"/>
          <p14:tracePt t="23566" x="3773488" y="4878388"/>
          <p14:tracePt t="23577" x="3763963" y="4878388"/>
          <p14:tracePt t="25738" x="3748088" y="4878388"/>
          <p14:tracePt t="25746" x="3748088" y="4852988"/>
          <p14:tracePt t="25753" x="3756025" y="4843463"/>
          <p14:tracePt t="25793" x="3730625" y="4843463"/>
          <p14:tracePt t="28523" x="3713163" y="4843463"/>
          <p14:tracePt t="28530" x="3730625" y="4843463"/>
          <p14:tracePt t="28537" x="3781425" y="4843463"/>
          <p14:tracePt t="28882" x="3763963" y="4868863"/>
          <p14:tracePt t="28886" x="3713163" y="4894263"/>
          <p14:tracePt t="28898" x="3713163" y="4903788"/>
          <p14:tracePt t="28905" x="3705225" y="4903788"/>
          <p14:tracePt t="28961" x="3705225" y="4911725"/>
          <p14:tracePt t="29009" x="3705225" y="4919663"/>
          <p14:tracePt t="29018" x="3713163" y="4919663"/>
          <p14:tracePt t="29026" x="3722688" y="4919663"/>
          <p14:tracePt t="29034" x="3748088" y="4919663"/>
          <p14:tracePt t="29041" x="3781425" y="4919663"/>
          <p14:tracePt t="29050" x="3824288" y="4919663"/>
          <p14:tracePt t="29058" x="3875088" y="4919663"/>
          <p14:tracePt t="29067" x="3935413" y="4911725"/>
          <p14:tracePt t="29074" x="3968750" y="4903788"/>
          <p14:tracePt t="29084" x="4037013" y="4886325"/>
          <p14:tracePt t="29090" x="4121150" y="4860925"/>
          <p14:tracePt t="29098" x="4206875" y="4843463"/>
          <p14:tracePt t="29105" x="4300538" y="4810125"/>
          <p14:tracePt t="29114" x="4384675" y="4784725"/>
          <p14:tracePt t="29121" x="4460875" y="4767263"/>
          <p14:tracePt t="29129" x="4521200" y="4741863"/>
          <p14:tracePt t="29137" x="4546600" y="4733925"/>
          <p14:tracePt t="29145" x="4579938" y="4691063"/>
          <p14:tracePt t="29153" x="4597400" y="4683125"/>
          <p14:tracePt t="29161" x="4614863" y="4657725"/>
          <p14:tracePt t="29169" x="4614863" y="4622800"/>
          <p14:tracePt t="29177" x="4614863" y="4597400"/>
          <p14:tracePt t="29185" x="4614863" y="4579938"/>
          <p14:tracePt t="29193" x="4630738" y="4554538"/>
          <p14:tracePt t="29201" x="4630738" y="4546600"/>
          <p14:tracePt t="29210" x="4630738" y="4538663"/>
          <p14:tracePt t="29294" x="4630738" y="4529138"/>
          <p14:tracePt t="29302" x="4630738" y="4521200"/>
          <p14:tracePt t="29310" x="4630738" y="4513263"/>
          <p14:tracePt t="29330" x="4622800" y="4513263"/>
          <p14:tracePt t="29333" x="4614863" y="4513263"/>
          <p14:tracePt t="29346" x="4597400" y="4495800"/>
          <p14:tracePt t="29354" x="4589463" y="4495800"/>
          <p14:tracePt t="29361" x="4579938" y="4495800"/>
          <p14:tracePt t="29707" x="4572000" y="4521200"/>
          <p14:tracePt t="29713" x="4564063" y="4605338"/>
          <p14:tracePt t="29717" x="4564063" y="4699000"/>
          <p14:tracePt t="29721" x="4564063" y="4802188"/>
          <p14:tracePt t="29729" x="4564063" y="4886325"/>
          <p14:tracePt t="29737" x="4564063" y="4954588"/>
          <p14:tracePt t="29746" x="4564063" y="5022850"/>
          <p14:tracePt t="29753" x="4564063" y="5064125"/>
          <p14:tracePt t="29757" x="4564063" y="5106988"/>
          <p14:tracePt t="29762" x="4564063" y="5167313"/>
          <p14:tracePt t="29769" x="4579938" y="5226050"/>
          <p14:tracePt t="29777" x="4589463" y="5286375"/>
          <p14:tracePt t="29786" x="4614863" y="5327650"/>
          <p14:tracePt t="29793" x="4622800" y="5353050"/>
          <p14:tracePt t="29801" x="4648200" y="5387975"/>
          <p14:tracePt t="29809" x="4648200" y="5395913"/>
          <p14:tracePt t="29817" x="4665663" y="5430838"/>
          <p14:tracePt t="29821" x="4683125" y="5446713"/>
          <p14:tracePt t="29829" x="4683125" y="5456238"/>
          <p14:tracePt t="29837" x="4708525" y="5481638"/>
          <p14:tracePt t="29845" x="4716463" y="5489575"/>
          <p14:tracePt t="29853" x="4741863" y="5524500"/>
          <p14:tracePt t="29862" x="4759325" y="5549900"/>
          <p14:tracePt t="29870" x="4767263" y="5575300"/>
          <p14:tracePt t="29877" x="4784725" y="5608638"/>
          <p14:tracePt t="29881" x="4810125" y="5659438"/>
          <p14:tracePt t="29889" x="4843463" y="5719763"/>
          <p14:tracePt t="29897" x="4852988" y="5778500"/>
          <p14:tracePt t="29905" x="4860925" y="5803900"/>
          <p14:tracePt t="29914" x="4886325" y="5864225"/>
          <p14:tracePt t="29921" x="4929188" y="5922963"/>
          <p14:tracePt t="29929" x="4972050" y="5999163"/>
          <p14:tracePt t="29938" x="5022850" y="6102350"/>
          <p14:tracePt t="29949" x="5064125" y="6169025"/>
          <p14:tracePt t="29953" x="5081588" y="6186488"/>
          <p14:tracePt t="29969" x="5081588" y="6194425"/>
          <p14:tracePt t="29978" x="5091113" y="6203950"/>
          <p14:tracePt t="29993" x="5099050" y="6211888"/>
          <p14:tracePt t="30001" x="5099050" y="6221413"/>
          <p14:tracePt t="30009" x="5099050" y="6246813"/>
          <p14:tracePt t="30017" x="5106988" y="6246813"/>
          <p14:tracePt t="30066" x="5106988" y="6254750"/>
          <p14:tracePt t="30082" x="5106988" y="6262688"/>
          <p14:tracePt t="30211" x="5132388" y="6262688"/>
          <p14:tracePt t="30226" x="5157788" y="6262688"/>
          <p14:tracePt t="30234" x="5175250" y="6262688"/>
          <p14:tracePt t="30241" x="5183188" y="6246813"/>
          <p14:tracePt t="30249" x="5192713" y="6211888"/>
          <p14:tracePt t="30257" x="5192713" y="6203950"/>
          <p14:tracePt t="30387" x="5183188" y="6194425"/>
          <p14:tracePt t="30467" x="5175250" y="6194425"/>
          <p14:tracePt t="30522" x="5175250" y="6203950"/>
          <p14:tracePt t="30530" x="5167313" y="6203950"/>
          <p14:tracePt t="30538" x="5149850" y="6203950"/>
          <p14:tracePt t="30569" x="5141913" y="6211888"/>
          <p14:tracePt t="30593" x="5141913" y="6221413"/>
          <p14:tracePt t="30601" x="5141913" y="6229350"/>
          <p14:tracePt t="30641" x="5141913" y="6237288"/>
          <p14:tracePt t="30707" x="5141913" y="6246813"/>
          <p14:tracePt t="30713" x="5149850" y="6246813"/>
          <p14:tracePt t="30722" x="5157788" y="6246813"/>
          <p14:tracePt t="30729" x="5167313" y="6246813"/>
          <p14:tracePt t="30737" x="5175250" y="6246813"/>
          <p14:tracePt t="31053" x="5192713" y="6246813"/>
          <p14:tracePt t="31117" x="5200650" y="6237288"/>
          <p14:tracePt t="31275" x="5208588" y="6237288"/>
          <p14:tracePt t="31281" x="5235575" y="6237288"/>
          <p14:tracePt t="31289" x="5268913" y="6237288"/>
          <p14:tracePt t="31293" x="5311775" y="6237288"/>
          <p14:tracePt t="31297" x="5353050" y="6237288"/>
          <p14:tracePt t="31305" x="5395913" y="6237288"/>
          <p14:tracePt t="31313" x="5456238" y="6237288"/>
          <p14:tracePt t="31321" x="5497513" y="6237288"/>
          <p14:tracePt t="31330" x="5540375" y="6237288"/>
          <p14:tracePt t="31337" x="5575300" y="6237288"/>
          <p14:tracePt t="31345" x="5600700" y="6221413"/>
          <p14:tracePt t="31353" x="5608638" y="6211888"/>
          <p14:tracePt t="31357" x="5616575" y="6194425"/>
          <p14:tracePt t="31722" x="5616575" y="6186488"/>
          <p14:tracePt t="31939" x="5676900" y="6186488"/>
          <p14:tracePt t="31944" x="5735638" y="6194425"/>
          <p14:tracePt t="31947" x="5753100" y="6194425"/>
          <p14:tracePt t="31953" x="5889625" y="6194425"/>
          <p14:tracePt t="31958" x="6042025" y="6194425"/>
          <p14:tracePt t="31966" x="6237288" y="6194425"/>
          <p14:tracePt t="31973" x="6442075" y="6194425"/>
          <p14:tracePt t="31981" x="6670675" y="6194425"/>
          <p14:tracePt t="31989" x="6934200" y="6194425"/>
          <p14:tracePt t="31997" x="7164388" y="6194425"/>
          <p14:tracePt t="32001" x="7402513" y="6186488"/>
          <p14:tracePt t="32005" x="7572375" y="6161088"/>
          <p14:tracePt t="32013" x="7707313" y="6143625"/>
          <p14:tracePt t="32021" x="7826375" y="6118225"/>
          <p14:tracePt t="32029" x="7912100" y="6092825"/>
          <p14:tracePt t="32037" x="7937500" y="6092825"/>
          <p14:tracePt t="32045" x="7962900" y="6076950"/>
          <p14:tracePt t="32053" x="7980363" y="6076950"/>
          <p14:tracePt t="32061" x="7988300" y="6076950"/>
          <p14:tracePt t="32138" x="7996238" y="6076950"/>
          <p14:tracePt t="32146" x="8005763" y="6067425"/>
          <p14:tracePt t="32154" x="8013700" y="6059488"/>
          <p14:tracePt t="32163" x="8021638" y="6049963"/>
          <p14:tracePt t="32178" x="8039100" y="6049963"/>
          <p14:tracePt t="32185" x="8047038" y="6042025"/>
          <p14:tracePt t="32193" x="8064500" y="6042025"/>
          <p14:tracePt t="32201" x="8081963" y="6042025"/>
          <p14:tracePt t="32209" x="8115300" y="6042025"/>
          <p14:tracePt t="32217" x="8166100" y="6042025"/>
          <p14:tracePt t="32225" x="8243888" y="6042025"/>
          <p14:tracePt t="32233" x="8310563" y="6034088"/>
          <p14:tracePt t="32241" x="8388350" y="6008688"/>
          <p14:tracePt t="32249" x="8548688" y="5983288"/>
          <p14:tracePt t="32257" x="8677275" y="5965825"/>
          <p14:tracePt t="32265" x="8761413" y="5948363"/>
          <p14:tracePt t="32273" x="8837613" y="5932488"/>
          <p14:tracePt t="32281" x="8863013" y="5932488"/>
          <p14:tracePt t="32321" x="8855075" y="5932488"/>
          <p14:tracePt t="32329" x="8847138" y="5932488"/>
          <p14:tracePt t="32337" x="8837613" y="5932488"/>
          <p14:tracePt t="32411" x="8829675" y="5932488"/>
          <p14:tracePt t="32418" x="8812213" y="5922963"/>
          <p14:tracePt t="32426" x="8796338" y="5922963"/>
          <p14:tracePt t="32434" x="8786813" y="5922963"/>
          <p14:tracePt t="32474" x="8778875" y="5922963"/>
          <p14:tracePt t="33034" x="8769350" y="5915025"/>
          <p14:tracePt t="33057" x="8786813" y="5897563"/>
          <p14:tracePt t="33061" x="8796338" y="5889625"/>
          <p14:tracePt t="33069" x="8804275" y="5880100"/>
          <p14:tracePt t="33077" x="8829675" y="5872163"/>
          <p14:tracePt t="33085" x="8847138" y="5864225"/>
          <p14:tracePt t="33093" x="8880475" y="5838825"/>
          <p14:tracePt t="33101" x="8905875" y="5821363"/>
          <p14:tracePt t="33109" x="8956675" y="5770563"/>
          <p14:tracePt t="33117" x="8974138" y="5727700"/>
          <p14:tracePt t="33121" x="9007475" y="5659438"/>
          <p14:tracePt t="33130" x="9024938" y="5626100"/>
          <p14:tracePt t="33137" x="9032875" y="5583238"/>
          <p14:tracePt t="33145" x="9058275" y="5438775"/>
          <p14:tracePt t="33153" x="9067800" y="5294313"/>
          <p14:tracePt t="33161" x="9093200" y="5167313"/>
          <p14:tracePt t="33169" x="9101138" y="5038725"/>
          <p14:tracePt t="33178" x="9101138" y="4911725"/>
          <p14:tracePt t="33185" x="9101138" y="4784725"/>
          <p14:tracePt t="33193" x="9101138" y="4673600"/>
          <p14:tracePt t="33201" x="9101138" y="4564063"/>
          <p14:tracePt t="33209" x="9101138" y="4445000"/>
          <p14:tracePt t="33217" x="9101138" y="4351338"/>
          <p14:tracePt t="33225" x="9101138" y="4249738"/>
          <p14:tracePt t="33233" x="9093200" y="4171950"/>
          <p14:tracePt t="33241" x="9075738" y="4105275"/>
          <p14:tracePt t="33249" x="9067800" y="4027488"/>
          <p14:tracePt t="33257" x="9058275" y="3968750"/>
          <p14:tracePt t="33265" x="9050338" y="3908425"/>
          <p14:tracePt t="33273" x="9042400" y="3892550"/>
          <p14:tracePt t="33281" x="9024938" y="3857625"/>
          <p14:tracePt t="33289" x="8991600" y="3798888"/>
          <p14:tracePt t="33297" x="8974138" y="3738563"/>
          <p14:tracePt t="33305" x="8948738" y="3654425"/>
          <p14:tracePt t="33313" x="8913813" y="3578225"/>
          <p14:tracePt t="33321" x="8897938" y="3509963"/>
          <p14:tracePt t="33330" x="8897938" y="3492500"/>
          <p14:tracePt t="33337" x="8888413" y="3467100"/>
          <p14:tracePt t="33345" x="8888413" y="3449638"/>
          <p14:tracePt t="33353" x="8888413" y="3424238"/>
          <p14:tracePt t="33361" x="8888413" y="3382963"/>
          <p14:tracePt t="33370" x="8888413" y="3348038"/>
          <p14:tracePt t="33378" x="8888413" y="3322638"/>
          <p14:tracePt t="33385" x="8888413" y="3297238"/>
          <p14:tracePt t="33394" x="8888413" y="3263900"/>
          <p14:tracePt t="33401" x="8888413" y="3254375"/>
          <p14:tracePt t="33409" x="8888413" y="3246438"/>
          <p14:tracePt t="33441" x="8880475" y="3246438"/>
          <p14:tracePt t="33449" x="8855075" y="3228975"/>
          <p14:tracePt t="33457" x="8847138" y="3203575"/>
          <p14:tracePt t="33465" x="8829675" y="3195638"/>
          <p14:tracePt t="33474" x="8829675" y="3186113"/>
          <p14:tracePt t="33481" x="8829675" y="3170238"/>
          <p14:tracePt t="33489" x="8829675" y="3160713"/>
          <p14:tracePt t="33497" x="8812213" y="3127375"/>
          <p14:tracePt t="33505" x="8812213" y="3101975"/>
          <p14:tracePt t="33513" x="8812213" y="3076575"/>
          <p14:tracePt t="33521" x="8812213" y="3033713"/>
          <p14:tracePt t="33531" x="8804275" y="3008313"/>
          <p14:tracePt t="33537" x="8804275" y="2990850"/>
          <p14:tracePt t="33642" x="8796338" y="2982913"/>
          <p14:tracePt t="34059" x="8761413" y="2982913"/>
          <p14:tracePt t="34065" x="8728075" y="2990850"/>
          <p14:tracePt t="34073" x="8642350" y="3051175"/>
          <p14:tracePt t="34081" x="8548688" y="3119438"/>
          <p14:tracePt t="34089" x="8472488" y="3195638"/>
          <p14:tracePt t="34097" x="8396288" y="3254375"/>
          <p14:tracePt t="34105" x="8370888" y="3279775"/>
          <p14:tracePt t="34113" x="8345488" y="3297238"/>
          <p14:tracePt t="34121" x="8328025" y="3314700"/>
          <p14:tracePt t="34130" x="8328025" y="3322638"/>
          <p14:tracePt t="34185" x="8328025" y="3330575"/>
          <p14:tracePt t="34193" x="8335963" y="3330575"/>
          <p14:tracePt t="34201" x="8345488" y="3330575"/>
          <p14:tracePt t="34209" x="8362950" y="3330575"/>
          <p14:tracePt t="34217" x="8378825" y="3330575"/>
          <p14:tracePt t="34233" x="8388350" y="3330575"/>
          <p14:tracePt t="34273" x="8396288" y="3330575"/>
          <p14:tracePt t="34417" x="8404225" y="3365500"/>
          <p14:tracePt t="34433" x="8404225" y="3390900"/>
          <p14:tracePt t="34481" x="8404225" y="3398838"/>
          <p14:tracePt t="34489" x="8404225" y="3424238"/>
          <p14:tracePt t="34498" x="8404225" y="3467100"/>
          <p14:tracePt t="34505" x="8362950" y="3517900"/>
          <p14:tracePt t="34516" x="8310563" y="3560763"/>
          <p14:tracePt t="34521" x="8269288" y="3586163"/>
          <p14:tracePt t="34531" x="8218488" y="3629025"/>
          <p14:tracePt t="34538" x="8158163" y="3671888"/>
          <p14:tracePt t="34547" x="8081963" y="3730625"/>
          <p14:tracePt t="34554" x="8013700" y="3773488"/>
          <p14:tracePt t="34561" x="7962900" y="3806825"/>
          <p14:tracePt t="34569" x="7945438" y="3824288"/>
          <p14:tracePt t="34682" x="7945438" y="3798888"/>
          <p14:tracePt t="34690" x="7945438" y="3781425"/>
          <p14:tracePt t="34698" x="7954963" y="3781425"/>
          <p14:tracePt t="34705" x="7970838" y="3763963"/>
          <p14:tracePt t="34721" x="7980363" y="3756025"/>
          <p14:tracePt t="34746" x="7996238" y="3748088"/>
          <p14:tracePt t="34753" x="8005763" y="3738563"/>
          <p14:tracePt t="34769" x="8031163" y="3722688"/>
          <p14:tracePt t="34778" x="8047038" y="3722688"/>
          <p14:tracePt t="34786" x="8081963" y="3722688"/>
          <p14:tracePt t="34793" x="8132763" y="3697288"/>
          <p14:tracePt t="34801" x="8158163" y="3687763"/>
          <p14:tracePt t="34809" x="8208963" y="3662363"/>
          <p14:tracePt t="34817" x="8269288" y="3629025"/>
          <p14:tracePt t="34825" x="8302625" y="3586163"/>
          <p14:tracePt t="34834" x="8362950" y="3552825"/>
          <p14:tracePt t="34841" x="8396288" y="3517900"/>
          <p14:tracePt t="34849" x="8429625" y="3492500"/>
          <p14:tracePt t="34857" x="8439150" y="3484563"/>
          <p14:tracePt t="34865" x="8447088" y="3475038"/>
          <p14:tracePt t="34873" x="8455025" y="3467100"/>
          <p14:tracePt t="34889" x="8472488" y="3467100"/>
          <p14:tracePt t="34898" x="8480425" y="3449638"/>
          <p14:tracePt t="34905" x="8497888" y="3449638"/>
          <p14:tracePt t="34914" x="8523288" y="3441700"/>
          <p14:tracePt t="34921" x="8566150" y="3441700"/>
          <p14:tracePt t="34930" x="8609013" y="3441700"/>
          <p14:tracePt t="34937" x="8634413" y="3441700"/>
          <p14:tracePt t="34948" x="8677275" y="3441700"/>
          <p14:tracePt t="34953" x="8718550" y="3441700"/>
          <p14:tracePt t="34961" x="8728075" y="3441700"/>
          <p14:tracePt t="35173" x="8743950" y="3441700"/>
          <p14:tracePt t="35181" x="8743950" y="3449638"/>
          <p14:tracePt t="35213" x="8736013" y="3449638"/>
          <p14:tracePt t="35249" x="8710613" y="3449638"/>
          <p14:tracePt t="35257" x="8693150" y="3449638"/>
          <p14:tracePt t="35265" x="8677275" y="3449638"/>
          <p14:tracePt t="35273" x="8659813" y="3449638"/>
          <p14:tracePt t="35289" x="8651875" y="3449638"/>
          <p14:tracePt t="35305" x="8642350" y="3441700"/>
          <p14:tracePt t="35630" x="8634413" y="3441700"/>
          <p14:tracePt t="35638" x="8591550" y="3441700"/>
          <p14:tracePt t="35646" x="8532813" y="3441700"/>
          <p14:tracePt t="35650" x="8472488" y="3441700"/>
          <p14:tracePt t="35657" x="8277225" y="3416300"/>
          <p14:tracePt t="35665" x="7945438" y="3382963"/>
          <p14:tracePt t="35674" x="7562850" y="3348038"/>
          <p14:tracePt t="35681" x="7121525" y="3330575"/>
          <p14:tracePt t="35689" x="6602413" y="3330575"/>
          <p14:tracePt t="35697" x="6084888" y="3305175"/>
          <p14:tracePt t="35701" x="5497513" y="3263900"/>
          <p14:tracePt t="35709" x="4886325" y="3221038"/>
          <p14:tracePt t="35717" x="4308475" y="3178175"/>
          <p14:tracePt t="35726" x="3781425" y="3119438"/>
          <p14:tracePt t="35733" x="3186113" y="3016250"/>
          <p14:tracePt t="35741" x="2668588" y="2889250"/>
          <p14:tracePt t="35749" x="2159000" y="2770188"/>
          <p14:tracePt t="35757" x="1665288" y="2625725"/>
          <p14:tracePt t="35761" x="1206500" y="2481263"/>
          <p14:tracePt t="35769" x="773113" y="2328863"/>
          <p14:tracePt t="35777" x="382588" y="2174875"/>
          <p14:tracePt t="35786" x="17463" y="19796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63"/>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16" name="Rectangle 15"/>
          <p:cNvSpPr/>
          <p:nvPr/>
        </p:nvSpPr>
        <p:spPr bwMode="auto">
          <a:xfrm>
            <a:off x="0" y="637174"/>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5" name="Rectangle 4"/>
          <p:cNvSpPr/>
          <p:nvPr/>
        </p:nvSpPr>
        <p:spPr bwMode="auto">
          <a:xfrm>
            <a:off x="0" y="6271149"/>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mc:AlternateContent xmlns:mc="http://schemas.openxmlformats.org/markup-compatibility/2006" xmlns:a14="http://schemas.microsoft.com/office/drawing/2010/main">
        <mc:Choice Requires="a14">
          <p:sp>
            <p:nvSpPr>
              <p:cNvPr id="6146" name="Text Box 28"/>
              <p:cNvSpPr txBox="1">
                <a:spLocks noChangeArrowheads="1"/>
              </p:cNvSpPr>
              <p:nvPr/>
            </p:nvSpPr>
            <p:spPr bwMode="auto">
              <a:xfrm>
                <a:off x="3959605" y="1129800"/>
                <a:ext cx="4924336" cy="484748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285750" indent="-285750" algn="just">
                  <a:buFont typeface="Arial" panose="020B0604020202020204" pitchFamily="34" charset="0"/>
                  <a:buChar char="•"/>
                </a:pPr>
                <a:r>
                  <a:rPr lang="en-GB" sz="2200" dirty="0"/>
                  <a:t>Fabrication of micromodel devices is based on the technique of soft lithology </a:t>
                </a:r>
              </a:p>
              <a:p>
                <a:pPr marL="285750" indent="-285750" algn="just">
                  <a:buFont typeface="Arial" panose="020B0604020202020204" pitchFamily="34" charset="0"/>
                  <a:buChar char="•"/>
                </a:pPr>
                <a:r>
                  <a:rPr lang="en-GB" sz="2200" dirty="0"/>
                  <a:t>Two-layer etching was applied: </a:t>
                </a:r>
              </a:p>
              <a:p>
                <a:pPr marL="1028700" lvl="1" algn="just">
                  <a:buFont typeface="Wingdings" panose="05000000000000000000" pitchFamily="2" charset="2"/>
                  <a:buChar char="Ø"/>
                </a:pPr>
                <a:r>
                  <a:rPr lang="en-GB" sz="2200" dirty="0"/>
                  <a:t>channel depth – 15 </a:t>
                </a:r>
                <a14:m>
                  <m:oMath xmlns:m="http://schemas.openxmlformats.org/officeDocument/2006/math">
                    <m:r>
                      <a:rPr lang="en-GB" sz="2200" i="1" dirty="0">
                        <a:latin typeface="Cambria Math" panose="02040503050406030204" pitchFamily="18" charset="0"/>
                        <a:ea typeface="Cambria Math" panose="02040503050406030204" pitchFamily="18" charset="0"/>
                      </a:rPr>
                      <m:t>𝜇</m:t>
                    </m:r>
                    <m:r>
                      <a:rPr lang="en-US" sz="2200" i="1" dirty="0">
                        <a:latin typeface="Cambria Math" panose="02040503050406030204" pitchFamily="18" charset="0"/>
                        <a:ea typeface="Cambria Math" panose="02040503050406030204" pitchFamily="18" charset="0"/>
                      </a:rPr>
                      <m:t>𝑚</m:t>
                    </m:r>
                  </m:oMath>
                </a14:m>
                <a:r>
                  <a:rPr lang="en-GB" sz="2200" dirty="0"/>
                  <a:t>  </a:t>
                </a:r>
              </a:p>
              <a:p>
                <a:pPr marL="1028700" lvl="1" algn="just">
                  <a:buFont typeface="Wingdings" panose="05000000000000000000" pitchFamily="2" charset="2"/>
                  <a:buChar char="Ø"/>
                </a:pPr>
                <a:r>
                  <a:rPr lang="en-GB" sz="2200" dirty="0"/>
                  <a:t>inlet/outlet channel – 100 </a:t>
                </a:r>
                <a14:m>
                  <m:oMath xmlns:m="http://schemas.openxmlformats.org/officeDocument/2006/math">
                    <m:r>
                      <a:rPr lang="en-GB" sz="2200" i="1" dirty="0">
                        <a:latin typeface="Cambria Math" panose="02040503050406030204" pitchFamily="18" charset="0"/>
                        <a:ea typeface="Cambria Math" panose="02040503050406030204" pitchFamily="18" charset="0"/>
                      </a:rPr>
                      <m:t>𝜇</m:t>
                    </m:r>
                    <m:r>
                      <a:rPr lang="en-US" sz="2200" i="1" dirty="0">
                        <a:latin typeface="Cambria Math" panose="02040503050406030204" pitchFamily="18" charset="0"/>
                        <a:ea typeface="Cambria Math" panose="02040503050406030204" pitchFamily="18" charset="0"/>
                      </a:rPr>
                      <m:t>𝑚</m:t>
                    </m:r>
                  </m:oMath>
                </a14:m>
                <a:r>
                  <a:rPr lang="en-GB" sz="2200" dirty="0"/>
                  <a:t> </a:t>
                </a:r>
              </a:p>
              <a:p>
                <a:pPr marL="0" indent="0" algn="just">
                  <a:buNone/>
                </a:pPr>
                <a:endParaRPr lang="en-GB" sz="2200" dirty="0"/>
              </a:p>
              <a:p>
                <a:pPr marL="0" indent="0" algn="just">
                  <a:buNone/>
                </a:pPr>
                <a:endParaRPr lang="en-GB" sz="2200" dirty="0"/>
              </a:p>
              <a:p>
                <a:pPr marL="285750" indent="-285750" algn="just">
                  <a:buFont typeface="Arial" panose="020B0604020202020204" pitchFamily="34" charset="0"/>
                  <a:buChar char="•"/>
                </a:pPr>
                <a:r>
                  <a:rPr lang="en-GB" sz="2200" dirty="0"/>
                  <a:t>Half curing method was used to transfer network design from master to NOA81 by UV-light exposure</a:t>
                </a:r>
              </a:p>
              <a:p>
                <a:pPr marL="285750" indent="-285750" algn="just">
                  <a:buFont typeface="Arial" panose="020B0604020202020204" pitchFamily="34" charset="0"/>
                  <a:buChar char="•"/>
                </a:pPr>
                <a:endParaRPr lang="en-GB" sz="1800" dirty="0"/>
              </a:p>
              <a:p>
                <a:pPr>
                  <a:spcBef>
                    <a:spcPct val="50000"/>
                  </a:spcBef>
                </a:pPr>
                <a:endParaRPr lang="en-US" sz="1800" dirty="0">
                  <a:solidFill>
                    <a:srgbClr val="FFFFFF"/>
                  </a:solidFill>
                  <a:latin typeface="Arial"/>
                  <a:cs typeface="Arial"/>
                </a:endParaRPr>
              </a:p>
            </p:txBody>
          </p:sp>
        </mc:Choice>
        <mc:Fallback xmlns="">
          <p:sp>
            <p:nvSpPr>
              <p:cNvPr id="6146" name="Text Box 28"/>
              <p:cNvSpPr txBox="1">
                <a:spLocks noRot="1" noChangeAspect="1" noMove="1" noResize="1" noEditPoints="1" noAdjustHandles="1" noChangeArrowheads="1" noChangeShapeType="1" noTextEdit="1"/>
              </p:cNvSpPr>
              <p:nvPr/>
            </p:nvSpPr>
            <p:spPr bwMode="auto">
              <a:xfrm>
                <a:off x="3959605" y="1129800"/>
                <a:ext cx="4924336" cy="4847481"/>
              </a:xfrm>
              <a:prstGeom prst="rect">
                <a:avLst/>
              </a:prstGeom>
              <a:blipFill>
                <a:blip r:embed="rId4"/>
                <a:stretch>
                  <a:fillRect l="-1487" t="-628" r="-173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LID4096">
                    <a:noFill/>
                  </a:rPr>
                  <a:t> </a:t>
                </a:r>
              </a:p>
            </p:txBody>
          </p:sp>
        </mc:Fallback>
      </mc:AlternateContent>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a:solidFill>
                  <a:srgbClr val="000000"/>
                </a:solidFill>
              </a:rPr>
              <a:pPr algn="r"/>
              <a:t>9</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402"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ヒラギノ角ゴ Pro W3" pitchFamily="8" charset="-128"/>
            </a:endParaRPr>
          </a:p>
        </p:txBody>
      </p:sp>
      <p:sp>
        <p:nvSpPr>
          <p:cNvPr id="2" name="Rectangle 1"/>
          <p:cNvSpPr/>
          <p:nvPr/>
        </p:nvSpPr>
        <p:spPr>
          <a:xfrm>
            <a:off x="436755" y="94056"/>
            <a:ext cx="4920706" cy="523220"/>
          </a:xfrm>
          <a:prstGeom prst="rect">
            <a:avLst/>
          </a:prstGeom>
        </p:spPr>
        <p:txBody>
          <a:bodyPr wrap="none">
            <a:spAutoFit/>
          </a:bodyPr>
          <a:lstStyle/>
          <a:p>
            <a:r>
              <a:rPr lang="en-US" sz="2800" b="1" dirty="0">
                <a:solidFill>
                  <a:srgbClr val="000000"/>
                </a:solidFill>
                <a:latin typeface="Arial Rounded MT Bold"/>
                <a:cs typeface="Arial Rounded MT Bold"/>
              </a:rPr>
              <a:t>Methodology – Micromodel </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25"/>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9" name="Picture 18" descr="A screenshot of a cell phone&#10;&#10;Description automatically generated">
            <a:extLst>
              <a:ext uri="{FF2B5EF4-FFF2-40B4-BE49-F238E27FC236}">
                <a16:creationId xmlns:a16="http://schemas.microsoft.com/office/drawing/2014/main" id="{79B97D4F-1FF8-4428-A182-8A3C62EB99C3}"/>
              </a:ext>
            </a:extLst>
          </p:cNvPr>
          <p:cNvPicPr/>
          <p:nvPr/>
        </p:nvPicPr>
        <p:blipFill>
          <a:blip r:embed="rId6">
            <a:extLst>
              <a:ext uri="{28A0092B-C50C-407E-A947-70E740481C1C}">
                <a14:useLocalDpi xmlns:a14="http://schemas.microsoft.com/office/drawing/2010/main" val="0"/>
              </a:ext>
            </a:extLst>
          </a:blip>
          <a:stretch>
            <a:fillRect/>
          </a:stretch>
        </p:blipFill>
        <p:spPr>
          <a:xfrm>
            <a:off x="129455" y="1209312"/>
            <a:ext cx="3765943" cy="3225857"/>
          </a:xfrm>
          <a:prstGeom prst="rect">
            <a:avLst/>
          </a:prstGeom>
        </p:spPr>
      </p:pic>
      <p:sp>
        <p:nvSpPr>
          <p:cNvPr id="6" name="Rectangle 5">
            <a:extLst>
              <a:ext uri="{FF2B5EF4-FFF2-40B4-BE49-F238E27FC236}">
                <a16:creationId xmlns:a16="http://schemas.microsoft.com/office/drawing/2014/main" id="{E1590B97-5CDD-4F45-8327-790E2991A60E}"/>
              </a:ext>
            </a:extLst>
          </p:cNvPr>
          <p:cNvSpPr/>
          <p:nvPr/>
        </p:nvSpPr>
        <p:spPr>
          <a:xfrm>
            <a:off x="0" y="4790054"/>
            <a:ext cx="4073429" cy="663580"/>
          </a:xfrm>
          <a:prstGeom prst="rect">
            <a:avLst/>
          </a:prstGeom>
        </p:spPr>
        <p:txBody>
          <a:bodyPr wrap="square">
            <a:spAutoFit/>
          </a:bodyPr>
          <a:lstStyle/>
          <a:p>
            <a:pPr algn="just">
              <a:lnSpc>
                <a:spcPct val="107000"/>
              </a:lnSpc>
              <a:spcAft>
                <a:spcPts val="800"/>
              </a:spcAft>
            </a:pPr>
            <a:r>
              <a:rPr lang="en-US" sz="1800" dirty="0">
                <a:ea typeface="Calibri" panose="020F0502020204030204" pitchFamily="34" charset="0"/>
                <a:cs typeface="Times New Roman" panose="02020603050405020304" pitchFamily="18" charset="0"/>
              </a:rPr>
              <a:t>Fig 5. NOA81 micromodel fabrication process. (</a:t>
            </a:r>
            <a:r>
              <a:rPr lang="en-US" sz="1800" dirty="0" err="1">
                <a:ea typeface="Calibri" panose="020F0502020204030204" pitchFamily="34" charset="0"/>
                <a:cs typeface="Times New Roman" panose="02020603050405020304" pitchFamily="18" charset="0"/>
              </a:rPr>
              <a:t>Kenzhekhanov</a:t>
            </a:r>
            <a:r>
              <a:rPr lang="en-US" sz="1800" dirty="0">
                <a:ea typeface="Calibri" panose="020F0502020204030204" pitchFamily="34" charset="0"/>
                <a:cs typeface="Times New Roman" panose="02020603050405020304" pitchFamily="18" charset="0"/>
              </a:rPr>
              <a:t>, 2016).</a:t>
            </a:r>
            <a:endParaRPr lang="en-US" sz="1600" dirty="0">
              <a:ea typeface="Calibri" panose="020F0502020204030204" pitchFamily="34"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C2863E82-13BB-42A7-8C9A-FC5EFAFF20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2659705146"/>
      </p:ext>
    </p:extLst>
  </p:cSld>
  <p:clrMapOvr>
    <a:masterClrMapping/>
  </p:clrMapOvr>
  <mc:AlternateContent xmlns:mc="http://schemas.openxmlformats.org/markup-compatibility/2006" xmlns:p14="http://schemas.microsoft.com/office/powerpoint/2010/main">
    <mc:Choice Requires="p14">
      <p:transition spd="slow" p14:dur="2000" advTm="34626"/>
    </mc:Choice>
    <mc:Fallback xmlns="">
      <p:transition spd="slow" advTm="34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4759" x="5626100" y="3373438"/>
          <p14:tracePt t="4785" x="5626100" y="3263900"/>
          <p14:tracePt t="4793" x="5651500" y="3160713"/>
          <p14:tracePt t="4801" x="5694363" y="3067050"/>
          <p14:tracePt t="4808" x="5753100" y="2974975"/>
          <p14:tracePt t="4817" x="5821363" y="2897188"/>
          <p14:tracePt t="4824" x="5905500" y="2820988"/>
          <p14:tracePt t="4833" x="5965825" y="2736850"/>
          <p14:tracePt t="4837" x="6024563" y="2686050"/>
          <p14:tracePt t="4840" x="6076950" y="2633663"/>
          <p14:tracePt t="4848" x="6127750" y="2566988"/>
          <p14:tracePt t="4856" x="6186488" y="2506663"/>
          <p14:tracePt t="4864" x="6229350" y="2438400"/>
          <p14:tracePt t="4873" x="6280150" y="2379663"/>
          <p14:tracePt t="4880" x="6323013" y="2311400"/>
          <p14:tracePt t="4888" x="6373813" y="2243138"/>
          <p14:tracePt t="4897" x="6416675" y="2192338"/>
          <p14:tracePt t="4901" x="6457950" y="2159000"/>
          <p14:tracePt t="4909" x="6492875" y="2116138"/>
          <p14:tracePt t="4917" x="6535738" y="2082800"/>
          <p14:tracePt t="4925" x="6569075" y="2039938"/>
          <p14:tracePt t="4932" x="6611938" y="2005013"/>
          <p14:tracePt t="4940" x="6645275" y="1963738"/>
          <p14:tracePt t="4949" x="6688138" y="1938338"/>
          <p14:tracePt t="4957" x="6721475" y="1911350"/>
          <p14:tracePt t="4961" x="6772275" y="1878013"/>
          <p14:tracePt t="4969" x="6807200" y="1860550"/>
          <p14:tracePt t="4976" x="6858000" y="1844675"/>
          <p14:tracePt t="4985" x="6916738" y="1827213"/>
          <p14:tracePt t="4993" x="6977063" y="1801813"/>
          <p14:tracePt t="5000" x="7035800" y="1784350"/>
          <p14:tracePt t="5009" x="7113588" y="1776413"/>
          <p14:tracePt t="5017" x="7223125" y="1751013"/>
          <p14:tracePt t="5025" x="7324725" y="1741488"/>
          <p14:tracePt t="5033" x="7427913" y="1725613"/>
          <p14:tracePt t="5040" x="7537450" y="1716088"/>
          <p14:tracePt t="5049" x="7639050" y="1708150"/>
          <p14:tracePt t="5059" x="7742238" y="1690688"/>
          <p14:tracePt t="5065" x="7843838" y="1690688"/>
          <p14:tracePt t="5073" x="7912100" y="1682750"/>
          <p14:tracePt t="5081" x="7988300" y="1674813"/>
          <p14:tracePt t="5090" x="8031163" y="1674813"/>
          <p14:tracePt t="5097" x="8047038" y="1674813"/>
          <p14:tracePt t="5105" x="8064500" y="1674813"/>
          <p14:tracePt t="5112" x="8099425" y="1674813"/>
          <p14:tracePt t="5121" x="8140700" y="1674813"/>
          <p14:tracePt t="5129" x="8183563" y="1674813"/>
          <p14:tracePt t="5138" x="8234363" y="1682750"/>
          <p14:tracePt t="5145" x="8277225" y="1690688"/>
          <p14:tracePt t="5153" x="8335963" y="1708150"/>
          <p14:tracePt t="5161" x="8404225" y="1725613"/>
          <p14:tracePt t="5169" x="8464550" y="1733550"/>
          <p14:tracePt t="5177" x="8523288" y="1741488"/>
          <p14:tracePt t="5185" x="8566150" y="1751013"/>
          <p14:tracePt t="5193" x="8609013" y="1758950"/>
          <p14:tracePt t="5201" x="8634413" y="1758950"/>
          <p14:tracePt t="5209" x="8659813" y="1776413"/>
          <p14:tracePt t="5281" x="8659813" y="1801813"/>
          <p14:tracePt t="5289" x="8624888" y="1819275"/>
          <p14:tracePt t="5297" x="8574088" y="1835150"/>
          <p14:tracePt t="5304" x="8558213" y="1844675"/>
          <p14:tracePt t="5313" x="8497888" y="1852613"/>
          <p14:tracePt t="5321" x="8320088" y="1878013"/>
          <p14:tracePt t="5329" x="8158163" y="1903413"/>
          <p14:tracePt t="5337" x="7970838" y="1911350"/>
          <p14:tracePt t="5345" x="7724775" y="1946275"/>
          <p14:tracePt t="5353" x="7453313" y="1979613"/>
          <p14:tracePt t="5361" x="7172325" y="2030413"/>
          <p14:tracePt t="5369" x="6900863" y="2055813"/>
          <p14:tracePt t="5377" x="6662738" y="2073275"/>
          <p14:tracePt t="5385" x="6457950" y="2073275"/>
          <p14:tracePt t="5393" x="6305550" y="2073275"/>
          <p14:tracePt t="5401" x="6161088" y="2073275"/>
          <p14:tracePt t="5408" x="6049963" y="2073275"/>
          <p14:tracePt t="5417" x="5948363" y="2073275"/>
          <p14:tracePt t="5425" x="5864225" y="2073275"/>
          <p14:tracePt t="5433" x="5795963" y="2073275"/>
          <p14:tracePt t="5441" x="5753100" y="2073275"/>
          <p14:tracePt t="5449" x="5694363" y="2073275"/>
          <p14:tracePt t="5457" x="5651500" y="2073275"/>
          <p14:tracePt t="5465" x="5591175" y="2073275"/>
          <p14:tracePt t="5473" x="5565775" y="2073275"/>
          <p14:tracePt t="5481" x="5524500" y="2073275"/>
          <p14:tracePt t="5489" x="5497513" y="2073275"/>
          <p14:tracePt t="5497" x="5456238" y="2073275"/>
          <p14:tracePt t="5505" x="5430838" y="2073275"/>
          <p14:tracePt t="5513" x="5421313" y="2073275"/>
          <p14:tracePt t="5650" x="5456238" y="2073275"/>
          <p14:tracePt t="5658" x="5481638" y="2073275"/>
          <p14:tracePt t="5666" x="5540375" y="2073275"/>
          <p14:tracePt t="5673" x="5557838" y="2073275"/>
          <p14:tracePt t="5681" x="5600700" y="2073275"/>
          <p14:tracePt t="5690" x="5702300" y="2073275"/>
          <p14:tracePt t="5697" x="5803900" y="2073275"/>
          <p14:tracePt t="5705" x="5889625" y="2073275"/>
          <p14:tracePt t="5713" x="5973763" y="2065338"/>
          <p14:tracePt t="5721" x="6034088" y="2047875"/>
          <p14:tracePt t="5729" x="6059488" y="2047875"/>
          <p14:tracePt t="5819" x="6084888" y="2047875"/>
          <p14:tracePt t="5826" x="6110288" y="2047875"/>
          <p14:tracePt t="5834" x="6118225" y="2047875"/>
          <p14:tracePt t="5841" x="6143625" y="2047875"/>
          <p14:tracePt t="5849" x="6169025" y="2030413"/>
          <p14:tracePt t="5857" x="6186488" y="2030413"/>
          <p14:tracePt t="5865" x="6211888" y="2030413"/>
          <p14:tracePt t="5873" x="6221413" y="2030413"/>
          <p14:tracePt t="5881" x="6237288" y="2030413"/>
          <p14:tracePt t="5890" x="6262688" y="2030413"/>
          <p14:tracePt t="5897" x="6280150" y="2030413"/>
          <p14:tracePt t="5905" x="6305550" y="2030413"/>
          <p14:tracePt t="5914" x="6330950" y="2030413"/>
          <p14:tracePt t="5921" x="6348413" y="2030413"/>
          <p14:tracePt t="5929" x="6381750" y="2030413"/>
          <p14:tracePt t="5937" x="6416675" y="2030413"/>
          <p14:tracePt t="5945" x="6450013" y="2030413"/>
          <p14:tracePt t="5953" x="6475413" y="2030413"/>
          <p14:tracePt t="5961" x="6518275" y="2030413"/>
          <p14:tracePt t="5969" x="6543675" y="2030413"/>
          <p14:tracePt t="5977" x="6577013" y="2030413"/>
          <p14:tracePt t="5985" x="6611938" y="2030413"/>
          <p14:tracePt t="5993" x="6619875" y="2030413"/>
          <p14:tracePt t="6001" x="6637338" y="2030413"/>
          <p14:tracePt t="6009" x="6645275" y="2030413"/>
          <p14:tracePt t="6190" x="6654800" y="2030413"/>
          <p14:tracePt t="6206" x="6670675" y="2030413"/>
          <p14:tracePt t="6213" x="6696075" y="2030413"/>
          <p14:tracePt t="6221" x="6738938" y="2030413"/>
          <p14:tracePt t="6229" x="6781800" y="2030413"/>
          <p14:tracePt t="6237" x="6815138" y="2030413"/>
          <p14:tracePt t="6537" x="6807200" y="2030413"/>
          <p14:tracePt t="6545" x="6789738" y="2030413"/>
          <p14:tracePt t="6569" x="6781800" y="2030413"/>
          <p14:tracePt t="6573" x="6764338" y="2030413"/>
          <p14:tracePt t="6581" x="6746875" y="2030413"/>
          <p14:tracePt t="6590" x="6738938" y="2030413"/>
          <p14:tracePt t="6597" x="6713538" y="2030413"/>
          <p14:tracePt t="6604" x="6688138" y="2030413"/>
          <p14:tracePt t="6613" x="6654800" y="2030413"/>
          <p14:tracePt t="6621" x="6627813" y="2039938"/>
          <p14:tracePt t="6629" x="6586538" y="2047875"/>
          <p14:tracePt t="6633" x="6510338" y="2065338"/>
          <p14:tracePt t="6640" x="6391275" y="2116138"/>
          <p14:tracePt t="6649" x="6272213" y="2149475"/>
          <p14:tracePt t="6657" x="6143625" y="2184400"/>
          <p14:tracePt t="6665" x="6016625" y="2217738"/>
          <p14:tracePt t="6673" x="5889625" y="2252663"/>
          <p14:tracePt t="6681" x="5753100" y="2293938"/>
          <p14:tracePt t="6689" x="5641975" y="2328863"/>
          <p14:tracePt t="6692" x="5507038" y="2371725"/>
          <p14:tracePt t="6701" x="5380038" y="2422525"/>
          <p14:tracePt t="6713" x="5243513" y="2481263"/>
          <p14:tracePt t="6721" x="5116513" y="2524125"/>
          <p14:tracePt t="6729" x="4997450" y="2566988"/>
          <p14:tracePt t="6737" x="4911725" y="2608263"/>
          <p14:tracePt t="6745" x="4818063" y="2651125"/>
          <p14:tracePt t="6753" x="4733925" y="2693988"/>
          <p14:tracePt t="6761" x="4665663" y="2727325"/>
          <p14:tracePt t="6769" x="4605338" y="2762250"/>
          <p14:tracePt t="6777" x="4579938" y="2787650"/>
          <p14:tracePt t="6785" x="4554538" y="2795588"/>
          <p14:tracePt t="6793" x="4538663" y="2813050"/>
          <p14:tracePt t="6801" x="4513263" y="2838450"/>
          <p14:tracePt t="6809" x="4460875" y="2889250"/>
          <p14:tracePt t="6817" x="4435475" y="2914650"/>
          <p14:tracePt t="6825" x="4384675" y="2974975"/>
          <p14:tracePt t="6833" x="4359275" y="2990850"/>
          <p14:tracePt t="6841" x="4351338" y="3008313"/>
          <p14:tracePt t="6849" x="4333875" y="3025775"/>
          <p14:tracePt t="6856" x="4325938" y="3033713"/>
          <p14:tracePt t="6954" x="4351338" y="3033713"/>
          <p14:tracePt t="6970" x="4359275" y="3016250"/>
          <p14:tracePt t="6977" x="4359275" y="3008313"/>
          <p14:tracePt t="6993" x="4359275" y="2990850"/>
          <p14:tracePt t="7001" x="4359275" y="2974975"/>
          <p14:tracePt t="7009" x="4359275" y="2957513"/>
          <p14:tracePt t="7017" x="4359275" y="2949575"/>
          <p14:tracePt t="7025" x="4351338" y="2932113"/>
          <p14:tracePt t="7033" x="4333875" y="2922588"/>
          <p14:tracePt t="7041" x="4308475" y="2897188"/>
          <p14:tracePt t="7049" x="4308475" y="2889250"/>
          <p14:tracePt t="7058" x="4291013" y="2871788"/>
          <p14:tracePt t="7065" x="4283075" y="2871788"/>
          <p14:tracePt t="7074" x="4265613" y="2846388"/>
          <p14:tracePt t="7081" x="4257675" y="2838450"/>
          <p14:tracePt t="7089" x="4249738" y="2830513"/>
          <p14:tracePt t="7097" x="4249738" y="2805113"/>
          <p14:tracePt t="7138" x="4249738" y="2787650"/>
          <p14:tracePt t="7145" x="4249738" y="2778125"/>
          <p14:tracePt t="7153" x="4249738" y="2762250"/>
          <p14:tracePt t="7161" x="4249738" y="2727325"/>
          <p14:tracePt t="7169" x="4249738" y="2719388"/>
          <p14:tracePt t="7177" x="4249738" y="2693988"/>
          <p14:tracePt t="7185" x="4249738" y="2668588"/>
          <p14:tracePt t="7193" x="4249738" y="2660650"/>
          <p14:tracePt t="7201" x="4249738" y="2651125"/>
          <p14:tracePt t="7209" x="4249738" y="2633663"/>
          <p14:tracePt t="8058" x="4291013" y="2633663"/>
          <p14:tracePt t="8061" x="4402138" y="2633663"/>
          <p14:tracePt t="8066" x="4546600" y="2633663"/>
          <p14:tracePt t="8069" x="4716463" y="2633663"/>
          <p14:tracePt t="8074" x="4868863" y="2633663"/>
          <p14:tracePt t="8081" x="5038725" y="2633663"/>
          <p14:tracePt t="8090" x="5183188" y="2633663"/>
          <p14:tracePt t="8097" x="5294313" y="2633663"/>
          <p14:tracePt t="8105" x="5380038" y="2633663"/>
          <p14:tracePt t="8113" x="5395913" y="2633663"/>
          <p14:tracePt t="8126" x="5413375" y="2633663"/>
          <p14:tracePt t="8559" x="5421313" y="2633663"/>
          <p14:tracePt t="8566" x="5421313" y="2660650"/>
          <p14:tracePt t="8575" x="5421313" y="2668588"/>
          <p14:tracePt t="8581" x="5421313" y="2701925"/>
          <p14:tracePt t="8590" x="5421313" y="2736850"/>
          <p14:tracePt t="8593" x="5421313" y="2770188"/>
          <p14:tracePt t="8597" x="5421313" y="2795588"/>
          <p14:tracePt t="8605" x="5421313" y="2820988"/>
          <p14:tracePt t="8613" x="5421313" y="2846388"/>
          <p14:tracePt t="8621" x="5421313" y="2863850"/>
          <p14:tracePt t="8629" x="5421313" y="2881313"/>
          <p14:tracePt t="8637" x="5421313" y="2897188"/>
          <p14:tracePt t="8645" x="5421313" y="2906713"/>
          <p14:tracePt t="8653" x="5421313" y="2914650"/>
          <p14:tracePt t="8657" x="5421313" y="2922588"/>
          <p14:tracePt t="8713" x="5421313" y="2932113"/>
          <p14:tracePt t="8721" x="5421313" y="2949575"/>
          <p14:tracePt t="8729" x="5421313" y="2965450"/>
          <p14:tracePt t="8737" x="5421313" y="2974975"/>
          <p14:tracePt t="9842" x="5430838" y="2974975"/>
          <p14:tracePt t="9850" x="5438775" y="2974975"/>
          <p14:tracePt t="9858" x="5481638" y="2974975"/>
          <p14:tracePt t="9861" x="5507038" y="2974975"/>
          <p14:tracePt t="9869" x="5524500" y="2974975"/>
          <p14:tracePt t="9877" x="5532438" y="2974975"/>
          <p14:tracePt t="9885" x="5540375" y="2974975"/>
          <p14:tracePt t="9970" x="5549900" y="2974975"/>
          <p14:tracePt t="9982" x="5557838" y="2974975"/>
          <p14:tracePt t="9990" x="5565775" y="2974975"/>
          <p14:tracePt t="9997" x="5583238" y="2974975"/>
          <p14:tracePt t="10017" x="5600700" y="2974975"/>
          <p14:tracePt t="10318" x="5651500" y="2974975"/>
          <p14:tracePt t="10324" x="5702300" y="3008313"/>
          <p14:tracePt t="10333" x="5727700" y="3016250"/>
          <p14:tracePt t="10341" x="5770563" y="3025775"/>
          <p14:tracePt t="10349" x="5829300" y="3025775"/>
          <p14:tracePt t="10353" x="5940425" y="3025775"/>
          <p14:tracePt t="10361" x="6049963" y="3025775"/>
          <p14:tracePt t="10369" x="6153150" y="2990850"/>
          <p14:tracePt t="10377" x="6153150" y="2982913"/>
          <p14:tracePt t="10482" x="6169025" y="2974975"/>
          <p14:tracePt t="10490" x="6169025" y="2957513"/>
          <p14:tracePt t="10505" x="6169025" y="2940050"/>
          <p14:tracePt t="10513" x="6178550" y="2922588"/>
          <p14:tracePt t="10528" x="6186488" y="2906713"/>
          <p14:tracePt t="10545" x="6194425" y="2897188"/>
          <p14:tracePt t="10553" x="6211888" y="2906713"/>
          <p14:tracePt t="10561" x="6221413" y="2914650"/>
          <p14:tracePt t="10577" x="6221413" y="2922588"/>
          <p14:tracePt t="10585" x="6237288" y="2932113"/>
          <p14:tracePt t="10593" x="6272213" y="2932113"/>
          <p14:tracePt t="10601" x="6297613" y="2932113"/>
          <p14:tracePt t="10609" x="6338888" y="2957513"/>
          <p14:tracePt t="10617" x="6381750" y="2965450"/>
          <p14:tracePt t="10625" x="6432550" y="2982913"/>
          <p14:tracePt t="10633" x="6467475" y="2990850"/>
          <p14:tracePt t="10640" x="6500813" y="3008313"/>
          <p14:tracePt t="10648" x="6543675" y="3008313"/>
          <p14:tracePt t="10657" x="6569075" y="3016250"/>
          <p14:tracePt t="10665" x="6611938" y="3033713"/>
          <p14:tracePt t="10672" x="6645275" y="3041650"/>
          <p14:tracePt t="10677" x="6688138" y="3059113"/>
          <p14:tracePt t="10685" x="6738938" y="3067050"/>
          <p14:tracePt t="10693" x="6781800" y="3067050"/>
          <p14:tracePt t="10701" x="6832600" y="3094038"/>
          <p14:tracePt t="10712" x="6858000" y="3094038"/>
          <p14:tracePt t="10721" x="6900863" y="3094038"/>
          <p14:tracePt t="10728" x="6959600" y="3094038"/>
          <p14:tracePt t="10737" x="6994525" y="3094038"/>
          <p14:tracePt t="10745" x="7010400" y="3094038"/>
          <p14:tracePt t="10753" x="7045325" y="3094038"/>
          <p14:tracePt t="10761" x="7061200" y="3094038"/>
          <p14:tracePt t="10769" x="7078663" y="3094038"/>
          <p14:tracePt t="10777" x="7104063" y="3094038"/>
          <p14:tracePt t="10785" x="7121525" y="3094038"/>
          <p14:tracePt t="10793" x="7138988" y="3094038"/>
          <p14:tracePt t="10801" x="7164388" y="3094038"/>
          <p14:tracePt t="10809" x="7189788" y="3094038"/>
          <p14:tracePt t="10817" x="7205663" y="3094038"/>
          <p14:tracePt t="10825" x="7240588" y="3094038"/>
          <p14:tracePt t="10832" x="7283450" y="3094038"/>
          <p14:tracePt t="10841" x="7342188" y="3094038"/>
          <p14:tracePt t="10849" x="7367588" y="3094038"/>
          <p14:tracePt t="10856" x="7418388" y="3094038"/>
          <p14:tracePt t="10865" x="7478713" y="3094038"/>
          <p14:tracePt t="10872" x="7572375" y="3094038"/>
          <p14:tracePt t="10881" x="7673975" y="3084513"/>
          <p14:tracePt t="10889" x="7758113" y="3076575"/>
          <p14:tracePt t="10897" x="7851775" y="3051175"/>
          <p14:tracePt t="10905" x="7954963" y="3041650"/>
          <p14:tracePt t="10913" x="8021638" y="3033713"/>
          <p14:tracePt t="10920" x="8099425" y="3033713"/>
          <p14:tracePt t="10929" x="8140700" y="3025775"/>
          <p14:tracePt t="10933" x="8158163" y="3025775"/>
          <p14:tracePt t="10940" x="8175625" y="3025775"/>
          <p14:tracePt t="10953" x="8191500" y="3016250"/>
          <p14:tracePt t="11018" x="8201025" y="3016250"/>
          <p14:tracePt t="11034" x="8218488" y="3016250"/>
          <p14:tracePt t="11042" x="8243888" y="3016250"/>
          <p14:tracePt t="11049" x="8251825" y="3016250"/>
          <p14:tracePt t="11057" x="8277225" y="3000375"/>
          <p14:tracePt t="11073" x="8310563" y="2990850"/>
          <p14:tracePt t="11080" x="8328025" y="2990850"/>
          <p14:tracePt t="11089" x="8353425" y="2990850"/>
          <p14:tracePt t="11097" x="8370888" y="2990850"/>
          <p14:tracePt t="11105" x="8404225" y="2982913"/>
          <p14:tracePt t="11113" x="8455025" y="2974975"/>
          <p14:tracePt t="11120" x="8497888" y="2949575"/>
          <p14:tracePt t="11129" x="8558213" y="2932113"/>
          <p14:tracePt t="11137" x="8624888" y="2906713"/>
          <p14:tracePt t="11145" x="8651875" y="2897188"/>
          <p14:tracePt t="11153" x="8702675" y="2863850"/>
          <p14:tracePt t="11161" x="8821738" y="2830513"/>
          <p14:tracePt t="11168" x="8837613" y="2830513"/>
          <p14:tracePt t="11347" x="8837613" y="2820988"/>
          <p14:tracePt t="11353" x="8821738" y="2820988"/>
          <p14:tracePt t="11361" x="8821738" y="2778125"/>
          <p14:tracePt t="11365" x="8812213" y="2778125"/>
          <p14:tracePt t="11372" x="8804275" y="2805113"/>
          <p14:tracePt t="11397" x="8796338" y="2805113"/>
          <p14:tracePt t="11405" x="8778875" y="2805113"/>
          <p14:tracePt t="11421" x="8761413" y="2805113"/>
          <p14:tracePt t="11440" x="8743950" y="2805113"/>
          <p14:tracePt t="11465" x="8736013" y="2805113"/>
          <p14:tracePt t="11480" x="8718550" y="2795588"/>
          <p14:tracePt t="11488" x="8702675" y="2778125"/>
          <p14:tracePt t="11505" x="8693150" y="2778125"/>
          <p14:tracePt t="11513" x="8685213" y="2778125"/>
          <p14:tracePt t="11521" x="8677275" y="2778125"/>
          <p14:tracePt t="11529" x="8667750" y="2770188"/>
          <p14:tracePt t="11536" x="8659813" y="2770188"/>
          <p14:tracePt t="11678" x="8642350" y="2770188"/>
          <p14:tracePt t="13403" x="8642350" y="2830513"/>
          <p14:tracePt t="13409" x="8659813" y="2889250"/>
          <p14:tracePt t="13426" x="8677275" y="2889250"/>
          <p14:tracePt t="13433" x="8685213" y="2889250"/>
          <p14:tracePt t="13554" x="8693150" y="2871788"/>
          <p14:tracePt t="13569" x="8667750" y="2871788"/>
          <p14:tracePt t="13577" x="8651875" y="2889250"/>
          <p14:tracePt t="13585" x="8616950" y="2889250"/>
          <p14:tracePt t="13593" x="8609013" y="2897188"/>
          <p14:tracePt t="13601" x="8574088" y="2897188"/>
          <p14:tracePt t="13609" x="8532813" y="2897188"/>
          <p14:tracePt t="13617" x="8472488" y="2932113"/>
          <p14:tracePt t="13624" x="8413750" y="2932113"/>
          <p14:tracePt t="13632" x="8370888" y="2932113"/>
          <p14:tracePt t="13640" x="8335963" y="2932113"/>
          <p14:tracePt t="13648" x="8310563" y="2932113"/>
          <p14:tracePt t="13656" x="8302625" y="2932113"/>
          <p14:tracePt t="13664" x="8294688" y="2932113"/>
          <p14:tracePt t="13669" x="8277225" y="2932113"/>
          <p14:tracePt t="13680" x="8259763" y="2949575"/>
          <p14:tracePt t="13688" x="8218488" y="2965450"/>
          <p14:tracePt t="13696" x="8175625" y="2990850"/>
          <p14:tracePt t="13705" x="8124825" y="3008313"/>
          <p14:tracePt t="13712" x="8099425" y="3016250"/>
          <p14:tracePt t="13721" x="8056563" y="3033713"/>
          <p14:tracePt t="13728" x="7996238" y="3059113"/>
          <p14:tracePt t="13738" x="7912100" y="3109913"/>
          <p14:tracePt t="13745" x="7767638" y="3152775"/>
          <p14:tracePt t="13754" x="7623175" y="3195638"/>
          <p14:tracePt t="13761" x="7478713" y="3211513"/>
          <p14:tracePt t="13771" x="7324725" y="3238500"/>
          <p14:tracePt t="13777" x="7164388" y="3263900"/>
          <p14:tracePt t="13785" x="6994525" y="3289300"/>
          <p14:tracePt t="13793" x="6858000" y="3314700"/>
          <p14:tracePt t="13797" x="6713538" y="3322638"/>
          <p14:tracePt t="13806" x="6569075" y="3322638"/>
          <p14:tracePt t="13813" x="6457950" y="3348038"/>
          <p14:tracePt t="13822" x="6330950" y="3355975"/>
          <p14:tracePt t="13829" x="6221413" y="3355975"/>
          <p14:tracePt t="13838" x="6102350" y="3355975"/>
          <p14:tracePt t="13846" x="6016625" y="3355975"/>
          <p14:tracePt t="13858" x="5932488" y="3355975"/>
          <p14:tracePt t="13865" x="5846763" y="3355975"/>
          <p14:tracePt t="13873" x="5778500" y="3355975"/>
          <p14:tracePt t="13881" x="5702300" y="3355975"/>
          <p14:tracePt t="13891" x="5659438" y="3355975"/>
          <p14:tracePt t="13897" x="5616575" y="3355975"/>
          <p14:tracePt t="13907" x="5608638" y="3355975"/>
          <p14:tracePt t="13913" x="5600700" y="3355975"/>
          <p14:tracePt t="13933" x="5591175" y="3355975"/>
          <p14:tracePt t="14018" x="5575300" y="3355975"/>
          <p14:tracePt t="14026" x="5549900" y="3355975"/>
          <p14:tracePt t="14033" x="5540375" y="3348038"/>
          <p14:tracePt t="14042" x="5532438" y="3348038"/>
          <p14:tracePt t="14049" x="5507038" y="3348038"/>
          <p14:tracePt t="14059" x="5472113" y="3340100"/>
          <p14:tracePt t="14065" x="5464175" y="3340100"/>
          <p14:tracePt t="14089" x="5456238" y="3330575"/>
          <p14:tracePt t="14146" x="5438775" y="3322638"/>
          <p14:tracePt t="14154" x="5413375" y="3322638"/>
          <p14:tracePt t="14162" x="5395913" y="3305175"/>
          <p14:tracePt t="14171" x="5370513" y="3297238"/>
          <p14:tracePt t="14178" x="5345113" y="3297238"/>
          <p14:tracePt t="14186" x="5302250" y="3279775"/>
          <p14:tracePt t="14193" x="5276850" y="3279775"/>
          <p14:tracePt t="14201" x="5243513" y="3271838"/>
          <p14:tracePt t="14209" x="5235575" y="3254375"/>
          <p14:tracePt t="14217" x="5226050" y="3254375"/>
          <p14:tracePt t="14859" x="5286375" y="3305175"/>
          <p14:tracePt t="14863" x="5319713" y="3322638"/>
          <p14:tracePt t="14866" x="5319713" y="3330575"/>
          <p14:tracePt t="14874" x="5353050" y="3348038"/>
          <p14:tracePt t="14893" x="5362575" y="3348038"/>
          <p14:tracePt t="14924" x="5370513" y="3355975"/>
          <p14:tracePt t="15206" x="5380038" y="3365500"/>
          <p14:tracePt t="15210" x="5405438" y="3365500"/>
          <p14:tracePt t="15220" x="5456238" y="3365500"/>
          <p14:tracePt t="15226" x="5514975" y="3365500"/>
          <p14:tracePt t="15233" x="5549900" y="3365500"/>
          <p14:tracePt t="15240" x="5591175" y="3365500"/>
          <p14:tracePt t="15249" x="5651500" y="3365500"/>
          <p14:tracePt t="15257" x="5676900" y="3365500"/>
          <p14:tracePt t="15265" x="5702300" y="3365500"/>
          <p14:tracePt t="15269" x="5719763" y="3365500"/>
          <p14:tracePt t="15277" x="5727700" y="3365500"/>
          <p14:tracePt t="15286" x="5735638" y="3365500"/>
          <p14:tracePt t="15309" x="5753100" y="3365500"/>
          <p14:tracePt t="15325" x="5778500" y="3365500"/>
          <p14:tracePt t="15329" x="5821363" y="3365500"/>
          <p14:tracePt t="15338" x="5846763" y="3365500"/>
          <p14:tracePt t="15345" x="5905500" y="3365500"/>
          <p14:tracePt t="15353" x="5957888" y="3365500"/>
          <p14:tracePt t="15361" x="6016625" y="3365500"/>
          <p14:tracePt t="15369" x="6059488" y="3365500"/>
          <p14:tracePt t="15377" x="6118225" y="3365500"/>
          <p14:tracePt t="15386" x="6153150" y="3365500"/>
          <p14:tracePt t="15388" x="6178550" y="3365500"/>
          <p14:tracePt t="15397" x="6194425" y="3365500"/>
          <p14:tracePt t="15405" x="6211888" y="3365500"/>
          <p14:tracePt t="15413" x="6221413" y="3365500"/>
          <p14:tracePt t="15421" x="6229350" y="3365500"/>
          <p14:tracePt t="15429" x="6237288" y="3365500"/>
          <p14:tracePt t="15437" x="6254750" y="3365500"/>
          <p14:tracePt t="15445" x="6280150" y="3365500"/>
          <p14:tracePt t="15453" x="6313488" y="3365500"/>
          <p14:tracePt t="15461" x="6356350" y="3365500"/>
          <p14:tracePt t="15469" x="6381750" y="3365500"/>
          <p14:tracePt t="15477" x="6416675" y="3365500"/>
          <p14:tracePt t="15485" x="6442075" y="3365500"/>
          <p14:tracePt t="15493" x="6467475" y="3365500"/>
          <p14:tracePt t="15509" x="6483350" y="3365500"/>
          <p14:tracePt t="16031" x="6492875" y="3365500"/>
          <p14:tracePt t="16037" x="6500813" y="3365500"/>
          <p14:tracePt t="16042" x="6510338" y="3365500"/>
          <p14:tracePt t="16049" x="6526213" y="3365500"/>
          <p14:tracePt t="16053" x="6535738" y="3365500"/>
          <p14:tracePt t="16061" x="6543675" y="3365500"/>
          <p14:tracePt t="16069" x="6551613" y="3365500"/>
          <p14:tracePt t="16077" x="6561138" y="3365500"/>
          <p14:tracePt t="16085" x="6569075" y="3365500"/>
          <p14:tracePt t="16101" x="6577013" y="3365500"/>
          <p14:tracePt t="16109" x="6586538" y="3365500"/>
          <p14:tracePt t="16113" x="6594475" y="3365500"/>
          <p14:tracePt t="16129" x="6602413" y="3365500"/>
          <p14:tracePt t="16137" x="6619875" y="3373438"/>
          <p14:tracePt t="16193" x="6627813" y="3373438"/>
          <p14:tracePt t="16201" x="6645275" y="3373438"/>
          <p14:tracePt t="16209" x="6654800" y="3373438"/>
          <p14:tracePt t="16217" x="6662738" y="3373438"/>
          <p14:tracePt t="16225" x="6680200" y="3373438"/>
          <p14:tracePt t="16233" x="6705600" y="3373438"/>
          <p14:tracePt t="16237" x="6738938" y="3373438"/>
          <p14:tracePt t="16249" x="6764338" y="3373438"/>
          <p14:tracePt t="16257" x="6799263" y="3373438"/>
          <p14:tracePt t="16265" x="6815138" y="3373438"/>
          <p14:tracePt t="16273" x="6832600" y="3373438"/>
          <p14:tracePt t="16281" x="6840538" y="3373438"/>
          <p14:tracePt t="16289" x="6850063" y="3373438"/>
          <p14:tracePt t="16297" x="6858000" y="3373438"/>
          <p14:tracePt t="16362" x="6865938" y="3373438"/>
          <p14:tracePt t="16370" x="6883400" y="3373438"/>
          <p14:tracePt t="16377" x="6891338" y="3373438"/>
          <p14:tracePt t="16387" x="6900863" y="3373438"/>
          <p14:tracePt t="16393" x="6908800" y="3373438"/>
          <p14:tracePt t="16402" x="6926263" y="3373438"/>
          <p14:tracePt t="16409" x="6934200" y="3373438"/>
          <p14:tracePt t="16417" x="6943725" y="3373438"/>
          <p14:tracePt t="16481" x="6951663" y="3373438"/>
          <p14:tracePt t="16488" x="6959600" y="3373438"/>
          <p14:tracePt t="16496" x="6977063" y="3373438"/>
          <p14:tracePt t="16504" x="7002463" y="3365500"/>
          <p14:tracePt t="16513" x="7027863" y="3348038"/>
          <p14:tracePt t="16520" x="7045325" y="3348038"/>
          <p14:tracePt t="16529" x="7061200" y="3348038"/>
          <p14:tracePt t="16538" x="7070725" y="3348038"/>
          <p14:tracePt t="16576" x="7070725" y="3340100"/>
          <p14:tracePt t="16585" x="7078663" y="3340100"/>
          <p14:tracePt t="16593" x="7088188" y="3340100"/>
          <p14:tracePt t="16601" x="7096125" y="3340100"/>
          <p14:tracePt t="16609" x="7121525" y="3340100"/>
          <p14:tracePt t="16617" x="7154863" y="3340100"/>
          <p14:tracePt t="16620" x="7172325" y="3340100"/>
          <p14:tracePt t="16629" x="7197725" y="3340100"/>
          <p14:tracePt t="16637" x="7223125" y="3340100"/>
          <p14:tracePt t="16649" x="7240588" y="3340100"/>
          <p14:tracePt t="16665" x="7258050" y="3340100"/>
          <p14:tracePt t="17215" x="7265988" y="3340100"/>
          <p14:tracePt t="17222" x="7291388" y="3340100"/>
          <p14:tracePt t="17229" x="7334250" y="3340100"/>
          <p14:tracePt t="17237" x="7392988" y="3355975"/>
          <p14:tracePt t="17245" x="7453313" y="3365500"/>
          <p14:tracePt t="17253" x="7494588" y="3365500"/>
          <p14:tracePt t="17261" x="7521575" y="3365500"/>
          <p14:tracePt t="17269" x="7546975" y="3373438"/>
          <p14:tracePt t="18798" x="7504113" y="3365500"/>
          <p14:tracePt t="18810" x="7316788" y="3305175"/>
          <p14:tracePt t="18817" x="7129463" y="3279775"/>
          <p14:tracePt t="18825" x="6985000" y="3254375"/>
          <p14:tracePt t="18833" x="6883400" y="3246438"/>
          <p14:tracePt t="18841" x="6799263" y="3238500"/>
          <p14:tracePt t="18849" x="6731000" y="3221038"/>
          <p14:tracePt t="18857" x="6637338" y="3211513"/>
          <p14:tracePt t="18865" x="6526213" y="3203575"/>
          <p14:tracePt t="18873" x="6424613" y="3178175"/>
          <p14:tracePt t="18881" x="6313488" y="3170238"/>
          <p14:tracePt t="18888" x="6186488" y="3170238"/>
          <p14:tracePt t="18892" x="6067425" y="3170238"/>
          <p14:tracePt t="18900" x="5940425" y="3170238"/>
          <p14:tracePt t="18908" x="5821363" y="3170238"/>
          <p14:tracePt t="18917" x="5694363" y="3170238"/>
          <p14:tracePt t="18929" x="5565775" y="3170238"/>
          <p14:tracePt t="18937" x="5446713" y="3170238"/>
          <p14:tracePt t="18944" x="5353050" y="3170238"/>
          <p14:tracePt t="18953" x="5251450" y="3170238"/>
          <p14:tracePt t="18961" x="5175250" y="3178175"/>
          <p14:tracePt t="18968" x="5116513" y="3186113"/>
          <p14:tracePt t="18977" x="5073650" y="3203575"/>
          <p14:tracePt t="18985" x="5030788" y="3211513"/>
          <p14:tracePt t="18993" x="4979988" y="3221038"/>
          <p14:tracePt t="19001" x="4929188" y="3238500"/>
          <p14:tracePt t="19009" x="4868863" y="3271838"/>
          <p14:tracePt t="19017" x="4792663" y="3305175"/>
          <p14:tracePt t="19021" x="4716463" y="3330575"/>
          <p14:tracePt t="19033" x="4640263" y="3365500"/>
          <p14:tracePt t="19040" x="4579938" y="3408363"/>
          <p14:tracePt t="19049" x="4513263" y="3449638"/>
          <p14:tracePt t="19057" x="4435475" y="3484563"/>
          <p14:tracePt t="19065" x="4359275" y="3517900"/>
          <p14:tracePt t="19073" x="4283075" y="3552825"/>
          <p14:tracePt t="19081" x="4156075" y="3594100"/>
          <p14:tracePt t="19085" x="4037013" y="3646488"/>
          <p14:tracePt t="19092" x="3892550" y="3697288"/>
          <p14:tracePt t="19101" x="3713163" y="3748088"/>
          <p14:tracePt t="19109" x="3509963" y="3824288"/>
          <p14:tracePt t="19117" x="3297238" y="3900488"/>
          <p14:tracePt t="19125" x="3084513" y="3968750"/>
          <p14:tracePt t="19133" x="2881313" y="4044950"/>
          <p14:tracePt t="19141" x="2668588" y="4121150"/>
          <p14:tracePt t="19149" x="2516188" y="4189413"/>
          <p14:tracePt t="19156" x="2336800" y="4240213"/>
          <p14:tracePt t="19165" x="2200275" y="4291013"/>
          <p14:tracePt t="19177" x="2073275" y="4351338"/>
          <p14:tracePt t="19185" x="1954213" y="4394200"/>
          <p14:tracePt t="19193" x="1827213" y="4445000"/>
          <p14:tracePt t="19201" x="1682750" y="4478338"/>
          <p14:tracePt t="19208" x="1495425" y="4529138"/>
          <p14:tracePt t="19217" x="1317625" y="4589463"/>
          <p14:tracePt t="19225" x="1112838" y="4640263"/>
          <p14:tracePt t="19233" x="968375" y="4683125"/>
          <p14:tracePt t="19241" x="808038" y="4733925"/>
          <p14:tracePt t="19249" x="671513" y="4775200"/>
          <p14:tracePt t="19257" x="544513" y="4810125"/>
          <p14:tracePt t="19265" x="458788" y="4835525"/>
          <p14:tracePt t="19273" x="382588" y="4860925"/>
          <p14:tracePt t="19277" x="357188" y="4868863"/>
          <p14:tracePt t="19293" x="347663" y="4868863"/>
          <p14:tracePt t="19301" x="339725" y="4878388"/>
          <p14:tracePt t="19317" x="382588" y="4860925"/>
          <p14:tracePt t="19526" x="390525" y="4852988"/>
          <p14:tracePt t="19534" x="390525" y="4835525"/>
          <p14:tracePt t="19542" x="390525" y="4860925"/>
          <p14:tracePt t="19550" x="374650" y="4894263"/>
          <p14:tracePt t="19557" x="374650" y="4911725"/>
          <p14:tracePt t="19565" x="357188" y="4911725"/>
          <p14:tracePt t="19581" x="339725" y="4911725"/>
          <p14:tracePt t="19605" x="322263" y="4911725"/>
          <p14:tracePt t="19625" x="306388" y="4911725"/>
          <p14:tracePt t="19811" x="314325" y="4903788"/>
          <p14:tracePt t="19818" x="339725" y="4878388"/>
          <p14:tracePt t="19826" x="357188" y="4860925"/>
          <p14:tracePt t="19841" x="365125" y="4860925"/>
          <p14:tracePt t="19849" x="374650" y="4843463"/>
          <p14:tracePt t="19865" x="390525" y="4843463"/>
          <p14:tracePt t="19985" x="400050" y="4835525"/>
          <p14:tracePt t="20290" x="407988" y="4827588"/>
          <p14:tracePt t="20298" x="441325" y="4792663"/>
          <p14:tracePt t="20306" x="450850" y="4784725"/>
          <p14:tracePt t="20313" x="466725" y="4775200"/>
          <p14:tracePt t="20323" x="476250" y="4741863"/>
          <p14:tracePt t="20494" x="476250" y="4784725"/>
          <p14:tracePt t="20526" x="501650" y="4784725"/>
          <p14:tracePt t="20538" x="501650" y="4775200"/>
          <p14:tracePt t="20542" x="501650" y="4767263"/>
          <p14:tracePt t="20557" x="492125" y="4767263"/>
          <p14:tracePt t="20561" x="484188" y="4767263"/>
          <p14:tracePt t="20565" x="476250" y="4767263"/>
          <p14:tracePt t="20573" x="466725" y="4767263"/>
          <p14:tracePt t="20581" x="450850" y="4767263"/>
          <p14:tracePt t="20605" x="425450" y="4767263"/>
          <p14:tracePt t="20621" x="415925" y="4767263"/>
          <p14:tracePt t="20625" x="407988" y="4767263"/>
          <p14:tracePt t="20633" x="390525" y="4775200"/>
          <p14:tracePt t="20677" x="382588" y="4775200"/>
          <p14:tracePt t="20693" x="374650" y="4784725"/>
          <p14:tracePt t="20702" x="357188" y="4784725"/>
          <p14:tracePt t="20709" x="357188" y="4792663"/>
          <p14:tracePt t="20717" x="347663" y="4792663"/>
          <p14:tracePt t="22877" x="339725" y="4792663"/>
          <p14:tracePt t="22885" x="374650" y="4792663"/>
          <p14:tracePt t="22889" x="415925" y="4802188"/>
          <p14:tracePt t="22892" x="476250" y="4827588"/>
          <p14:tracePt t="22901" x="544513" y="4852988"/>
          <p14:tracePt t="22909" x="560388" y="4860925"/>
          <p14:tracePt t="22917" x="603250" y="4868863"/>
          <p14:tracePt t="22925" x="654050" y="4878388"/>
          <p14:tracePt t="22933" x="714375" y="4894263"/>
          <p14:tracePt t="22936" x="773113" y="4903788"/>
          <p14:tracePt t="22941" x="823913" y="4929188"/>
          <p14:tracePt t="22948" x="866775" y="4937125"/>
          <p14:tracePt t="22957" x="917575" y="4954588"/>
          <p14:tracePt t="22965" x="952500" y="4962525"/>
          <p14:tracePt t="22973" x="993775" y="4979988"/>
          <p14:tracePt t="22981" x="1044575" y="4987925"/>
          <p14:tracePt t="22988" x="1087438" y="4997450"/>
          <p14:tracePt t="22997" x="1122363" y="4997450"/>
          <p14:tracePt t="23001" x="1155700" y="5005388"/>
          <p14:tracePt t="23009" x="1163638" y="5005388"/>
          <p14:tracePt t="23017" x="1189038" y="5005388"/>
          <p14:tracePt t="23025" x="1216025" y="5005388"/>
          <p14:tracePt t="23032" x="1257300" y="5005388"/>
          <p14:tracePt t="23041" x="1274763" y="5005388"/>
          <p14:tracePt t="23049" x="1300163" y="5005388"/>
          <p14:tracePt t="23057" x="1325563" y="5005388"/>
          <p14:tracePt t="23061" x="1350963" y="5005388"/>
          <p14:tracePt t="23071" x="1376363" y="5005388"/>
          <p14:tracePt t="23076" x="1419225" y="5005388"/>
          <p14:tracePt t="23085" x="1452563" y="5005388"/>
          <p14:tracePt t="23092" x="1487488" y="5005388"/>
          <p14:tracePt t="23101" x="1530350" y="5005388"/>
          <p14:tracePt t="23108" x="1571625" y="5005388"/>
          <p14:tracePt t="23117" x="1614488" y="5005388"/>
          <p14:tracePt t="23125" x="1657350" y="5005388"/>
          <p14:tracePt t="23136" x="1690688" y="5005388"/>
          <p14:tracePt t="23144" x="1733550" y="4987925"/>
          <p14:tracePt t="23153" x="1758950" y="4979988"/>
          <p14:tracePt t="23161" x="1801813" y="4979988"/>
          <p14:tracePt t="23169" x="1835150" y="4962525"/>
          <p14:tracePt t="23177" x="1860550" y="4954588"/>
          <p14:tracePt t="23184" x="1895475" y="4937125"/>
          <p14:tracePt t="23189" x="1903413" y="4937125"/>
          <p14:tracePt t="23197" x="1928813" y="4929188"/>
          <p14:tracePt t="23204" x="1963738" y="4911725"/>
          <p14:tracePt t="23213" x="1979613" y="4911725"/>
          <p14:tracePt t="23220" x="1997075" y="4903788"/>
          <p14:tracePt t="23229" x="2014538" y="4903788"/>
          <p14:tracePt t="23237" x="2039938" y="4903788"/>
          <p14:tracePt t="23245" x="2047875" y="4894263"/>
          <p14:tracePt t="23253" x="2055813" y="4894263"/>
          <p14:tracePt t="23261" x="2065338" y="4894263"/>
          <p14:tracePt t="23269" x="2082800" y="4886325"/>
          <p14:tracePt t="23277" x="2098675" y="4886325"/>
          <p14:tracePt t="23284" x="2108200" y="4886325"/>
          <p14:tracePt t="23296" x="2124075" y="4886325"/>
          <p14:tracePt t="23304" x="2149475" y="4886325"/>
          <p14:tracePt t="23312" x="2159000" y="4886325"/>
          <p14:tracePt t="23316" x="2192338" y="4878388"/>
          <p14:tracePt t="23324" x="2209800" y="4868863"/>
          <p14:tracePt t="23332" x="2235200" y="4860925"/>
          <p14:tracePt t="23349" x="2252663" y="4860925"/>
          <p14:tracePt t="23470" x="2235200" y="4860925"/>
          <p14:tracePt t="23478" x="2184400" y="4860925"/>
          <p14:tracePt t="23486" x="2090738" y="4886325"/>
          <p14:tracePt t="23493" x="1963738" y="4903788"/>
          <p14:tracePt t="23502" x="1835150" y="4946650"/>
          <p14:tracePt t="23509" x="1690688" y="4979988"/>
          <p14:tracePt t="23517" x="1530350" y="5005388"/>
          <p14:tracePt t="23525" x="1393825" y="5030788"/>
          <p14:tracePt t="23537" x="1249363" y="5048250"/>
          <p14:tracePt t="23545" x="1130300" y="5064125"/>
          <p14:tracePt t="23553" x="1044575" y="5081588"/>
          <p14:tracePt t="23561" x="968375" y="5099050"/>
          <p14:tracePt t="23570" x="925513" y="5106988"/>
          <p14:tracePt t="23576" x="909638" y="5116513"/>
          <p14:tracePt t="23661" x="900113" y="5124450"/>
          <p14:tracePt t="23669" x="892175" y="5149850"/>
          <p14:tracePt t="23677" x="892175" y="5157788"/>
          <p14:tracePt t="23740" x="892175" y="5167313"/>
          <p14:tracePt t="23761" x="900113" y="5167313"/>
          <p14:tracePt t="23769" x="917575" y="5167313"/>
          <p14:tracePt t="23777" x="935038" y="5167313"/>
          <p14:tracePt t="23785" x="942975" y="5157788"/>
          <p14:tracePt t="23793" x="960438" y="5149850"/>
          <p14:tracePt t="23801" x="977900" y="5132388"/>
          <p14:tracePt t="23809" x="985838" y="5116513"/>
          <p14:tracePt t="23812" x="1003300" y="5081588"/>
          <p14:tracePt t="23820" x="1028700" y="5056188"/>
          <p14:tracePt t="23829" x="1054100" y="5022850"/>
          <p14:tracePt t="23837" x="1096963" y="4954588"/>
          <p14:tracePt t="23845" x="1130300" y="4919663"/>
          <p14:tracePt t="23853" x="1173163" y="4868863"/>
          <p14:tracePt t="23861" x="1198563" y="4835525"/>
          <p14:tracePt t="23870" x="1206500" y="4818063"/>
          <p14:tracePt t="23878" x="1231900" y="4784725"/>
          <p14:tracePt t="23892" x="1249363" y="4759325"/>
          <p14:tracePt t="23898" x="1249363" y="4749800"/>
          <p14:tracePt t="23941" x="1249363" y="4699000"/>
          <p14:tracePt t="23949" x="1249363" y="4640263"/>
          <p14:tracePt t="23957" x="1257300" y="4579938"/>
          <p14:tracePt t="23966" x="1257300" y="4554538"/>
          <p14:tracePt t="23973" x="1257300" y="4521200"/>
          <p14:tracePt t="23982" x="1257300" y="4478338"/>
          <p14:tracePt t="23993" x="1257300" y="4435475"/>
          <p14:tracePt t="24002" x="1257300" y="4394200"/>
          <p14:tracePt t="24009" x="1257300" y="4384675"/>
          <p14:tracePt t="24014" x="1257300" y="4368800"/>
          <p14:tracePt t="24021" x="1249363" y="4359275"/>
          <p14:tracePt t="24029" x="1241425" y="4359275"/>
          <p14:tracePt t="24053" x="1223963" y="4359275"/>
          <p14:tracePt t="24070" x="1216025" y="4359275"/>
          <p14:tracePt t="24077" x="1189038" y="4359275"/>
          <p14:tracePt t="24085" x="1173163" y="4359275"/>
          <p14:tracePt t="24093" x="1130300" y="4359275"/>
          <p14:tracePt t="24101" x="1069975" y="4359275"/>
          <p14:tracePt t="24109" x="1011238" y="4359275"/>
          <p14:tracePt t="24121" x="977900" y="4359275"/>
          <p14:tracePt t="24129" x="935038" y="4359275"/>
          <p14:tracePt t="24136" x="874713" y="4359275"/>
          <p14:tracePt t="24140" x="790575" y="4368800"/>
          <p14:tracePt t="24148" x="704850" y="4376738"/>
          <p14:tracePt t="24156" x="628650" y="4402138"/>
          <p14:tracePt t="24165" x="603250" y="4419600"/>
          <p14:tracePt t="24173" x="585788" y="4427538"/>
          <p14:tracePt t="24181" x="552450" y="4445000"/>
          <p14:tracePt t="24188" x="544513" y="4445000"/>
          <p14:tracePt t="24783" x="534988" y="4452938"/>
          <p14:tracePt t="24798" x="552450" y="4452938"/>
          <p14:tracePt t="24806" x="585788" y="4435475"/>
          <p14:tracePt t="24965" x="585788" y="4452938"/>
          <p14:tracePt t="24989" x="527050" y="4427538"/>
          <p14:tracePt t="24996" x="509588" y="4419600"/>
          <p14:tracePt t="25013" x="492125" y="4427538"/>
          <p14:tracePt t="25017" x="466725" y="4427538"/>
          <p14:tracePt t="25037" x="466725" y="4445000"/>
          <p14:tracePt t="25045" x="476250" y="4486275"/>
          <p14:tracePt t="25052" x="501650" y="4486275"/>
          <p14:tracePt t="25070" x="636588" y="4529138"/>
          <p14:tracePt t="25077" x="722313" y="4564063"/>
          <p14:tracePt t="25081" x="841375" y="4605338"/>
          <p14:tracePt t="25089" x="968375" y="4640263"/>
          <p14:tracePt t="25097" x="1104900" y="4673600"/>
          <p14:tracePt t="25105" x="1231900" y="4716463"/>
          <p14:tracePt t="25113" x="1401763" y="4767263"/>
          <p14:tracePt t="25121" x="1571625" y="4802188"/>
          <p14:tracePt t="25129" x="1801813" y="4878388"/>
          <p14:tracePt t="25136" x="2065338" y="4962525"/>
          <p14:tracePt t="25140" x="2387600" y="5073650"/>
          <p14:tracePt t="25148" x="2701925" y="5157788"/>
          <p14:tracePt t="25157" x="3076575" y="5235575"/>
          <p14:tracePt t="25164" x="3433763" y="5286375"/>
          <p14:tracePt t="25172" x="3790950" y="5319713"/>
          <p14:tracePt t="25180" x="4171950" y="5337175"/>
          <p14:tracePt t="25188" x="4579938" y="5362575"/>
          <p14:tracePt t="25196" x="4987925" y="5362575"/>
          <p14:tracePt t="25205" x="5362575" y="5362575"/>
          <p14:tracePt t="25213" x="5676900" y="5362575"/>
          <p14:tracePt t="25221" x="5915025" y="5353050"/>
          <p14:tracePt t="25229" x="6076950" y="5327650"/>
          <p14:tracePt t="25236" x="6194425" y="5319713"/>
          <p14:tracePt t="25245" x="6262688" y="5302250"/>
          <p14:tracePt t="25253" x="6288088" y="5294313"/>
          <p14:tracePt t="25261" x="6305550" y="5294313"/>
          <p14:tracePt t="25273" x="6313488" y="5286375"/>
          <p14:tracePt t="27966" x="6313488" y="5251450"/>
          <p14:tracePt t="27978" x="6313488" y="5235575"/>
          <p14:tracePt t="28157" x="6313488" y="5226050"/>
          <p14:tracePt t="28189" x="6280150" y="5226050"/>
          <p14:tracePt t="28364" x="6272213" y="5218113"/>
          <p14:tracePt t="28373" x="6272213" y="5208588"/>
          <p14:tracePt t="28409" x="6280150" y="5208588"/>
          <p14:tracePt t="28417" x="6288088" y="5208588"/>
          <p14:tracePt t="28433" x="6297613" y="5208588"/>
          <p14:tracePt t="28441" x="6305550" y="5208588"/>
          <p14:tracePt t="28449" x="6313488" y="5208588"/>
          <p14:tracePt t="28465" x="6323013" y="5200650"/>
          <p14:tracePt t="28485" x="6330950" y="5200650"/>
          <p14:tracePt t="28501" x="6348413" y="5200650"/>
          <p14:tracePt t="28509" x="6356350" y="5192713"/>
          <p14:tracePt t="28517" x="6365875" y="5192713"/>
          <p14:tracePt t="28525" x="6373813" y="5192713"/>
          <p14:tracePt t="28533" x="6391275" y="5192713"/>
          <p14:tracePt t="28541" x="6416675" y="5192713"/>
          <p14:tracePt t="28549" x="6442075" y="5192713"/>
          <p14:tracePt t="28557" x="6457950" y="5192713"/>
          <p14:tracePt t="28565" x="6483350" y="5183188"/>
          <p14:tracePt t="28573" x="6510338" y="5183188"/>
          <p14:tracePt t="28581" x="6526213" y="5175250"/>
          <p14:tracePt t="28589" x="6543675" y="5167313"/>
          <p14:tracePt t="28597" x="6551613" y="5167313"/>
          <p14:tracePt t="28662" x="6569075" y="5157788"/>
          <p14:tracePt t="28678" x="6602413" y="5141913"/>
          <p14:tracePt t="28686" x="6619875" y="5132388"/>
          <p14:tracePt t="28693" x="6637338" y="5132388"/>
          <p14:tracePt t="28701" x="6654800" y="5116513"/>
          <p14:tracePt t="28709" x="6680200" y="5116513"/>
          <p14:tracePt t="28716" x="6688138" y="5116513"/>
          <p14:tracePt t="28725" x="6713538" y="5116513"/>
          <p14:tracePt t="28733" x="6738938" y="5099050"/>
          <p14:tracePt t="28741" x="6746875" y="5099050"/>
          <p14:tracePt t="28749" x="6764338" y="5091113"/>
          <p14:tracePt t="28757" x="6789738" y="5091113"/>
          <p14:tracePt t="28765" x="6815138" y="5091113"/>
          <p14:tracePt t="28773" x="6832600" y="5073650"/>
          <p14:tracePt t="28781" x="6865938" y="5073650"/>
          <p14:tracePt t="28789" x="6891338" y="5064125"/>
          <p14:tracePt t="28797" x="6934200" y="5048250"/>
          <p14:tracePt t="28805" x="6969125" y="5048250"/>
          <p14:tracePt t="28813" x="7010400" y="5022850"/>
          <p14:tracePt t="28820" x="7061200" y="5013325"/>
          <p14:tracePt t="28829" x="7104063" y="4997450"/>
          <p14:tracePt t="28836" x="7154863" y="4987925"/>
          <p14:tracePt t="28845" x="7189788" y="4962525"/>
          <p14:tracePt t="28853" x="7205663" y="4962525"/>
          <p14:tracePt t="28861" x="7232650" y="4962525"/>
          <p14:tracePt t="28869" x="7248525" y="4962525"/>
          <p14:tracePt t="28877" x="7248525" y="4954588"/>
          <p14:tracePt t="28885" x="7258050" y="4946650"/>
          <p14:tracePt t="28917" x="7273925" y="4946650"/>
          <p14:tracePt t="28925" x="7273925" y="4937125"/>
          <p14:tracePt t="28933" x="7291388" y="4929188"/>
          <p14:tracePt t="28940" x="7324725" y="4911725"/>
          <p14:tracePt t="28949" x="7350125" y="4903788"/>
          <p14:tracePt t="28957" x="7385050" y="4894263"/>
          <p14:tracePt t="28965" x="7418388" y="4868863"/>
          <p14:tracePt t="28973" x="7443788" y="4868863"/>
          <p14:tracePt t="28981" x="7478713" y="4852988"/>
          <p14:tracePt t="28989" x="7494588" y="4852988"/>
          <p14:tracePt t="28997" x="7512050" y="4843463"/>
          <p14:tracePt t="29005" x="7529513" y="4843463"/>
          <p14:tracePt t="29061" x="7546975" y="4843463"/>
          <p14:tracePt t="29101" x="7562850" y="4843463"/>
          <p14:tracePt t="29117" x="7572375" y="4835525"/>
          <p14:tracePt t="29125" x="7572375" y="4827588"/>
          <p14:tracePt t="29600" x="7546975" y="4827588"/>
          <p14:tracePt t="29606" x="7461250" y="4852988"/>
          <p14:tracePt t="29610" x="7342188" y="4886325"/>
          <p14:tracePt t="29615" x="7215188" y="4919663"/>
          <p14:tracePt t="29622" x="7045325" y="4962525"/>
          <p14:tracePt t="29629" x="6858000" y="4987925"/>
          <p14:tracePt t="29637" x="6696075" y="5013325"/>
          <p14:tracePt t="29641" x="6551613" y="5022850"/>
          <p14:tracePt t="29645" x="6442075" y="5048250"/>
          <p14:tracePt t="29653" x="6348413" y="5056188"/>
          <p14:tracePt t="29661" x="6288088" y="5064125"/>
          <p14:tracePt t="29669" x="6280150" y="5064125"/>
          <p14:tracePt t="29677" x="6262688" y="5064125"/>
          <p14:tracePt t="29725" x="6246813" y="5064125"/>
          <p14:tracePt t="29733" x="6211888" y="5064125"/>
          <p14:tracePt t="29741" x="6169025" y="5064125"/>
          <p14:tracePt t="29749" x="6143625" y="5073650"/>
          <p14:tracePt t="29757" x="6110288" y="5081588"/>
          <p14:tracePt t="29765" x="6049963" y="5081588"/>
          <p14:tracePt t="29773" x="5991225" y="5091113"/>
          <p14:tracePt t="29781" x="5948363" y="5099050"/>
          <p14:tracePt t="29789" x="5905500" y="5116513"/>
          <p14:tracePt t="29797" x="5880100" y="5116513"/>
          <p14:tracePt t="29805" x="5854700" y="5116513"/>
          <p14:tracePt t="30307" x="5872163" y="5116513"/>
          <p14:tracePt t="30312" x="5922963" y="5116513"/>
          <p14:tracePt t="30321" x="6008688" y="5116513"/>
          <p14:tracePt t="30328" x="6084888" y="5116513"/>
          <p14:tracePt t="30658" x="6076950" y="5116513"/>
          <p14:tracePt t="30762" x="6084888" y="5116513"/>
          <p14:tracePt t="30778" x="6110288" y="5116513"/>
          <p14:tracePt t="30786" x="6135688" y="5116513"/>
          <p14:tracePt t="30793" x="6153150" y="5116513"/>
          <p14:tracePt t="30802" x="6178550" y="5116513"/>
          <p14:tracePt t="30809" x="6211888" y="5116513"/>
          <p14:tracePt t="30816" x="6237288" y="5116513"/>
          <p14:tracePt t="30825" x="6272213" y="5116513"/>
          <p14:tracePt t="30833" x="6297613" y="5116513"/>
          <p14:tracePt t="30841" x="6330950" y="5116513"/>
          <p14:tracePt t="30845" x="6356350" y="5106988"/>
          <p14:tracePt t="30853" x="6391275" y="5106988"/>
          <p14:tracePt t="30861" x="6416675" y="5106988"/>
          <p14:tracePt t="30869" x="6442075" y="5106988"/>
          <p14:tracePt t="30877" x="6483350" y="5106988"/>
          <p14:tracePt t="30885" x="6510338" y="5106988"/>
          <p14:tracePt t="30893" x="6551613" y="5106988"/>
          <p14:tracePt t="30902" x="6594475" y="5106988"/>
          <p14:tracePt t="30909" x="6645275" y="5106988"/>
          <p14:tracePt t="30916" x="6696075" y="5106988"/>
          <p14:tracePt t="30925" x="6756400" y="5106988"/>
          <p14:tracePt t="30933" x="6815138" y="5106988"/>
          <p14:tracePt t="30941" x="6840538" y="5106988"/>
          <p14:tracePt t="30949" x="6865938" y="5106988"/>
          <p14:tracePt t="30957" x="6908800" y="5106988"/>
          <p14:tracePt t="30964" x="6951663" y="5106988"/>
          <p14:tracePt t="30973" x="7002463" y="5106988"/>
          <p14:tracePt t="30981" x="7045325" y="5106988"/>
          <p14:tracePt t="30989" x="7088188" y="5106988"/>
          <p14:tracePt t="30997" x="7129463" y="5106988"/>
          <p14:tracePt t="31005" x="7189788" y="5106988"/>
          <p14:tracePt t="31013" x="7232650" y="5106988"/>
          <p14:tracePt t="31021" x="7265988" y="5106988"/>
          <p14:tracePt t="31029" x="7291388" y="5106988"/>
          <p14:tracePt t="31037" x="7324725" y="5106988"/>
          <p14:tracePt t="31045" x="7350125" y="5106988"/>
          <p14:tracePt t="31053" x="7359650" y="5106988"/>
          <p14:tracePt t="31070" x="7418388" y="5106988"/>
          <p14:tracePt t="31085" x="7427913" y="5106988"/>
          <p14:tracePt t="31149" x="7443788" y="5106988"/>
          <p14:tracePt t="31157" x="7469188" y="5106988"/>
          <p14:tracePt t="31165" x="7478713" y="5106988"/>
          <p14:tracePt t="31173" x="7486650" y="5106988"/>
          <p14:tracePt t="31181" x="7494588" y="5106988"/>
          <p14:tracePt t="31188" x="7504113" y="5106988"/>
          <p14:tracePt t="31196" x="7512050" y="5106988"/>
          <p14:tracePt t="31204" x="7521575" y="5106988"/>
          <p14:tracePt t="31659" x="7504113" y="5081588"/>
          <p14:tracePt t="31666" x="7453313" y="5030788"/>
          <p14:tracePt t="31670" x="7385050" y="4962525"/>
          <p14:tracePt t="31678" x="7316788" y="4894263"/>
          <p14:tracePt t="31686" x="7240588" y="4818063"/>
          <p14:tracePt t="31693" x="7045325" y="4605338"/>
          <p14:tracePt t="31702" x="6840538" y="4394200"/>
          <p14:tracePt t="31709" x="6680200" y="4224338"/>
          <p14:tracePt t="31717" x="6457950" y="4002088"/>
          <p14:tracePt t="31725" x="6237288" y="3781425"/>
          <p14:tracePt t="31729" x="6042025" y="3586163"/>
          <p14:tracePt t="31737" x="5846763" y="3398838"/>
          <p14:tracePt t="31745" x="5676900" y="3203575"/>
          <p14:tracePt t="31753" x="5532438" y="3051175"/>
          <p14:tracePt t="31761" x="5421313" y="2897188"/>
          <p14:tracePt t="31769" x="5337175" y="2778125"/>
          <p14:tracePt t="31777" x="5268913" y="2660650"/>
          <p14:tracePt t="31785" x="5200650" y="2541588"/>
          <p14:tracePt t="31789" x="5124450" y="2405063"/>
          <p14:tracePt t="31797" x="5073650" y="2286000"/>
          <p14:tracePt t="31805" x="5030788" y="2174875"/>
          <p14:tracePt t="31813" x="4979988" y="2065338"/>
          <p14:tracePt t="31821" x="4937125" y="1963738"/>
          <p14:tracePt t="31829" x="4894263" y="1878013"/>
          <p14:tracePt t="31837" x="4860925" y="1801813"/>
          <p14:tracePt t="31845" x="4827588" y="1725613"/>
          <p14:tracePt t="31853" x="4792663" y="1649413"/>
          <p14:tracePt t="31865" x="4749800" y="1555750"/>
          <p14:tracePt t="31873" x="4708525" y="1470025"/>
          <p14:tracePt t="31881" x="4657725" y="1360488"/>
          <p14:tracePt t="31889" x="4614863" y="1249363"/>
          <p14:tracePt t="31897" x="4564063" y="1130300"/>
          <p14:tracePt t="31905" x="4521200" y="1011238"/>
          <p14:tracePt t="31913" x="4470400" y="909638"/>
          <p14:tracePt t="31917" x="4435475" y="808038"/>
          <p14:tracePt t="31925" x="4419600" y="704850"/>
          <p14:tracePt t="31933" x="4394200" y="646113"/>
          <p14:tracePt t="31941" x="4384675" y="585788"/>
          <p14:tracePt t="31949" x="4384675" y="534988"/>
          <p14:tracePt t="31957" x="4384675" y="484188"/>
          <p14:tracePt t="31965" x="4402138" y="407988"/>
          <p14:tracePt t="31973" x="4427538" y="331788"/>
          <p14:tracePt t="31981" x="4427538" y="306388"/>
          <p14:tracePt t="32251" x="4410075" y="306388"/>
          <p14:tracePt t="32258" x="4368800" y="322263"/>
          <p14:tracePt t="32263" x="4333875" y="322263"/>
          <p14:tracePt t="32269" x="4283075" y="322263"/>
          <p14:tracePt t="32273" x="4224338" y="331788"/>
          <p14:tracePt t="32281" x="4197350" y="339725"/>
          <p14:tracePt t="32288" x="4164013" y="339725"/>
          <p14:tracePt t="32297" x="4146550" y="339725"/>
          <p14:tracePt t="32305" x="4087813" y="339725"/>
          <p14:tracePt t="32313" x="4044950" y="339725"/>
          <p14:tracePt t="32321" x="4011613" y="339725"/>
          <p14:tracePt t="32325" x="3960813" y="331788"/>
          <p14:tracePt t="32332" x="3875088" y="314325"/>
          <p14:tracePt t="32341" x="3773488" y="288925"/>
          <p14:tracePt t="32349" x="3654425" y="255588"/>
          <p14:tracePt t="32357" x="3535363" y="220663"/>
          <p14:tracePt t="32365" x="3424238" y="195263"/>
          <p14:tracePt t="32373" x="3279775" y="169863"/>
          <p14:tracePt t="32381" x="3152775" y="161925"/>
          <p14:tracePt t="32389" x="3008313" y="136525"/>
          <p14:tracePt t="32397" x="2846388" y="111125"/>
          <p14:tracePt t="32405" x="2686050" y="85725"/>
          <p14:tracePt t="32413" x="2541588" y="58738"/>
          <p14:tracePt t="32420" x="2405063" y="50800"/>
          <p14:tracePt t="32429" x="2243138" y="25400"/>
          <p14:tracePt t="32438" x="2098675" y="0"/>
        </p14:tracePtLst>
      </p14:laserTraceLst>
    </p:ext>
  </p:extLst>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ea typeface="ヒラギノ角ゴ Pro W3"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ea typeface="ヒラギノ角ゴ Pro W3"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18806</TotalTime>
  <Words>2827</Words>
  <Application>Microsoft Office PowerPoint</Application>
  <PresentationFormat>On-screen Show (4:3)</PresentationFormat>
  <Paragraphs>256</Paragraphs>
  <Slides>21</Slides>
  <Notes>5</Notes>
  <HiddenSlides>0</HiddenSlides>
  <MMClips>21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21</vt:i4>
      </vt:variant>
    </vt:vector>
  </HeadingPairs>
  <TitlesOfParts>
    <vt:vector size="36" baseType="lpstr">
      <vt:lpstr>ＭＳ Ｐゴシック</vt:lpstr>
      <vt:lpstr>Arial</vt:lpstr>
      <vt:lpstr>Arial Rounded MT Bold</vt:lpstr>
      <vt:lpstr>Britannic Bold</vt:lpstr>
      <vt:lpstr>Calibri</vt:lpstr>
      <vt:lpstr>Calibri  </vt:lpstr>
      <vt:lpstr>Cambria Math</vt:lpstr>
      <vt:lpstr>Copperplate</vt:lpstr>
      <vt:lpstr>Copperplate Gothic Bold</vt:lpstr>
      <vt:lpstr>Courier New</vt:lpstr>
      <vt:lpstr>Times New Roman</vt:lpstr>
      <vt:lpstr>Wingdings</vt:lpstr>
      <vt:lpstr>ヒラギノ角ゴ Pro W3</vt:lpstr>
      <vt:lpstr>Blank Presentation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Society of Petroleum Engineers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Erdal</dc:creator>
  <cp:lastModifiedBy>Denise Winn-Bower</cp:lastModifiedBy>
  <cp:revision>614</cp:revision>
  <dcterms:created xsi:type="dcterms:W3CDTF">2009-08-19T19:08:28Z</dcterms:created>
  <dcterms:modified xsi:type="dcterms:W3CDTF">2020-08-04T21:08:39Z</dcterms:modified>
</cp:coreProperties>
</file>