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622" r:id="rId1"/>
    <p:sldMasterId id="2147484634" r:id="rId2"/>
    <p:sldMasterId id="2147484647" r:id="rId3"/>
  </p:sldMasterIdLst>
  <p:notesMasterIdLst>
    <p:notesMasterId r:id="rId16"/>
  </p:notesMasterIdLst>
  <p:handoutMasterIdLst>
    <p:handoutMasterId r:id="rId17"/>
  </p:handoutMasterIdLst>
  <p:sldIdLst>
    <p:sldId id="373" r:id="rId4"/>
    <p:sldId id="1074" r:id="rId5"/>
    <p:sldId id="1075" r:id="rId6"/>
    <p:sldId id="476" r:id="rId7"/>
    <p:sldId id="1110" r:id="rId8"/>
    <p:sldId id="1077" r:id="rId9"/>
    <p:sldId id="1079" r:id="rId10"/>
    <p:sldId id="1112" r:id="rId11"/>
    <p:sldId id="1084" r:id="rId12"/>
    <p:sldId id="1113" r:id="rId13"/>
    <p:sldId id="1083" r:id="rId14"/>
    <p:sldId id="1091" r:id="rId15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5114"/>
    <a:srgbClr val="004300"/>
    <a:srgbClr val="50BBFF"/>
    <a:srgbClr val="CFCF00"/>
    <a:srgbClr val="989800"/>
    <a:srgbClr val="D07D20"/>
    <a:srgbClr val="4395BB"/>
    <a:srgbClr val="505191"/>
    <a:srgbClr val="599102"/>
    <a:srgbClr val="075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25" autoAdjust="0"/>
    <p:restoredTop sz="98523" autoAdjust="0"/>
  </p:normalViewPr>
  <p:slideViewPr>
    <p:cSldViewPr snapToGrid="0">
      <p:cViewPr varScale="1">
        <p:scale>
          <a:sx n="69" d="100"/>
          <a:sy n="69" d="100"/>
        </p:scale>
        <p:origin x="98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FD80E309-E764-4354-8476-7FCF5745C461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0403710F-BB05-48AB-9D4C-98537AC04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96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14BC84EE-AA72-4321-8E22-FC8CAFA202CD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1EE06171-AB1F-4D2C-A03C-822A58BD1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84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Minifrac falloff time range from 1 week to 2 weeks. Frac Treatment lasts for few minutes.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EAAB8-7E16-4EE3-BECD-2AAD3AB309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641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Stage-by-stage basis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EAAB8-7E16-4EE3-BECD-2AAD3AB309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53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EAAB8-7E16-4EE3-BECD-2AAD3AB309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819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EAAB8-7E16-4EE3-BECD-2AAD3AB309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474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Pressure Build up Verification</a:t>
                </a:r>
              </a:p>
              <a:p>
                <a:pPr marL="342900" lvl="1"/>
                <a:r>
                  <a:rPr lang="en-US" sz="2000" dirty="0"/>
                  <a:t>Bilinear and linear flow regimes are both detected, </a:t>
                </a:r>
              </a:p>
              <a:p>
                <a:pPr lvl="2"/>
                <a:r>
                  <a:rPr lang="en-US" sz="1600" dirty="0"/>
                  <a:t>Hydraulic fracture half-length = 288 ft. </a:t>
                </a:r>
              </a:p>
              <a:p>
                <a:pPr lvl="2"/>
                <a:r>
                  <a:rPr lang="en-US" sz="1600" dirty="0"/>
                  <a:t>SRA permeability = 0.001 md</a:t>
                </a:r>
              </a:p>
              <a:p>
                <a:pPr marL="342900" lvl="1"/>
                <a:r>
                  <a:rPr lang="en-US" sz="2000" dirty="0"/>
                  <a:t>Total stimulated reservoir area (SRA) </a:t>
                </a:r>
                <a:endParaRPr lang="en-US" i="1" dirty="0"/>
              </a:p>
              <a:p>
                <a:pPr lvl="2"/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𝑆𝑅𝐴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=4×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100" dirty="0"/>
                  <a:t> </a:t>
                </a:r>
                <a:r>
                  <a:rPr lang="en-US" sz="1800" i="1" dirty="0"/>
                  <a:t>= 61 acres</a:t>
                </a:r>
                <a:endParaRPr lang="en-US" sz="1600" dirty="0"/>
              </a:p>
              <a:p>
                <a:pPr marL="342900" lvl="1"/>
                <a:r>
                  <a:rPr lang="en-US" sz="2000" dirty="0"/>
                  <a:t>Approximately 25% shrinkage of SRA after 3 weeks of production.</a:t>
                </a:r>
              </a:p>
              <a:p>
                <a:pPr marL="342900" lvl="1"/>
                <a:r>
                  <a:rPr lang="en-US" sz="2000" dirty="0"/>
                  <a:t>The fluid pressure in hydraulic fractures declines; consequently, the increased effective stress decreases the width of created hydraulic fractures held open with proppant, and the productivity of the well decreases as well.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Pressure Build up Verification</a:t>
                </a:r>
              </a:p>
              <a:p>
                <a:pPr marL="342900" lvl="1"/>
                <a:r>
                  <a:rPr lang="en-US" sz="2000" dirty="0"/>
                  <a:t>Bilinear and linear flow regimes are both detected, </a:t>
                </a:r>
              </a:p>
              <a:p>
                <a:pPr lvl="2"/>
                <a:r>
                  <a:rPr lang="en-US" sz="1600" dirty="0"/>
                  <a:t>Hydraulic fracture half-length = 288 ft. </a:t>
                </a:r>
              </a:p>
              <a:p>
                <a:pPr lvl="2"/>
                <a:r>
                  <a:rPr lang="en-US" sz="1600" dirty="0"/>
                  <a:t>SRA permeability = 0.001 md</a:t>
                </a:r>
              </a:p>
              <a:p>
                <a:pPr marL="342900" lvl="1"/>
                <a:r>
                  <a:rPr lang="en-US" sz="2000" dirty="0"/>
                  <a:t>Total stimulated reservoir area (SRA) </a:t>
                </a:r>
                <a:endParaRPr lang="en-US" i="1" dirty="0"/>
              </a:p>
              <a:p>
                <a:pPr lvl="2"/>
                <a:r>
                  <a:rPr lang="en-US" sz="1800" i="0">
                    <a:latin typeface="Cambria Math" panose="02040503050406030204" pitchFamily="18" charset="0"/>
                  </a:rPr>
                  <a:t>𝑆𝑅𝐴=4×𝑛_𝑓×𝑥_𝑓×ℎ_𝑓</a:t>
                </a:r>
                <a:r>
                  <a:rPr lang="en-US" sz="1100" dirty="0"/>
                  <a:t> </a:t>
                </a:r>
                <a:r>
                  <a:rPr lang="en-US" sz="1800" i="1" dirty="0"/>
                  <a:t>= 61 acres</a:t>
                </a:r>
                <a:endParaRPr lang="en-US" sz="1600" dirty="0"/>
              </a:p>
              <a:p>
                <a:pPr marL="342900" lvl="1"/>
                <a:r>
                  <a:rPr lang="en-US" sz="2000" dirty="0"/>
                  <a:t>Approximately 25% shrinkage of SRA after 3 weeks of production.</a:t>
                </a:r>
              </a:p>
              <a:p>
                <a:pPr marL="342900" lvl="1"/>
                <a:r>
                  <a:rPr lang="en-US" sz="2000" dirty="0"/>
                  <a:t>The fluid pressure in hydraulic fractures declines; consequently, the increased effective stress decreases the width of created hydraulic fractures held open with proppant, and the productivity of the well decreases as well.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EAAB8-7E16-4EE3-BECD-2AAD3AB309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539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Knowing an approximate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  <m:sub>
                        <m: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lang="en-US" sz="1200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after pumping is crucial to minimize the delay in completions operations and for better planning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Knowing an approximate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𝑡_𝑐 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after pumping is crucial to minimize the delay in completions operations and for better planning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EAAB8-7E16-4EE3-BECD-2AAD3AB3094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300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F44AC-FF31-44E2-B4A2-480C439A1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1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948FB-EB97-4906-997C-8C6372295E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21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8787F-3637-433B-A113-2048EEF52F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66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50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78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30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64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07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54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76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05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36313-D09D-426F-9168-BB9685A1F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63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74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24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13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91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8D20-2011-4BE5-92FA-1E43C6366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3DFB4-59FF-457F-A795-EFF92A56F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0410C-DA27-4A40-ABD8-52C1A233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68761-A750-4EA1-8527-5808C5016A68}" type="datetime1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59171-23B5-4031-83CF-62C5C684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D8F87-1D3A-47EF-87B5-0D6F7628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D333-C14A-4752-BFDE-85EDF803DA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2831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01688-0F74-45FB-935E-50424CEF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C010D-D859-4F6B-9C8C-0F8FB40AE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5B2E-8919-472A-B7EE-05FF5911E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748B-1E9A-4822-9F0A-EB0F42B7E487}" type="datetime1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85F7-D7F9-4B8F-9A47-F1BF42241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8A50A-0AF6-480E-ABA7-01294F1E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394" y="6422892"/>
            <a:ext cx="50470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E6D333-C14A-4752-BFDE-85EDF803DA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oogle Shape;174;p26">
            <a:extLst>
              <a:ext uri="{FF2B5EF4-FFF2-40B4-BE49-F238E27FC236}">
                <a16:creationId xmlns:a16="http://schemas.microsoft.com/office/drawing/2014/main" id="{2EB9DD8A-A631-455E-AAB1-BEB011183B4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2206" y="6413501"/>
            <a:ext cx="2518316" cy="3839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175;p26">
            <a:extLst>
              <a:ext uri="{FF2B5EF4-FFF2-40B4-BE49-F238E27FC236}">
                <a16:creationId xmlns:a16="http://schemas.microsoft.com/office/drawing/2014/main" id="{68E09D34-1149-4599-AC3B-DC66F5C746E0}"/>
              </a:ext>
            </a:extLst>
          </p:cNvPr>
          <p:cNvGrpSpPr/>
          <p:nvPr userDrawn="1"/>
        </p:nvGrpSpPr>
        <p:grpSpPr>
          <a:xfrm>
            <a:off x="8296394" y="6439457"/>
            <a:ext cx="755399" cy="331994"/>
            <a:chOff x="10421575" y="831644"/>
            <a:chExt cx="1007198" cy="331994"/>
          </a:xfrm>
        </p:grpSpPr>
        <p:sp>
          <p:nvSpPr>
            <p:cNvPr id="9" name="Google Shape;176;p26">
              <a:extLst>
                <a:ext uri="{FF2B5EF4-FFF2-40B4-BE49-F238E27FC236}">
                  <a16:creationId xmlns:a16="http://schemas.microsoft.com/office/drawing/2014/main" id="{4480EF6C-173F-465B-A268-C2C8C8F26FB2}"/>
                </a:ext>
              </a:extLst>
            </p:cNvPr>
            <p:cNvSpPr/>
            <p:nvPr/>
          </p:nvSpPr>
          <p:spPr>
            <a:xfrm>
              <a:off x="10421575" y="831644"/>
              <a:ext cx="125773" cy="331994"/>
            </a:xfrm>
            <a:prstGeom prst="rect">
              <a:avLst/>
            </a:prstGeom>
            <a:solidFill>
              <a:srgbClr val="8E887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77;p26">
              <a:extLst>
                <a:ext uri="{FF2B5EF4-FFF2-40B4-BE49-F238E27FC236}">
                  <a16:creationId xmlns:a16="http://schemas.microsoft.com/office/drawing/2014/main" id="{93A84963-5D03-4E22-A731-067779D24BE3}"/>
                </a:ext>
              </a:extLst>
            </p:cNvPr>
            <p:cNvSpPr/>
            <p:nvPr/>
          </p:nvSpPr>
          <p:spPr>
            <a:xfrm>
              <a:off x="10553698" y="831644"/>
              <a:ext cx="875075" cy="331994"/>
            </a:xfrm>
            <a:prstGeom prst="rect">
              <a:avLst/>
            </a:prstGeom>
            <a:solidFill>
              <a:srgbClr val="29417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881589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C5FCF-35B4-451B-A95E-C8D954D3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83254-2B4B-4D94-8B78-49316178D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7191C-EE0D-486D-9E0F-7636B9F7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52FD-9192-4F29-96D7-9BD75759B432}" type="datetime1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7B244-597F-4361-B0FA-2D5EF062B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E51D0-5659-451E-B974-F8EB385C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D333-C14A-4752-BFDE-85EDF803DA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3083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8D8C9-22A7-472E-82C8-066FB3B90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F43C-D59E-4354-9D76-B29453017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5C9AD-5017-40F6-A583-821E8C3A6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4BDE14-2D30-490B-A4A1-1C0EBEDF5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D41-59EA-47A6-B976-736DAEB44204}" type="datetime1">
              <a:rPr lang="en-US" smtClean="0"/>
              <a:t>8/4/2020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00DBE-F8E5-4F69-9733-39D66866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C65A1-8B30-4BF6-8518-F5D9F7F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D333-C14A-4752-BFDE-85EDF803DA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7578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15B1F-46AE-41EF-BF41-82680547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737E6-3F3B-42D1-AE24-420E27CB5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DFB19-17B6-4E50-91B9-1B1270FD4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62DCE-6C0E-4533-BD5A-EA304CE6F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F7F31B-70F5-4791-9767-99158A8DE6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974CD8-D4DC-4230-8D59-6668A5D4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5969C-B205-456E-A055-2CC307A0881B}" type="datetime1">
              <a:rPr lang="en-US" smtClean="0"/>
              <a:t>8/4/2020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363CAD-1B6A-4B21-9D01-4433B554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2E2E7F-BD5E-44D8-9074-E19EEEFF1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D333-C14A-4752-BFDE-85EDF803DA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84019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DFD0-E2F5-4D19-84CF-AC7CEC3F8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C514FD-3B0E-403C-99D2-ABAB4C837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5067-C7E8-4465-9A18-D3B822392D7D}" type="datetime1">
              <a:rPr lang="en-US" smtClean="0"/>
              <a:t>8/4/2020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94F0B-6858-4A1C-B3CC-EDD69BC09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17F28-645C-422E-A3CD-0250AB13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D333-C14A-4752-BFDE-85EDF803DA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41830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9E29E-F8D2-4C4E-8E2B-55C28DB713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34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1E9F88-EA4E-4CC4-ACC5-A4070EB79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12F2-8A7E-43D2-A99E-56B3E4A6BCFC}" type="datetime1">
              <a:rPr lang="en-US" smtClean="0"/>
              <a:t>8/4/2020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B9E42A-70E2-4BBE-B0AD-E42E79D3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1AE90-032D-47C0-BF4C-A1C7494D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D333-C14A-4752-BFDE-85EDF803DA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91421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AE344-1EFF-40D1-9EC2-D68334E24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D33FF-067B-4034-BEFC-A410E3BB5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355A7-19AB-4190-BDA8-6034362A6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353D5-EE23-48D0-9DBF-A08305603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EC701-B2AD-4703-9D9A-C90115C33522}" type="datetime1">
              <a:rPr lang="en-US" smtClean="0"/>
              <a:t>8/4/2020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AD507-704A-4B2C-BBFB-A7B539081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A80B3-1C65-448E-AE92-F2E17088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D333-C14A-4752-BFDE-85EDF803DA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1893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B73E-A149-4BAE-99D8-663A7CF8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BE8511-40C2-4C41-96A1-CEA78BCDBF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D7A41-0573-435B-B117-658773571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14679-E792-4069-A0BF-57123A97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1E7A-86B8-4239-8D45-B4829AF19F7A}" type="datetime1">
              <a:rPr lang="en-US" smtClean="0"/>
              <a:t>8/4/2020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82AEA-F241-4055-97D8-209FDA40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E65BA-8965-4712-BC5E-860B56C4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D333-C14A-4752-BFDE-85EDF803DA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3883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F9C20-C537-453B-A6FA-690B7E23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137616-B600-424D-A0D9-5765C06FF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24D60-0279-4F89-8F75-99221DBC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2E73-BD93-4110-B030-E91E21951ECA}" type="datetime1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F953E-554B-4723-9430-E7029ADF9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6952F-FC0A-4122-A734-641DC3B90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D333-C14A-4752-BFDE-85EDF803DA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8807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C12160-C5BA-4A01-A33C-99F9D91EF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1FE5A2-E0E0-41AC-833F-5143D1F69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4F0EE-3484-433A-8603-7F5453452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ADB50-CF0E-4209-B497-363A3B7AD2C0}" type="datetime1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1F9F3-DE66-4641-8E2C-80DFF4E92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E9E46-8451-4D83-9C7E-B5F90BC8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D333-C14A-4752-BFDE-85EDF803DA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3676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818135" y="1775012"/>
            <a:ext cx="3655219" cy="31194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670717" y="1775012"/>
            <a:ext cx="3655219" cy="31194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336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0B6F0-C5A0-4E37-9B94-CC8CE845A7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9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BC040-8E91-43E6-AAB0-D2AE304F06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8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FB0F1-B868-4019-8DBF-3AC41040F0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8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B5EBD-17E3-42E7-BC06-011F460547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6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56CA7-C1D9-46A4-BA0A-E8C8433822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93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049B7-D457-40B6-A048-600E1A5548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6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40738"/>
            </a:gs>
            <a:gs pos="0">
              <a:srgbClr val="000000"/>
            </a:gs>
            <a:gs pos="74001">
              <a:srgbClr val="0A128C"/>
            </a:gs>
            <a:gs pos="100000">
              <a:srgbClr val="181CC7"/>
            </a:gs>
            <a:gs pos="100000">
              <a:srgbClr val="7005D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088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0958" y="6538119"/>
            <a:ext cx="469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Kick-Off Meeting, November 16, 2012, Golden, Colorado</a:t>
            </a:r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2" name="Group 11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4" name="Isosceles Triangle 13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ight Triangle 14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Arc 12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</p:spTree>
    <p:extLst>
      <p:ext uri="{BB962C8B-B14F-4D97-AF65-F5344CB8AC3E}">
        <p14:creationId xmlns:p14="http://schemas.microsoft.com/office/powerpoint/2010/main" val="428661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3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29" r:id="rId7"/>
    <p:sldLayoutId id="2147484630" r:id="rId8"/>
    <p:sldLayoutId id="2147484631" r:id="rId9"/>
    <p:sldLayoutId id="2147484632" r:id="rId10"/>
    <p:sldLayoutId id="21474846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5" r:id="rId1"/>
    <p:sldLayoutId id="2147484636" r:id="rId2"/>
    <p:sldLayoutId id="2147484637" r:id="rId3"/>
    <p:sldLayoutId id="2147484638" r:id="rId4"/>
    <p:sldLayoutId id="2147484639" r:id="rId5"/>
    <p:sldLayoutId id="2147484640" r:id="rId6"/>
    <p:sldLayoutId id="2147484641" r:id="rId7"/>
    <p:sldLayoutId id="2147484642" r:id="rId8"/>
    <p:sldLayoutId id="2147484643" r:id="rId9"/>
    <p:sldLayoutId id="2147484644" r:id="rId10"/>
    <p:sldLayoutId id="2147484645" r:id="rId11"/>
    <p:sldLayoutId id="214748464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73F8E8-59A5-4805-A440-5C247795F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4EF37-85B0-4D22-A02A-362F04AAD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F509A-7ED2-48E5-8F70-FD93F1FF98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6CCE4-24BB-4F62-A08B-6CBB57C27EBE}" type="datetime1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62996-E281-42AB-8DFB-D1959388F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C85A8-A921-4C1B-9005-D19CDE2F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95E6D333-C14A-4752-BFDE-85EDF803DA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07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  <p:sldLayoutId id="2147484659" r:id="rId12"/>
  </p:sldLayoutIdLst>
  <p:transition>
    <p:fade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3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jpe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723715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-13510"/>
            <a:ext cx="9144000" cy="1918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50087" y="3479098"/>
            <a:ext cx="76390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Characterization of HF Geometry and Conductivity using Post-Stage-Pressure-Decay (PSPD)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147" name="Text Box 29"/>
          <p:cNvSpPr txBox="1">
            <a:spLocks noChangeArrowheads="1"/>
          </p:cNvSpPr>
          <p:nvPr/>
        </p:nvSpPr>
        <p:spPr bwMode="auto">
          <a:xfrm>
            <a:off x="599263" y="4938528"/>
            <a:ext cx="7181850" cy="32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Mohamed Mohamed, Colorado School of Mines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1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2181" y="2535792"/>
            <a:ext cx="309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 Rounded MT Bold"/>
                <a:cs typeface="Arial Rounded MT Bold"/>
              </a:rPr>
              <a:t>Research Summary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62139" y="121590"/>
            <a:ext cx="1661931" cy="1737607"/>
            <a:chOff x="-32212" y="427945"/>
            <a:chExt cx="5226747" cy="5464750"/>
          </a:xfrm>
        </p:grpSpPr>
        <p:sp>
          <p:nvSpPr>
            <p:cNvPr id="13" name="Rectangle 12"/>
            <p:cNvSpPr/>
            <p:nvPr/>
          </p:nvSpPr>
          <p:spPr>
            <a:xfrm>
              <a:off x="1032783" y="4415367"/>
              <a:ext cx="4161752" cy="147732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/>
              <a:r>
                <a:rPr lang="en-US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Britannic Bold"/>
                  <a:cs typeface="Britannic Bold"/>
                </a:rPr>
                <a:t>U R E P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-32212" y="427945"/>
              <a:ext cx="5134907" cy="4100706"/>
              <a:chOff x="-32212" y="427945"/>
              <a:chExt cx="5134907" cy="4100706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124624" y="1927737"/>
                <a:ext cx="3978071" cy="2600914"/>
                <a:chOff x="918033" y="1927737"/>
                <a:chExt cx="3978071" cy="2600914"/>
              </a:xfrm>
            </p:grpSpPr>
            <p:sp>
              <p:nvSpPr>
                <p:cNvPr id="17" name="Isosceles Triangle 16"/>
                <p:cNvSpPr/>
                <p:nvPr/>
              </p:nvSpPr>
              <p:spPr>
                <a:xfrm>
                  <a:off x="918033" y="1927737"/>
                  <a:ext cx="3121316" cy="2600914"/>
                </a:xfrm>
                <a:prstGeom prst="triangle">
                  <a:avLst/>
                </a:prstGeom>
                <a:gradFill flip="none" rotWithShape="1">
                  <a:gsLst>
                    <a:gs pos="24000">
                      <a:srgbClr val="8F2604"/>
                    </a:gs>
                    <a:gs pos="100000">
                      <a:srgbClr val="FFFFFF"/>
                    </a:gs>
                    <a:gs pos="55000">
                      <a:srgbClr val="B72E03"/>
                    </a:gs>
                    <a:gs pos="99000">
                      <a:srgbClr val="F93C01"/>
                    </a:gs>
                  </a:gsLst>
                  <a:lin ang="16200000" scaled="0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Right Triangle 17"/>
                <p:cNvSpPr/>
                <p:nvPr/>
              </p:nvSpPr>
              <p:spPr>
                <a:xfrm rot="18658708" flipH="1">
                  <a:off x="3075415" y="2074644"/>
                  <a:ext cx="1407652" cy="223372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091727"/>
                    </a:gs>
                    <a:gs pos="100000">
                      <a:srgbClr val="FFFFFF"/>
                    </a:gs>
                    <a:gs pos="50000">
                      <a:srgbClr val="183E6A"/>
                    </a:gs>
                    <a:gs pos="71000">
                      <a:srgbClr val="357ED6"/>
                    </a:gs>
                    <a:gs pos="26000">
                      <a:srgbClr val="091727"/>
                    </a:gs>
                    <a:gs pos="99000">
                      <a:srgbClr val="3C94FC"/>
                    </a:gs>
                  </a:gsLst>
                  <a:lin ang="16200000" scaled="0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Arc 15"/>
              <p:cNvSpPr/>
              <p:nvPr/>
            </p:nvSpPr>
            <p:spPr>
              <a:xfrm rot="4866492">
                <a:off x="221431" y="174302"/>
                <a:ext cx="3819281" cy="4326568"/>
              </a:xfrm>
              <a:prstGeom prst="arc">
                <a:avLst>
                  <a:gd name="adj1" fmla="val 15867464"/>
                  <a:gd name="adj2" fmla="val 1257938"/>
                </a:avLst>
              </a:prstGeom>
              <a:ln w="53975"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1759473" y="661987"/>
            <a:ext cx="6237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pperplate"/>
                <a:cs typeface="Copperplate"/>
              </a:rPr>
              <a:t>Colorado School of Mines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798" y="587600"/>
            <a:ext cx="918793" cy="9368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04307" y="1445567"/>
            <a:ext cx="96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pperplate Gothic Bold"/>
                <a:cs typeface="Copperplate Gothic Bold"/>
              </a:rPr>
              <a:t>CSM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4" name="Group 33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6" name="Isosceles Triangle 35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ight Triangle 36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Arc 34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68DE8F-4B3C-8B49-A0AB-7FB95B9BF244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</p:spTree>
    <p:extLst>
      <p:ext uri="{BB962C8B-B14F-4D97-AF65-F5344CB8AC3E}">
        <p14:creationId xmlns:p14="http://schemas.microsoft.com/office/powerpoint/2010/main" val="1298712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241AA-3464-4D0A-B90A-BE1B2845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D333-C14A-4752-BFDE-85EDF803DA8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18CCB3-2AE4-4E92-943A-3F9321028AB0}"/>
              </a:ext>
            </a:extLst>
          </p:cNvPr>
          <p:cNvSpPr txBox="1">
            <a:spLocks/>
          </p:cNvSpPr>
          <p:nvPr/>
        </p:nvSpPr>
        <p:spPr>
          <a:xfrm>
            <a:off x="628650" y="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700">
                <a:solidFill>
                  <a:srgbClr val="294171"/>
                </a:solidFill>
                <a:latin typeface="Calibri"/>
                <a:cs typeface="Calibri"/>
              </a:rPr>
              <a:t>Characterization of HF using </a:t>
            </a:r>
            <a:r>
              <a:rPr lang="en-US" sz="2700" u="sng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>
                <a:solidFill>
                  <a:srgbClr val="294171"/>
                </a:solidFill>
                <a:latin typeface="Calibri"/>
                <a:cs typeface="Calibri"/>
              </a:rPr>
              <a:t>ost-</a:t>
            </a:r>
            <a:r>
              <a:rPr lang="en-US" sz="2700" u="sng">
                <a:solidFill>
                  <a:srgbClr val="009644"/>
                </a:solidFill>
                <a:latin typeface="Calibri"/>
                <a:cs typeface="Calibri"/>
              </a:rPr>
              <a:t>S</a:t>
            </a:r>
            <a:r>
              <a:rPr lang="en-US" sz="2700">
                <a:solidFill>
                  <a:srgbClr val="294171"/>
                </a:solidFill>
                <a:latin typeface="Calibri"/>
                <a:cs typeface="Calibri"/>
              </a:rPr>
              <a:t>tage-</a:t>
            </a:r>
            <a:r>
              <a:rPr lang="en-US" sz="2700" u="sng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>
                <a:solidFill>
                  <a:srgbClr val="294171"/>
                </a:solidFill>
                <a:latin typeface="Calibri"/>
                <a:cs typeface="Calibri"/>
              </a:rPr>
              <a:t>ressure-</a:t>
            </a:r>
            <a:r>
              <a:rPr lang="en-US" sz="2700" u="sng">
                <a:solidFill>
                  <a:srgbClr val="009644"/>
                </a:solidFill>
                <a:latin typeface="Calibri"/>
                <a:cs typeface="Calibri"/>
              </a:rPr>
              <a:t>D</a:t>
            </a:r>
            <a:r>
              <a:rPr lang="en-US" sz="2700">
                <a:solidFill>
                  <a:srgbClr val="294171"/>
                </a:solidFill>
                <a:latin typeface="Calibri"/>
                <a:cs typeface="Calibri"/>
              </a:rPr>
              <a:t>ecay </a:t>
            </a:r>
            <a:r>
              <a:rPr lang="en-US" sz="2700"/>
              <a:t/>
            </a:r>
            <a:br>
              <a:rPr lang="en-US" sz="2700"/>
            </a:br>
            <a:r>
              <a:rPr lang="en-US" sz="2100" u="sng">
                <a:solidFill>
                  <a:srgbClr val="294171"/>
                </a:solidFill>
                <a:latin typeface="Calibri"/>
                <a:cs typeface="Calibri"/>
              </a:rPr>
              <a:t>Field Case 2</a:t>
            </a:r>
            <a:endParaRPr lang="en-US" sz="2700" dirty="0">
              <a:solidFill>
                <a:srgbClr val="294171"/>
              </a:solidFill>
              <a:latin typeface="Calibri"/>
              <a:cs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43AEF7E-EF6F-4113-A2DD-DBDC82EEB02D}"/>
              </a:ext>
            </a:extLst>
          </p:cNvPr>
          <p:cNvSpPr/>
          <p:nvPr/>
        </p:nvSpPr>
        <p:spPr>
          <a:xfrm>
            <a:off x="8449228" y="873145"/>
            <a:ext cx="633112" cy="643601"/>
          </a:xfrm>
          <a:prstGeom prst="ellipse">
            <a:avLst/>
          </a:prstGeom>
          <a:blipFill rotWithShape="0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396" t="-3917" b="-12678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61783B7-460C-4FB6-A0AD-68F2258872E2}"/>
              </a:ext>
            </a:extLst>
          </p:cNvPr>
          <p:cNvSpPr txBox="1">
            <a:spLocks/>
          </p:cNvSpPr>
          <p:nvPr/>
        </p:nvSpPr>
        <p:spPr>
          <a:xfrm>
            <a:off x="8296394" y="6422892"/>
            <a:ext cx="504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5E6D333-C14A-4752-BFDE-85EDF803DA85}" type="slidenum">
              <a:rPr lang="en-US" smtClean="0">
                <a:solidFill>
                  <a:prstClr val="white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n-US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5C0201-7CFF-4A17-B41D-E399726EE876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12CA253-3856-4783-A817-B01015BA027F}"/>
              </a:ext>
            </a:extLst>
          </p:cNvPr>
          <p:cNvSpPr txBox="1">
            <a:spLocks/>
          </p:cNvSpPr>
          <p:nvPr/>
        </p:nvSpPr>
        <p:spPr>
          <a:xfrm>
            <a:off x="7020088" y="627108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10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160BB6-FEED-4D3F-A310-CE1935595AA7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439B37-02FB-4C10-B3EC-A77AEE98E969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E1F2A9-BFD4-4B45-8521-2AA35869EF98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BD0CB22D-9377-4CA1-87FE-F5F1FB83FB8D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id="{5CD64AD1-836B-476B-BBC2-EFDEB2B9B892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9BEABF3A-A13F-4BAB-BBA7-6588447E781D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7260602-7257-46C7-BFB6-4357CCE8CAE2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5DDC90-CE75-44C0-8946-D085A23E36E7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667D1E-2D9B-44CC-A946-D9186A0A3AEA}"/>
              </a:ext>
            </a:extLst>
          </p:cNvPr>
          <p:cNvSpPr/>
          <p:nvPr/>
        </p:nvSpPr>
        <p:spPr>
          <a:xfrm>
            <a:off x="800100" y="2497505"/>
            <a:ext cx="7586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Log-log diagnostic plot of pressure derivative and MFHW analytical model solution</a:t>
            </a:r>
            <a:endParaRPr lang="en-US" sz="1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837BBA-CE47-4602-9F4C-D3DFDD449C3F}"/>
              </a:ext>
            </a:extLst>
          </p:cNvPr>
          <p:cNvSpPr/>
          <p:nvPr/>
        </p:nvSpPr>
        <p:spPr>
          <a:xfrm>
            <a:off x="1" y="5058130"/>
            <a:ext cx="126920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Stage Analytical Model Solution Parameters</a:t>
            </a:r>
            <a:endParaRPr lang="en-US" sz="105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4097405-8ED6-4FAA-BCC9-36029B71F1A9}"/>
              </a:ext>
            </a:extLst>
          </p:cNvPr>
          <p:cNvPicPr/>
          <p:nvPr/>
        </p:nvPicPr>
        <p:blipFill rotWithShape="1">
          <a:blip r:embed="rId3"/>
          <a:srcRect t="1242" b="2847"/>
          <a:stretch/>
        </p:blipFill>
        <p:spPr bwMode="auto">
          <a:xfrm>
            <a:off x="161687" y="2758982"/>
            <a:ext cx="2748439" cy="1913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D1110C-BC56-47A1-B828-6188803B1D2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113365" y="2758982"/>
            <a:ext cx="2738438" cy="19888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B0C257-728C-4BAA-A4CF-B6FBA1B388E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55042" y="2758982"/>
            <a:ext cx="2738438" cy="1988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3F230071-45DB-4AFA-A97E-7327A7AF236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70032" y="4681095"/>
              <a:ext cx="2758508" cy="98621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985622">
                      <a:extLst>
                        <a:ext uri="{9D8B030D-6E8A-4147-A177-3AD203B41FA5}">
                          <a16:colId xmlns:a16="http://schemas.microsoft.com/office/drawing/2014/main" val="692173298"/>
                        </a:ext>
                      </a:extLst>
                    </a:gridCol>
                    <a:gridCol w="772886">
                      <a:extLst>
                        <a:ext uri="{9D8B030D-6E8A-4147-A177-3AD203B41FA5}">
                          <a16:colId xmlns:a16="http://schemas.microsoft.com/office/drawing/2014/main" val="1559237203"/>
                        </a:ext>
                      </a:extLst>
                    </a:gridCol>
                  </a:tblGrid>
                  <a:tr h="13716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Fracture half-length (ft.)</a:t>
                          </a:r>
                          <a:endParaRPr lang="en-US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40</a:t>
                          </a: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18790051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Number of Clusters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9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9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9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en-US" sz="9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22918705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Total stage fracture half-length (ft.)</a:t>
                          </a:r>
                          <a:endParaRPr lang="en-US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38189371"/>
                      </a:ext>
                    </a:extLst>
                  </a:tr>
                  <a:tr h="150209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Fracture height </a:t>
                          </a:r>
                          <a14:m>
                            <m:oMath xmlns:m="http://schemas.openxmlformats.org/officeDocument/2006/math">
                              <m:r>
                                <a:rPr lang="en-US" sz="9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9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9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sz="9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𝒇</m:t>
                                  </m:r>
                                </m:sub>
                              </m:sSub>
                              <m:r>
                                <a:rPr lang="en-US" sz="9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9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(ft.)</a:t>
                          </a:r>
                          <a:endParaRPr lang="en-US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150</a:t>
                          </a: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3116186"/>
                      </a:ext>
                    </a:extLst>
                  </a:tr>
                  <a:tr h="150209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Fracture conductivity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9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9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9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𝒇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9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9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sz="9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9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) (md.ft)</a:t>
                          </a:r>
                          <a:endParaRPr lang="en-US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5000</a:t>
                          </a: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89891449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SRA (Acres)</a:t>
                          </a:r>
                          <a:endParaRPr lang="en-US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1.5</a:t>
                          </a: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0809362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Skin</a:t>
                          </a:r>
                          <a:endParaRPr lang="en-US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0.02</a:t>
                          </a: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226908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3F230071-45DB-4AFA-A97E-7327A7AF236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70032" y="4681095"/>
              <a:ext cx="2758508" cy="98621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985622">
                      <a:extLst>
                        <a:ext uri="{9D8B030D-6E8A-4147-A177-3AD203B41FA5}">
                          <a16:colId xmlns:a16="http://schemas.microsoft.com/office/drawing/2014/main" val="692173298"/>
                        </a:ext>
                      </a:extLst>
                    </a:gridCol>
                    <a:gridCol w="772886">
                      <a:extLst>
                        <a:ext uri="{9D8B030D-6E8A-4147-A177-3AD203B41FA5}">
                          <a16:colId xmlns:a16="http://schemas.microsoft.com/office/drawing/2014/main" val="1559237203"/>
                        </a:ext>
                      </a:extLst>
                    </a:gridCol>
                  </a:tblGrid>
                  <a:tr h="13716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Fracture half-length (ft.)</a:t>
                          </a:r>
                          <a:endParaRPr lang="en-US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40</a:t>
                          </a: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18790051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6" t="-131818" r="-39450" b="-58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22918705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Total stage fracture half-length (ft.)</a:t>
                          </a:r>
                          <a:endParaRPr lang="en-US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38189371"/>
                      </a:ext>
                    </a:extLst>
                  </a:tr>
                  <a:tr h="1502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6" t="-296000" r="-39450" b="-3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150</a:t>
                          </a: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3116186"/>
                      </a:ext>
                    </a:extLst>
                  </a:tr>
                  <a:tr h="1502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6" t="-396000" r="-39450" b="-2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5000</a:t>
                          </a: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89891449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SRA (Acres)</a:t>
                          </a:r>
                          <a:endParaRPr lang="en-US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1.5</a:t>
                          </a: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0809362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Skin</a:t>
                          </a:r>
                          <a:endParaRPr lang="en-US" sz="9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0.02</a:t>
                          </a:r>
                        </a:p>
                      </a:txBody>
                      <a:tcPr marL="51435" marR="51435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226908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1" name="Arrow: Curved Right 9">
            <a:extLst>
              <a:ext uri="{FF2B5EF4-FFF2-40B4-BE49-F238E27FC236}">
                <a16:creationId xmlns:a16="http://schemas.microsoft.com/office/drawing/2014/main" id="{6BEC2DB1-1142-4D19-A408-1BE45FCBFFBF}"/>
              </a:ext>
            </a:extLst>
          </p:cNvPr>
          <p:cNvSpPr/>
          <p:nvPr/>
        </p:nvSpPr>
        <p:spPr>
          <a:xfrm>
            <a:off x="636466" y="4733491"/>
            <a:ext cx="363660" cy="266102"/>
          </a:xfrm>
          <a:custGeom>
            <a:avLst/>
            <a:gdLst>
              <a:gd name="connsiteX0" fmla="*/ 0 w 476250"/>
              <a:gd name="connsiteY0" fmla="*/ 149384 h 477362"/>
              <a:gd name="connsiteX1" fmla="*/ 357188 w 476250"/>
              <a:gd name="connsiteY1" fmla="*/ 294024 h 477362"/>
              <a:gd name="connsiteX2" fmla="*/ 357188 w 476250"/>
              <a:gd name="connsiteY2" fmla="*/ 234493 h 477362"/>
              <a:gd name="connsiteX3" fmla="*/ 476250 w 476250"/>
              <a:gd name="connsiteY3" fmla="*/ 358300 h 477362"/>
              <a:gd name="connsiteX4" fmla="*/ 357188 w 476250"/>
              <a:gd name="connsiteY4" fmla="*/ 472618 h 477362"/>
              <a:gd name="connsiteX5" fmla="*/ 357188 w 476250"/>
              <a:gd name="connsiteY5" fmla="*/ 413087 h 477362"/>
              <a:gd name="connsiteX6" fmla="*/ 0 w 476250"/>
              <a:gd name="connsiteY6" fmla="*/ 268447 h 477362"/>
              <a:gd name="connsiteX7" fmla="*/ 0 w 476250"/>
              <a:gd name="connsiteY7" fmla="*/ 149384 h 477362"/>
              <a:gd name="connsiteX0" fmla="*/ 476250 w 476250"/>
              <a:gd name="connsiteY0" fmla="*/ 119063 h 477362"/>
              <a:gd name="connsiteX1" fmla="*/ 39451 w 476250"/>
              <a:gd name="connsiteY1" fmla="*/ 208916 h 477362"/>
              <a:gd name="connsiteX2" fmla="*/ 315206 w 476250"/>
              <a:gd name="connsiteY2" fmla="*/ 8801 h 477362"/>
              <a:gd name="connsiteX3" fmla="*/ 476250 w 476250"/>
              <a:gd name="connsiteY3" fmla="*/ 1 h 477362"/>
              <a:gd name="connsiteX4" fmla="*/ 476250 w 476250"/>
              <a:gd name="connsiteY4" fmla="*/ 119063 h 477362"/>
              <a:gd name="connsiteX0" fmla="*/ 0 w 476250"/>
              <a:gd name="connsiteY0" fmla="*/ 149384 h 477362"/>
              <a:gd name="connsiteX1" fmla="*/ 357188 w 476250"/>
              <a:gd name="connsiteY1" fmla="*/ 294024 h 477362"/>
              <a:gd name="connsiteX2" fmla="*/ 357188 w 476250"/>
              <a:gd name="connsiteY2" fmla="*/ 234493 h 477362"/>
              <a:gd name="connsiteX3" fmla="*/ 476250 w 476250"/>
              <a:gd name="connsiteY3" fmla="*/ 358300 h 477362"/>
              <a:gd name="connsiteX4" fmla="*/ 357188 w 476250"/>
              <a:gd name="connsiteY4" fmla="*/ 472618 h 477362"/>
              <a:gd name="connsiteX5" fmla="*/ 357188 w 476250"/>
              <a:gd name="connsiteY5" fmla="*/ 413087 h 477362"/>
              <a:gd name="connsiteX6" fmla="*/ 0 w 476250"/>
              <a:gd name="connsiteY6" fmla="*/ 268447 h 477362"/>
              <a:gd name="connsiteX7" fmla="*/ 0 w 476250"/>
              <a:gd name="connsiteY7" fmla="*/ 149384 h 477362"/>
              <a:gd name="connsiteX8" fmla="*/ 476250 w 476250"/>
              <a:gd name="connsiteY8" fmla="*/ 0 h 477362"/>
              <a:gd name="connsiteX9" fmla="*/ 476250 w 476250"/>
              <a:gd name="connsiteY9" fmla="*/ 119063 h 477362"/>
              <a:gd name="connsiteX10" fmla="*/ 39451 w 476250"/>
              <a:gd name="connsiteY10" fmla="*/ 208916 h 477362"/>
              <a:gd name="connsiteX0" fmla="*/ 158 w 476408"/>
              <a:gd name="connsiteY0" fmla="*/ 149384 h 472618"/>
              <a:gd name="connsiteX1" fmla="*/ 357346 w 476408"/>
              <a:gd name="connsiteY1" fmla="*/ 294024 h 472618"/>
              <a:gd name="connsiteX2" fmla="*/ 357346 w 476408"/>
              <a:gd name="connsiteY2" fmla="*/ 234493 h 472618"/>
              <a:gd name="connsiteX3" fmla="*/ 476408 w 476408"/>
              <a:gd name="connsiteY3" fmla="*/ 358300 h 472618"/>
              <a:gd name="connsiteX4" fmla="*/ 357346 w 476408"/>
              <a:gd name="connsiteY4" fmla="*/ 472618 h 472618"/>
              <a:gd name="connsiteX5" fmla="*/ 357346 w 476408"/>
              <a:gd name="connsiteY5" fmla="*/ 413087 h 472618"/>
              <a:gd name="connsiteX6" fmla="*/ 158 w 476408"/>
              <a:gd name="connsiteY6" fmla="*/ 268447 h 472618"/>
              <a:gd name="connsiteX7" fmla="*/ 158 w 476408"/>
              <a:gd name="connsiteY7" fmla="*/ 149384 h 472618"/>
              <a:gd name="connsiteX0" fmla="*/ 476408 w 476408"/>
              <a:gd name="connsiteY0" fmla="*/ 119063 h 472618"/>
              <a:gd name="connsiteX1" fmla="*/ 39609 w 476408"/>
              <a:gd name="connsiteY1" fmla="*/ 208916 h 472618"/>
              <a:gd name="connsiteX2" fmla="*/ 315364 w 476408"/>
              <a:gd name="connsiteY2" fmla="*/ 8801 h 472618"/>
              <a:gd name="connsiteX3" fmla="*/ 476408 w 476408"/>
              <a:gd name="connsiteY3" fmla="*/ 1 h 472618"/>
              <a:gd name="connsiteX4" fmla="*/ 476408 w 476408"/>
              <a:gd name="connsiteY4" fmla="*/ 119063 h 472618"/>
              <a:gd name="connsiteX0" fmla="*/ 158 w 476408"/>
              <a:gd name="connsiteY0" fmla="*/ 149384 h 472618"/>
              <a:gd name="connsiteX1" fmla="*/ 357346 w 476408"/>
              <a:gd name="connsiteY1" fmla="*/ 294024 h 472618"/>
              <a:gd name="connsiteX2" fmla="*/ 357346 w 476408"/>
              <a:gd name="connsiteY2" fmla="*/ 234493 h 472618"/>
              <a:gd name="connsiteX3" fmla="*/ 476408 w 476408"/>
              <a:gd name="connsiteY3" fmla="*/ 358300 h 472618"/>
              <a:gd name="connsiteX4" fmla="*/ 357346 w 476408"/>
              <a:gd name="connsiteY4" fmla="*/ 472618 h 472618"/>
              <a:gd name="connsiteX5" fmla="*/ 357346 w 476408"/>
              <a:gd name="connsiteY5" fmla="*/ 413087 h 472618"/>
              <a:gd name="connsiteX6" fmla="*/ 158 w 476408"/>
              <a:gd name="connsiteY6" fmla="*/ 268447 h 472618"/>
              <a:gd name="connsiteX7" fmla="*/ 158 w 476408"/>
              <a:gd name="connsiteY7" fmla="*/ 149384 h 472618"/>
              <a:gd name="connsiteX8" fmla="*/ 476408 w 476408"/>
              <a:gd name="connsiteY8" fmla="*/ 0 h 472618"/>
              <a:gd name="connsiteX9" fmla="*/ 85883 w 476408"/>
              <a:gd name="connsiteY9" fmla="*/ 128588 h 472618"/>
              <a:gd name="connsiteX10" fmla="*/ 39609 w 476408"/>
              <a:gd name="connsiteY10" fmla="*/ 208916 h 472618"/>
              <a:gd name="connsiteX0" fmla="*/ 23724 w 499974"/>
              <a:gd name="connsiteY0" fmla="*/ 149384 h 472618"/>
              <a:gd name="connsiteX1" fmla="*/ 380912 w 499974"/>
              <a:gd name="connsiteY1" fmla="*/ 294024 h 472618"/>
              <a:gd name="connsiteX2" fmla="*/ 380912 w 499974"/>
              <a:gd name="connsiteY2" fmla="*/ 234493 h 472618"/>
              <a:gd name="connsiteX3" fmla="*/ 499974 w 499974"/>
              <a:gd name="connsiteY3" fmla="*/ 358300 h 472618"/>
              <a:gd name="connsiteX4" fmla="*/ 380912 w 499974"/>
              <a:gd name="connsiteY4" fmla="*/ 472618 h 472618"/>
              <a:gd name="connsiteX5" fmla="*/ 380912 w 499974"/>
              <a:gd name="connsiteY5" fmla="*/ 413087 h 472618"/>
              <a:gd name="connsiteX6" fmla="*/ 23724 w 499974"/>
              <a:gd name="connsiteY6" fmla="*/ 268447 h 472618"/>
              <a:gd name="connsiteX7" fmla="*/ 23724 w 499974"/>
              <a:gd name="connsiteY7" fmla="*/ 149384 h 472618"/>
              <a:gd name="connsiteX0" fmla="*/ 71349 w 499974"/>
              <a:gd name="connsiteY0" fmla="*/ 223838 h 472618"/>
              <a:gd name="connsiteX1" fmla="*/ 63175 w 499974"/>
              <a:gd name="connsiteY1" fmla="*/ 208916 h 472618"/>
              <a:gd name="connsiteX2" fmla="*/ 338930 w 499974"/>
              <a:gd name="connsiteY2" fmla="*/ 8801 h 472618"/>
              <a:gd name="connsiteX3" fmla="*/ 499974 w 499974"/>
              <a:gd name="connsiteY3" fmla="*/ 1 h 472618"/>
              <a:gd name="connsiteX4" fmla="*/ 71349 w 499974"/>
              <a:gd name="connsiteY4" fmla="*/ 223838 h 472618"/>
              <a:gd name="connsiteX0" fmla="*/ 23724 w 499974"/>
              <a:gd name="connsiteY0" fmla="*/ 149384 h 472618"/>
              <a:gd name="connsiteX1" fmla="*/ 380912 w 499974"/>
              <a:gd name="connsiteY1" fmla="*/ 294024 h 472618"/>
              <a:gd name="connsiteX2" fmla="*/ 380912 w 499974"/>
              <a:gd name="connsiteY2" fmla="*/ 234493 h 472618"/>
              <a:gd name="connsiteX3" fmla="*/ 499974 w 499974"/>
              <a:gd name="connsiteY3" fmla="*/ 358300 h 472618"/>
              <a:gd name="connsiteX4" fmla="*/ 380912 w 499974"/>
              <a:gd name="connsiteY4" fmla="*/ 472618 h 472618"/>
              <a:gd name="connsiteX5" fmla="*/ 380912 w 499974"/>
              <a:gd name="connsiteY5" fmla="*/ 413087 h 472618"/>
              <a:gd name="connsiteX6" fmla="*/ 23724 w 499974"/>
              <a:gd name="connsiteY6" fmla="*/ 268447 h 472618"/>
              <a:gd name="connsiteX7" fmla="*/ 23724 w 499974"/>
              <a:gd name="connsiteY7" fmla="*/ 149384 h 472618"/>
              <a:gd name="connsiteX8" fmla="*/ 499974 w 499974"/>
              <a:gd name="connsiteY8" fmla="*/ 0 h 472618"/>
              <a:gd name="connsiteX9" fmla="*/ 109449 w 499974"/>
              <a:gd name="connsiteY9" fmla="*/ 128588 h 472618"/>
              <a:gd name="connsiteX10" fmla="*/ 63175 w 499974"/>
              <a:gd name="connsiteY10" fmla="*/ 208916 h 472618"/>
              <a:gd name="connsiteX0" fmla="*/ 215550 w 691800"/>
              <a:gd name="connsiteY0" fmla="*/ 149384 h 472618"/>
              <a:gd name="connsiteX1" fmla="*/ 572738 w 691800"/>
              <a:gd name="connsiteY1" fmla="*/ 294024 h 472618"/>
              <a:gd name="connsiteX2" fmla="*/ 572738 w 691800"/>
              <a:gd name="connsiteY2" fmla="*/ 234493 h 472618"/>
              <a:gd name="connsiteX3" fmla="*/ 691800 w 691800"/>
              <a:gd name="connsiteY3" fmla="*/ 358300 h 472618"/>
              <a:gd name="connsiteX4" fmla="*/ 572738 w 691800"/>
              <a:gd name="connsiteY4" fmla="*/ 472618 h 472618"/>
              <a:gd name="connsiteX5" fmla="*/ 572738 w 691800"/>
              <a:gd name="connsiteY5" fmla="*/ 413087 h 472618"/>
              <a:gd name="connsiteX6" fmla="*/ 215550 w 691800"/>
              <a:gd name="connsiteY6" fmla="*/ 268447 h 472618"/>
              <a:gd name="connsiteX7" fmla="*/ 215550 w 691800"/>
              <a:gd name="connsiteY7" fmla="*/ 149384 h 472618"/>
              <a:gd name="connsiteX0" fmla="*/ 263175 w 691800"/>
              <a:gd name="connsiteY0" fmla="*/ 223838 h 472618"/>
              <a:gd name="connsiteX1" fmla="*/ 255001 w 691800"/>
              <a:gd name="connsiteY1" fmla="*/ 208916 h 472618"/>
              <a:gd name="connsiteX2" fmla="*/ 102131 w 691800"/>
              <a:gd name="connsiteY2" fmla="*/ 180251 h 472618"/>
              <a:gd name="connsiteX3" fmla="*/ 691800 w 691800"/>
              <a:gd name="connsiteY3" fmla="*/ 1 h 472618"/>
              <a:gd name="connsiteX4" fmla="*/ 263175 w 691800"/>
              <a:gd name="connsiteY4" fmla="*/ 223838 h 472618"/>
              <a:gd name="connsiteX0" fmla="*/ 215550 w 691800"/>
              <a:gd name="connsiteY0" fmla="*/ 149384 h 472618"/>
              <a:gd name="connsiteX1" fmla="*/ 572738 w 691800"/>
              <a:gd name="connsiteY1" fmla="*/ 294024 h 472618"/>
              <a:gd name="connsiteX2" fmla="*/ 572738 w 691800"/>
              <a:gd name="connsiteY2" fmla="*/ 234493 h 472618"/>
              <a:gd name="connsiteX3" fmla="*/ 691800 w 691800"/>
              <a:gd name="connsiteY3" fmla="*/ 358300 h 472618"/>
              <a:gd name="connsiteX4" fmla="*/ 572738 w 691800"/>
              <a:gd name="connsiteY4" fmla="*/ 472618 h 472618"/>
              <a:gd name="connsiteX5" fmla="*/ 572738 w 691800"/>
              <a:gd name="connsiteY5" fmla="*/ 413087 h 472618"/>
              <a:gd name="connsiteX6" fmla="*/ 215550 w 691800"/>
              <a:gd name="connsiteY6" fmla="*/ 268447 h 472618"/>
              <a:gd name="connsiteX7" fmla="*/ 215550 w 691800"/>
              <a:gd name="connsiteY7" fmla="*/ 149384 h 472618"/>
              <a:gd name="connsiteX8" fmla="*/ 691800 w 691800"/>
              <a:gd name="connsiteY8" fmla="*/ 0 h 472618"/>
              <a:gd name="connsiteX9" fmla="*/ 301275 w 691800"/>
              <a:gd name="connsiteY9" fmla="*/ 128588 h 472618"/>
              <a:gd name="connsiteX10" fmla="*/ 255001 w 691800"/>
              <a:gd name="connsiteY10" fmla="*/ 208916 h 472618"/>
              <a:gd name="connsiteX0" fmla="*/ 215550 w 691800"/>
              <a:gd name="connsiteY0" fmla="*/ 149383 h 472617"/>
              <a:gd name="connsiteX1" fmla="*/ 572738 w 691800"/>
              <a:gd name="connsiteY1" fmla="*/ 294023 h 472617"/>
              <a:gd name="connsiteX2" fmla="*/ 572738 w 691800"/>
              <a:gd name="connsiteY2" fmla="*/ 234492 h 472617"/>
              <a:gd name="connsiteX3" fmla="*/ 691800 w 691800"/>
              <a:gd name="connsiteY3" fmla="*/ 358299 h 472617"/>
              <a:gd name="connsiteX4" fmla="*/ 572738 w 691800"/>
              <a:gd name="connsiteY4" fmla="*/ 472617 h 472617"/>
              <a:gd name="connsiteX5" fmla="*/ 572738 w 691800"/>
              <a:gd name="connsiteY5" fmla="*/ 413086 h 472617"/>
              <a:gd name="connsiteX6" fmla="*/ 215550 w 691800"/>
              <a:gd name="connsiteY6" fmla="*/ 268446 h 472617"/>
              <a:gd name="connsiteX7" fmla="*/ 215550 w 691800"/>
              <a:gd name="connsiteY7" fmla="*/ 149383 h 472617"/>
              <a:gd name="connsiteX0" fmla="*/ 263175 w 691800"/>
              <a:gd name="connsiteY0" fmla="*/ 223837 h 472617"/>
              <a:gd name="connsiteX1" fmla="*/ 255001 w 691800"/>
              <a:gd name="connsiteY1" fmla="*/ 208915 h 472617"/>
              <a:gd name="connsiteX2" fmla="*/ 102131 w 691800"/>
              <a:gd name="connsiteY2" fmla="*/ 180250 h 472617"/>
              <a:gd name="connsiteX3" fmla="*/ 691800 w 691800"/>
              <a:gd name="connsiteY3" fmla="*/ 0 h 472617"/>
              <a:gd name="connsiteX4" fmla="*/ 263175 w 691800"/>
              <a:gd name="connsiteY4" fmla="*/ 223837 h 472617"/>
              <a:gd name="connsiteX0" fmla="*/ 215550 w 691800"/>
              <a:gd name="connsiteY0" fmla="*/ 149383 h 472617"/>
              <a:gd name="connsiteX1" fmla="*/ 572738 w 691800"/>
              <a:gd name="connsiteY1" fmla="*/ 294023 h 472617"/>
              <a:gd name="connsiteX2" fmla="*/ 572738 w 691800"/>
              <a:gd name="connsiteY2" fmla="*/ 234492 h 472617"/>
              <a:gd name="connsiteX3" fmla="*/ 691800 w 691800"/>
              <a:gd name="connsiteY3" fmla="*/ 358299 h 472617"/>
              <a:gd name="connsiteX4" fmla="*/ 572738 w 691800"/>
              <a:gd name="connsiteY4" fmla="*/ 472617 h 472617"/>
              <a:gd name="connsiteX5" fmla="*/ 572738 w 691800"/>
              <a:gd name="connsiteY5" fmla="*/ 413086 h 472617"/>
              <a:gd name="connsiteX6" fmla="*/ 215550 w 691800"/>
              <a:gd name="connsiteY6" fmla="*/ 268446 h 472617"/>
              <a:gd name="connsiteX7" fmla="*/ 215550 w 691800"/>
              <a:gd name="connsiteY7" fmla="*/ 149383 h 472617"/>
              <a:gd name="connsiteX8" fmla="*/ 282225 w 691800"/>
              <a:gd name="connsiteY8" fmla="*/ 123824 h 472617"/>
              <a:gd name="connsiteX9" fmla="*/ 301275 w 691800"/>
              <a:gd name="connsiteY9" fmla="*/ 128587 h 472617"/>
              <a:gd name="connsiteX10" fmla="*/ 255001 w 691800"/>
              <a:gd name="connsiteY10" fmla="*/ 208915 h 472617"/>
              <a:gd name="connsiteX0" fmla="*/ 215550 w 691800"/>
              <a:gd name="connsiteY0" fmla="*/ 44709 h 367943"/>
              <a:gd name="connsiteX1" fmla="*/ 572738 w 691800"/>
              <a:gd name="connsiteY1" fmla="*/ 189349 h 367943"/>
              <a:gd name="connsiteX2" fmla="*/ 572738 w 691800"/>
              <a:gd name="connsiteY2" fmla="*/ 129818 h 367943"/>
              <a:gd name="connsiteX3" fmla="*/ 691800 w 691800"/>
              <a:gd name="connsiteY3" fmla="*/ 253625 h 367943"/>
              <a:gd name="connsiteX4" fmla="*/ 572738 w 691800"/>
              <a:gd name="connsiteY4" fmla="*/ 367943 h 367943"/>
              <a:gd name="connsiteX5" fmla="*/ 572738 w 691800"/>
              <a:gd name="connsiteY5" fmla="*/ 308412 h 367943"/>
              <a:gd name="connsiteX6" fmla="*/ 215550 w 691800"/>
              <a:gd name="connsiteY6" fmla="*/ 163772 h 367943"/>
              <a:gd name="connsiteX7" fmla="*/ 215550 w 691800"/>
              <a:gd name="connsiteY7" fmla="*/ 44709 h 367943"/>
              <a:gd name="connsiteX0" fmla="*/ 263175 w 691800"/>
              <a:gd name="connsiteY0" fmla="*/ 119163 h 367943"/>
              <a:gd name="connsiteX1" fmla="*/ 255001 w 691800"/>
              <a:gd name="connsiteY1" fmla="*/ 104241 h 367943"/>
              <a:gd name="connsiteX2" fmla="*/ 102131 w 691800"/>
              <a:gd name="connsiteY2" fmla="*/ 75576 h 367943"/>
              <a:gd name="connsiteX3" fmla="*/ 186975 w 691800"/>
              <a:gd name="connsiteY3" fmla="*/ 66776 h 367943"/>
              <a:gd name="connsiteX4" fmla="*/ 263175 w 691800"/>
              <a:gd name="connsiteY4" fmla="*/ 119163 h 367943"/>
              <a:gd name="connsiteX0" fmla="*/ 215550 w 691800"/>
              <a:gd name="connsiteY0" fmla="*/ 44709 h 367943"/>
              <a:gd name="connsiteX1" fmla="*/ 572738 w 691800"/>
              <a:gd name="connsiteY1" fmla="*/ 189349 h 367943"/>
              <a:gd name="connsiteX2" fmla="*/ 572738 w 691800"/>
              <a:gd name="connsiteY2" fmla="*/ 129818 h 367943"/>
              <a:gd name="connsiteX3" fmla="*/ 691800 w 691800"/>
              <a:gd name="connsiteY3" fmla="*/ 253625 h 367943"/>
              <a:gd name="connsiteX4" fmla="*/ 572738 w 691800"/>
              <a:gd name="connsiteY4" fmla="*/ 367943 h 367943"/>
              <a:gd name="connsiteX5" fmla="*/ 572738 w 691800"/>
              <a:gd name="connsiteY5" fmla="*/ 308412 h 367943"/>
              <a:gd name="connsiteX6" fmla="*/ 215550 w 691800"/>
              <a:gd name="connsiteY6" fmla="*/ 163772 h 367943"/>
              <a:gd name="connsiteX7" fmla="*/ 215550 w 691800"/>
              <a:gd name="connsiteY7" fmla="*/ 44709 h 367943"/>
              <a:gd name="connsiteX8" fmla="*/ 282225 w 691800"/>
              <a:gd name="connsiteY8" fmla="*/ 19150 h 367943"/>
              <a:gd name="connsiteX9" fmla="*/ 301275 w 691800"/>
              <a:gd name="connsiteY9" fmla="*/ 23913 h 367943"/>
              <a:gd name="connsiteX10" fmla="*/ 255001 w 691800"/>
              <a:gd name="connsiteY10" fmla="*/ 104241 h 367943"/>
              <a:gd name="connsiteX0" fmla="*/ 131302 w 607552"/>
              <a:gd name="connsiteY0" fmla="*/ 44709 h 367943"/>
              <a:gd name="connsiteX1" fmla="*/ 488490 w 607552"/>
              <a:gd name="connsiteY1" fmla="*/ 189349 h 367943"/>
              <a:gd name="connsiteX2" fmla="*/ 488490 w 607552"/>
              <a:gd name="connsiteY2" fmla="*/ 129818 h 367943"/>
              <a:gd name="connsiteX3" fmla="*/ 607552 w 607552"/>
              <a:gd name="connsiteY3" fmla="*/ 253625 h 367943"/>
              <a:gd name="connsiteX4" fmla="*/ 488490 w 607552"/>
              <a:gd name="connsiteY4" fmla="*/ 367943 h 367943"/>
              <a:gd name="connsiteX5" fmla="*/ 488490 w 607552"/>
              <a:gd name="connsiteY5" fmla="*/ 308412 h 367943"/>
              <a:gd name="connsiteX6" fmla="*/ 131302 w 607552"/>
              <a:gd name="connsiteY6" fmla="*/ 163772 h 367943"/>
              <a:gd name="connsiteX7" fmla="*/ 131302 w 607552"/>
              <a:gd name="connsiteY7" fmla="*/ 44709 h 367943"/>
              <a:gd name="connsiteX0" fmla="*/ 178927 w 607552"/>
              <a:gd name="connsiteY0" fmla="*/ 119163 h 367943"/>
              <a:gd name="connsiteX1" fmla="*/ 170753 w 607552"/>
              <a:gd name="connsiteY1" fmla="*/ 104241 h 367943"/>
              <a:gd name="connsiteX2" fmla="*/ 129802 w 607552"/>
              <a:gd name="connsiteY2" fmla="*/ 63669 h 367943"/>
              <a:gd name="connsiteX3" fmla="*/ 102727 w 607552"/>
              <a:gd name="connsiteY3" fmla="*/ 66776 h 367943"/>
              <a:gd name="connsiteX4" fmla="*/ 178927 w 607552"/>
              <a:gd name="connsiteY4" fmla="*/ 119163 h 367943"/>
              <a:gd name="connsiteX0" fmla="*/ 131302 w 607552"/>
              <a:gd name="connsiteY0" fmla="*/ 44709 h 367943"/>
              <a:gd name="connsiteX1" fmla="*/ 488490 w 607552"/>
              <a:gd name="connsiteY1" fmla="*/ 189349 h 367943"/>
              <a:gd name="connsiteX2" fmla="*/ 488490 w 607552"/>
              <a:gd name="connsiteY2" fmla="*/ 129818 h 367943"/>
              <a:gd name="connsiteX3" fmla="*/ 607552 w 607552"/>
              <a:gd name="connsiteY3" fmla="*/ 253625 h 367943"/>
              <a:gd name="connsiteX4" fmla="*/ 488490 w 607552"/>
              <a:gd name="connsiteY4" fmla="*/ 367943 h 367943"/>
              <a:gd name="connsiteX5" fmla="*/ 488490 w 607552"/>
              <a:gd name="connsiteY5" fmla="*/ 308412 h 367943"/>
              <a:gd name="connsiteX6" fmla="*/ 131302 w 607552"/>
              <a:gd name="connsiteY6" fmla="*/ 163772 h 367943"/>
              <a:gd name="connsiteX7" fmla="*/ 131302 w 607552"/>
              <a:gd name="connsiteY7" fmla="*/ 44709 h 367943"/>
              <a:gd name="connsiteX8" fmla="*/ 197977 w 607552"/>
              <a:gd name="connsiteY8" fmla="*/ 19150 h 367943"/>
              <a:gd name="connsiteX9" fmla="*/ 217027 w 607552"/>
              <a:gd name="connsiteY9" fmla="*/ 23913 h 367943"/>
              <a:gd name="connsiteX10" fmla="*/ 170753 w 607552"/>
              <a:gd name="connsiteY10" fmla="*/ 104241 h 367943"/>
              <a:gd name="connsiteX0" fmla="*/ 131302 w 607552"/>
              <a:gd name="connsiteY0" fmla="*/ 44709 h 367943"/>
              <a:gd name="connsiteX1" fmla="*/ 488490 w 607552"/>
              <a:gd name="connsiteY1" fmla="*/ 189349 h 367943"/>
              <a:gd name="connsiteX2" fmla="*/ 488490 w 607552"/>
              <a:gd name="connsiteY2" fmla="*/ 129818 h 367943"/>
              <a:gd name="connsiteX3" fmla="*/ 607552 w 607552"/>
              <a:gd name="connsiteY3" fmla="*/ 253625 h 367943"/>
              <a:gd name="connsiteX4" fmla="*/ 488490 w 607552"/>
              <a:gd name="connsiteY4" fmla="*/ 367943 h 367943"/>
              <a:gd name="connsiteX5" fmla="*/ 488490 w 607552"/>
              <a:gd name="connsiteY5" fmla="*/ 308412 h 367943"/>
              <a:gd name="connsiteX6" fmla="*/ 131302 w 607552"/>
              <a:gd name="connsiteY6" fmla="*/ 163772 h 367943"/>
              <a:gd name="connsiteX7" fmla="*/ 131302 w 607552"/>
              <a:gd name="connsiteY7" fmla="*/ 44709 h 367943"/>
              <a:gd name="connsiteX0" fmla="*/ 178927 w 607552"/>
              <a:gd name="connsiteY0" fmla="*/ 119163 h 367943"/>
              <a:gd name="connsiteX1" fmla="*/ 170753 w 607552"/>
              <a:gd name="connsiteY1" fmla="*/ 104241 h 367943"/>
              <a:gd name="connsiteX2" fmla="*/ 129802 w 607552"/>
              <a:gd name="connsiteY2" fmla="*/ 63669 h 367943"/>
              <a:gd name="connsiteX3" fmla="*/ 176545 w 607552"/>
              <a:gd name="connsiteY3" fmla="*/ 57251 h 367943"/>
              <a:gd name="connsiteX4" fmla="*/ 178927 w 607552"/>
              <a:gd name="connsiteY4" fmla="*/ 119163 h 367943"/>
              <a:gd name="connsiteX0" fmla="*/ 131302 w 607552"/>
              <a:gd name="connsiteY0" fmla="*/ 44709 h 367943"/>
              <a:gd name="connsiteX1" fmla="*/ 488490 w 607552"/>
              <a:gd name="connsiteY1" fmla="*/ 189349 h 367943"/>
              <a:gd name="connsiteX2" fmla="*/ 488490 w 607552"/>
              <a:gd name="connsiteY2" fmla="*/ 129818 h 367943"/>
              <a:gd name="connsiteX3" fmla="*/ 607552 w 607552"/>
              <a:gd name="connsiteY3" fmla="*/ 253625 h 367943"/>
              <a:gd name="connsiteX4" fmla="*/ 488490 w 607552"/>
              <a:gd name="connsiteY4" fmla="*/ 367943 h 367943"/>
              <a:gd name="connsiteX5" fmla="*/ 488490 w 607552"/>
              <a:gd name="connsiteY5" fmla="*/ 308412 h 367943"/>
              <a:gd name="connsiteX6" fmla="*/ 131302 w 607552"/>
              <a:gd name="connsiteY6" fmla="*/ 163772 h 367943"/>
              <a:gd name="connsiteX7" fmla="*/ 131302 w 607552"/>
              <a:gd name="connsiteY7" fmla="*/ 44709 h 367943"/>
              <a:gd name="connsiteX8" fmla="*/ 197977 w 607552"/>
              <a:gd name="connsiteY8" fmla="*/ 19150 h 367943"/>
              <a:gd name="connsiteX9" fmla="*/ 217027 w 607552"/>
              <a:gd name="connsiteY9" fmla="*/ 23913 h 367943"/>
              <a:gd name="connsiteX10" fmla="*/ 170753 w 607552"/>
              <a:gd name="connsiteY10" fmla="*/ 104241 h 367943"/>
              <a:gd name="connsiteX0" fmla="*/ 131302 w 607552"/>
              <a:gd name="connsiteY0" fmla="*/ 44709 h 367943"/>
              <a:gd name="connsiteX1" fmla="*/ 488490 w 607552"/>
              <a:gd name="connsiteY1" fmla="*/ 189349 h 367943"/>
              <a:gd name="connsiteX2" fmla="*/ 488490 w 607552"/>
              <a:gd name="connsiteY2" fmla="*/ 129818 h 367943"/>
              <a:gd name="connsiteX3" fmla="*/ 607552 w 607552"/>
              <a:gd name="connsiteY3" fmla="*/ 253625 h 367943"/>
              <a:gd name="connsiteX4" fmla="*/ 488490 w 607552"/>
              <a:gd name="connsiteY4" fmla="*/ 367943 h 367943"/>
              <a:gd name="connsiteX5" fmla="*/ 488490 w 607552"/>
              <a:gd name="connsiteY5" fmla="*/ 308412 h 367943"/>
              <a:gd name="connsiteX6" fmla="*/ 131302 w 607552"/>
              <a:gd name="connsiteY6" fmla="*/ 163772 h 367943"/>
              <a:gd name="connsiteX7" fmla="*/ 131302 w 607552"/>
              <a:gd name="connsiteY7" fmla="*/ 44709 h 367943"/>
              <a:gd name="connsiteX0" fmla="*/ 178927 w 607552"/>
              <a:gd name="connsiteY0" fmla="*/ 119163 h 367943"/>
              <a:gd name="connsiteX1" fmla="*/ 170753 w 607552"/>
              <a:gd name="connsiteY1" fmla="*/ 104241 h 367943"/>
              <a:gd name="connsiteX2" fmla="*/ 129802 w 607552"/>
              <a:gd name="connsiteY2" fmla="*/ 63669 h 367943"/>
              <a:gd name="connsiteX3" fmla="*/ 176545 w 607552"/>
              <a:gd name="connsiteY3" fmla="*/ 57251 h 367943"/>
              <a:gd name="connsiteX4" fmla="*/ 178927 w 607552"/>
              <a:gd name="connsiteY4" fmla="*/ 119163 h 367943"/>
              <a:gd name="connsiteX0" fmla="*/ 131302 w 607552"/>
              <a:gd name="connsiteY0" fmla="*/ 44709 h 367943"/>
              <a:gd name="connsiteX1" fmla="*/ 488490 w 607552"/>
              <a:gd name="connsiteY1" fmla="*/ 189349 h 367943"/>
              <a:gd name="connsiteX2" fmla="*/ 488490 w 607552"/>
              <a:gd name="connsiteY2" fmla="*/ 129818 h 367943"/>
              <a:gd name="connsiteX3" fmla="*/ 607552 w 607552"/>
              <a:gd name="connsiteY3" fmla="*/ 253625 h 367943"/>
              <a:gd name="connsiteX4" fmla="*/ 488490 w 607552"/>
              <a:gd name="connsiteY4" fmla="*/ 367943 h 367943"/>
              <a:gd name="connsiteX5" fmla="*/ 488490 w 607552"/>
              <a:gd name="connsiteY5" fmla="*/ 308412 h 367943"/>
              <a:gd name="connsiteX6" fmla="*/ 131302 w 607552"/>
              <a:gd name="connsiteY6" fmla="*/ 163772 h 367943"/>
              <a:gd name="connsiteX7" fmla="*/ 131302 w 607552"/>
              <a:gd name="connsiteY7" fmla="*/ 44709 h 367943"/>
              <a:gd name="connsiteX8" fmla="*/ 197977 w 607552"/>
              <a:gd name="connsiteY8" fmla="*/ 19150 h 367943"/>
              <a:gd name="connsiteX9" fmla="*/ 159877 w 607552"/>
              <a:gd name="connsiteY9" fmla="*/ 78681 h 367943"/>
              <a:gd name="connsiteX10" fmla="*/ 170753 w 607552"/>
              <a:gd name="connsiteY10" fmla="*/ 104241 h 367943"/>
              <a:gd name="connsiteX0" fmla="*/ 131302 w 607552"/>
              <a:gd name="connsiteY0" fmla="*/ 34208 h 357442"/>
              <a:gd name="connsiteX1" fmla="*/ 488490 w 607552"/>
              <a:gd name="connsiteY1" fmla="*/ 178848 h 357442"/>
              <a:gd name="connsiteX2" fmla="*/ 488490 w 607552"/>
              <a:gd name="connsiteY2" fmla="*/ 119317 h 357442"/>
              <a:gd name="connsiteX3" fmla="*/ 607552 w 607552"/>
              <a:gd name="connsiteY3" fmla="*/ 243124 h 357442"/>
              <a:gd name="connsiteX4" fmla="*/ 488490 w 607552"/>
              <a:gd name="connsiteY4" fmla="*/ 357442 h 357442"/>
              <a:gd name="connsiteX5" fmla="*/ 488490 w 607552"/>
              <a:gd name="connsiteY5" fmla="*/ 297911 h 357442"/>
              <a:gd name="connsiteX6" fmla="*/ 131302 w 607552"/>
              <a:gd name="connsiteY6" fmla="*/ 153271 h 357442"/>
              <a:gd name="connsiteX7" fmla="*/ 131302 w 607552"/>
              <a:gd name="connsiteY7" fmla="*/ 34208 h 357442"/>
              <a:gd name="connsiteX0" fmla="*/ 178927 w 607552"/>
              <a:gd name="connsiteY0" fmla="*/ 108662 h 357442"/>
              <a:gd name="connsiteX1" fmla="*/ 170753 w 607552"/>
              <a:gd name="connsiteY1" fmla="*/ 93740 h 357442"/>
              <a:gd name="connsiteX2" fmla="*/ 129802 w 607552"/>
              <a:gd name="connsiteY2" fmla="*/ 53168 h 357442"/>
              <a:gd name="connsiteX3" fmla="*/ 176545 w 607552"/>
              <a:gd name="connsiteY3" fmla="*/ 46750 h 357442"/>
              <a:gd name="connsiteX4" fmla="*/ 178927 w 607552"/>
              <a:gd name="connsiteY4" fmla="*/ 108662 h 357442"/>
              <a:gd name="connsiteX0" fmla="*/ 131302 w 607552"/>
              <a:gd name="connsiteY0" fmla="*/ 34208 h 357442"/>
              <a:gd name="connsiteX1" fmla="*/ 488490 w 607552"/>
              <a:gd name="connsiteY1" fmla="*/ 178848 h 357442"/>
              <a:gd name="connsiteX2" fmla="*/ 488490 w 607552"/>
              <a:gd name="connsiteY2" fmla="*/ 119317 h 357442"/>
              <a:gd name="connsiteX3" fmla="*/ 607552 w 607552"/>
              <a:gd name="connsiteY3" fmla="*/ 243124 h 357442"/>
              <a:gd name="connsiteX4" fmla="*/ 488490 w 607552"/>
              <a:gd name="connsiteY4" fmla="*/ 357442 h 357442"/>
              <a:gd name="connsiteX5" fmla="*/ 488490 w 607552"/>
              <a:gd name="connsiteY5" fmla="*/ 297911 h 357442"/>
              <a:gd name="connsiteX6" fmla="*/ 131302 w 607552"/>
              <a:gd name="connsiteY6" fmla="*/ 153271 h 357442"/>
              <a:gd name="connsiteX7" fmla="*/ 131302 w 607552"/>
              <a:gd name="connsiteY7" fmla="*/ 34208 h 357442"/>
              <a:gd name="connsiteX8" fmla="*/ 155114 w 607552"/>
              <a:gd name="connsiteY8" fmla="*/ 44368 h 357442"/>
              <a:gd name="connsiteX9" fmla="*/ 159877 w 607552"/>
              <a:gd name="connsiteY9" fmla="*/ 68180 h 357442"/>
              <a:gd name="connsiteX10" fmla="*/ 170753 w 607552"/>
              <a:gd name="connsiteY10" fmla="*/ 93740 h 357442"/>
              <a:gd name="connsiteX0" fmla="*/ 131302 w 607552"/>
              <a:gd name="connsiteY0" fmla="*/ 31568 h 354802"/>
              <a:gd name="connsiteX1" fmla="*/ 488490 w 607552"/>
              <a:gd name="connsiteY1" fmla="*/ 176208 h 354802"/>
              <a:gd name="connsiteX2" fmla="*/ 488490 w 607552"/>
              <a:gd name="connsiteY2" fmla="*/ 116677 h 354802"/>
              <a:gd name="connsiteX3" fmla="*/ 607552 w 607552"/>
              <a:gd name="connsiteY3" fmla="*/ 240484 h 354802"/>
              <a:gd name="connsiteX4" fmla="*/ 488490 w 607552"/>
              <a:gd name="connsiteY4" fmla="*/ 354802 h 354802"/>
              <a:gd name="connsiteX5" fmla="*/ 488490 w 607552"/>
              <a:gd name="connsiteY5" fmla="*/ 295271 h 354802"/>
              <a:gd name="connsiteX6" fmla="*/ 131302 w 607552"/>
              <a:gd name="connsiteY6" fmla="*/ 150631 h 354802"/>
              <a:gd name="connsiteX7" fmla="*/ 131302 w 607552"/>
              <a:gd name="connsiteY7" fmla="*/ 31568 h 354802"/>
              <a:gd name="connsiteX0" fmla="*/ 178927 w 607552"/>
              <a:gd name="connsiteY0" fmla="*/ 106022 h 354802"/>
              <a:gd name="connsiteX1" fmla="*/ 170753 w 607552"/>
              <a:gd name="connsiteY1" fmla="*/ 91100 h 354802"/>
              <a:gd name="connsiteX2" fmla="*/ 129802 w 607552"/>
              <a:gd name="connsiteY2" fmla="*/ 50528 h 354802"/>
              <a:gd name="connsiteX3" fmla="*/ 176545 w 607552"/>
              <a:gd name="connsiteY3" fmla="*/ 44110 h 354802"/>
              <a:gd name="connsiteX4" fmla="*/ 178927 w 607552"/>
              <a:gd name="connsiteY4" fmla="*/ 106022 h 354802"/>
              <a:gd name="connsiteX0" fmla="*/ 131302 w 607552"/>
              <a:gd name="connsiteY0" fmla="*/ 31568 h 354802"/>
              <a:gd name="connsiteX1" fmla="*/ 488490 w 607552"/>
              <a:gd name="connsiteY1" fmla="*/ 176208 h 354802"/>
              <a:gd name="connsiteX2" fmla="*/ 488490 w 607552"/>
              <a:gd name="connsiteY2" fmla="*/ 116677 h 354802"/>
              <a:gd name="connsiteX3" fmla="*/ 607552 w 607552"/>
              <a:gd name="connsiteY3" fmla="*/ 240484 h 354802"/>
              <a:gd name="connsiteX4" fmla="*/ 488490 w 607552"/>
              <a:gd name="connsiteY4" fmla="*/ 354802 h 354802"/>
              <a:gd name="connsiteX5" fmla="*/ 488490 w 607552"/>
              <a:gd name="connsiteY5" fmla="*/ 295271 h 354802"/>
              <a:gd name="connsiteX6" fmla="*/ 131302 w 607552"/>
              <a:gd name="connsiteY6" fmla="*/ 150631 h 354802"/>
              <a:gd name="connsiteX7" fmla="*/ 131302 w 607552"/>
              <a:gd name="connsiteY7" fmla="*/ 31568 h 354802"/>
              <a:gd name="connsiteX8" fmla="*/ 155114 w 607552"/>
              <a:gd name="connsiteY8" fmla="*/ 41728 h 354802"/>
              <a:gd name="connsiteX9" fmla="*/ 159877 w 607552"/>
              <a:gd name="connsiteY9" fmla="*/ 65540 h 354802"/>
              <a:gd name="connsiteX10" fmla="*/ 170753 w 607552"/>
              <a:gd name="connsiteY10" fmla="*/ 91100 h 354802"/>
              <a:gd name="connsiteX0" fmla="*/ 39286 w 515536"/>
              <a:gd name="connsiteY0" fmla="*/ 31568 h 354802"/>
              <a:gd name="connsiteX1" fmla="*/ 396474 w 515536"/>
              <a:gd name="connsiteY1" fmla="*/ 176208 h 354802"/>
              <a:gd name="connsiteX2" fmla="*/ 396474 w 515536"/>
              <a:gd name="connsiteY2" fmla="*/ 116677 h 354802"/>
              <a:gd name="connsiteX3" fmla="*/ 515536 w 515536"/>
              <a:gd name="connsiteY3" fmla="*/ 240484 h 354802"/>
              <a:gd name="connsiteX4" fmla="*/ 396474 w 515536"/>
              <a:gd name="connsiteY4" fmla="*/ 354802 h 354802"/>
              <a:gd name="connsiteX5" fmla="*/ 396474 w 515536"/>
              <a:gd name="connsiteY5" fmla="*/ 295271 h 354802"/>
              <a:gd name="connsiteX6" fmla="*/ 39286 w 515536"/>
              <a:gd name="connsiteY6" fmla="*/ 150631 h 354802"/>
              <a:gd name="connsiteX7" fmla="*/ 39286 w 515536"/>
              <a:gd name="connsiteY7" fmla="*/ 31568 h 354802"/>
              <a:gd name="connsiteX0" fmla="*/ 86911 w 515536"/>
              <a:gd name="connsiteY0" fmla="*/ 106022 h 354802"/>
              <a:gd name="connsiteX1" fmla="*/ 78737 w 515536"/>
              <a:gd name="connsiteY1" fmla="*/ 91100 h 354802"/>
              <a:gd name="connsiteX2" fmla="*/ 67861 w 515536"/>
              <a:gd name="connsiteY2" fmla="*/ 58928 h 354802"/>
              <a:gd name="connsiteX3" fmla="*/ 37786 w 515536"/>
              <a:gd name="connsiteY3" fmla="*/ 50528 h 354802"/>
              <a:gd name="connsiteX4" fmla="*/ 84529 w 515536"/>
              <a:gd name="connsiteY4" fmla="*/ 44110 h 354802"/>
              <a:gd name="connsiteX5" fmla="*/ 86911 w 515536"/>
              <a:gd name="connsiteY5" fmla="*/ 106022 h 354802"/>
              <a:gd name="connsiteX0" fmla="*/ 39286 w 515536"/>
              <a:gd name="connsiteY0" fmla="*/ 31568 h 354802"/>
              <a:gd name="connsiteX1" fmla="*/ 396474 w 515536"/>
              <a:gd name="connsiteY1" fmla="*/ 176208 h 354802"/>
              <a:gd name="connsiteX2" fmla="*/ 396474 w 515536"/>
              <a:gd name="connsiteY2" fmla="*/ 116677 h 354802"/>
              <a:gd name="connsiteX3" fmla="*/ 515536 w 515536"/>
              <a:gd name="connsiteY3" fmla="*/ 240484 h 354802"/>
              <a:gd name="connsiteX4" fmla="*/ 396474 w 515536"/>
              <a:gd name="connsiteY4" fmla="*/ 354802 h 354802"/>
              <a:gd name="connsiteX5" fmla="*/ 396474 w 515536"/>
              <a:gd name="connsiteY5" fmla="*/ 295271 h 354802"/>
              <a:gd name="connsiteX6" fmla="*/ 39286 w 515536"/>
              <a:gd name="connsiteY6" fmla="*/ 150631 h 354802"/>
              <a:gd name="connsiteX7" fmla="*/ 39286 w 515536"/>
              <a:gd name="connsiteY7" fmla="*/ 31568 h 354802"/>
              <a:gd name="connsiteX8" fmla="*/ 63098 w 515536"/>
              <a:gd name="connsiteY8" fmla="*/ 41728 h 354802"/>
              <a:gd name="connsiteX9" fmla="*/ 67861 w 515536"/>
              <a:gd name="connsiteY9" fmla="*/ 65540 h 354802"/>
              <a:gd name="connsiteX10" fmla="*/ 78737 w 515536"/>
              <a:gd name="connsiteY10" fmla="*/ 91100 h 354802"/>
              <a:gd name="connsiteX0" fmla="*/ 23725 w 499975"/>
              <a:gd name="connsiteY0" fmla="*/ 31568 h 354802"/>
              <a:gd name="connsiteX1" fmla="*/ 380913 w 499975"/>
              <a:gd name="connsiteY1" fmla="*/ 176208 h 354802"/>
              <a:gd name="connsiteX2" fmla="*/ 380913 w 499975"/>
              <a:gd name="connsiteY2" fmla="*/ 116677 h 354802"/>
              <a:gd name="connsiteX3" fmla="*/ 499975 w 499975"/>
              <a:gd name="connsiteY3" fmla="*/ 240484 h 354802"/>
              <a:gd name="connsiteX4" fmla="*/ 380913 w 499975"/>
              <a:gd name="connsiteY4" fmla="*/ 354802 h 354802"/>
              <a:gd name="connsiteX5" fmla="*/ 380913 w 499975"/>
              <a:gd name="connsiteY5" fmla="*/ 295271 h 354802"/>
              <a:gd name="connsiteX6" fmla="*/ 23725 w 499975"/>
              <a:gd name="connsiteY6" fmla="*/ 150631 h 354802"/>
              <a:gd name="connsiteX7" fmla="*/ 23725 w 499975"/>
              <a:gd name="connsiteY7" fmla="*/ 31568 h 354802"/>
              <a:gd name="connsiteX0" fmla="*/ 71350 w 499975"/>
              <a:gd name="connsiteY0" fmla="*/ 106022 h 354802"/>
              <a:gd name="connsiteX1" fmla="*/ 63176 w 499975"/>
              <a:gd name="connsiteY1" fmla="*/ 91100 h 354802"/>
              <a:gd name="connsiteX2" fmla="*/ 52300 w 499975"/>
              <a:gd name="connsiteY2" fmla="*/ 58928 h 354802"/>
              <a:gd name="connsiteX3" fmla="*/ 22225 w 499975"/>
              <a:gd name="connsiteY3" fmla="*/ 50528 h 354802"/>
              <a:gd name="connsiteX4" fmla="*/ 68968 w 499975"/>
              <a:gd name="connsiteY4" fmla="*/ 44110 h 354802"/>
              <a:gd name="connsiteX5" fmla="*/ 71350 w 499975"/>
              <a:gd name="connsiteY5" fmla="*/ 106022 h 354802"/>
              <a:gd name="connsiteX0" fmla="*/ 23725 w 499975"/>
              <a:gd name="connsiteY0" fmla="*/ 31568 h 354802"/>
              <a:gd name="connsiteX1" fmla="*/ 380913 w 499975"/>
              <a:gd name="connsiteY1" fmla="*/ 176208 h 354802"/>
              <a:gd name="connsiteX2" fmla="*/ 380913 w 499975"/>
              <a:gd name="connsiteY2" fmla="*/ 116677 h 354802"/>
              <a:gd name="connsiteX3" fmla="*/ 499975 w 499975"/>
              <a:gd name="connsiteY3" fmla="*/ 240484 h 354802"/>
              <a:gd name="connsiteX4" fmla="*/ 380913 w 499975"/>
              <a:gd name="connsiteY4" fmla="*/ 354802 h 354802"/>
              <a:gd name="connsiteX5" fmla="*/ 380913 w 499975"/>
              <a:gd name="connsiteY5" fmla="*/ 295271 h 354802"/>
              <a:gd name="connsiteX6" fmla="*/ 23725 w 499975"/>
              <a:gd name="connsiteY6" fmla="*/ 150631 h 354802"/>
              <a:gd name="connsiteX7" fmla="*/ 23725 w 499975"/>
              <a:gd name="connsiteY7" fmla="*/ 31568 h 354802"/>
              <a:gd name="connsiteX8" fmla="*/ 47537 w 499975"/>
              <a:gd name="connsiteY8" fmla="*/ 41728 h 354802"/>
              <a:gd name="connsiteX9" fmla="*/ 52300 w 499975"/>
              <a:gd name="connsiteY9" fmla="*/ 65540 h 354802"/>
              <a:gd name="connsiteX10" fmla="*/ 40394 w 499975"/>
              <a:gd name="connsiteY10" fmla="*/ 56547 h 354802"/>
              <a:gd name="connsiteX11" fmla="*/ 63176 w 499975"/>
              <a:gd name="connsiteY11" fmla="*/ 91100 h 354802"/>
              <a:gd name="connsiteX0" fmla="*/ 8630 w 484880"/>
              <a:gd name="connsiteY0" fmla="*/ 31568 h 354802"/>
              <a:gd name="connsiteX1" fmla="*/ 365818 w 484880"/>
              <a:gd name="connsiteY1" fmla="*/ 176208 h 354802"/>
              <a:gd name="connsiteX2" fmla="*/ 365818 w 484880"/>
              <a:gd name="connsiteY2" fmla="*/ 116677 h 354802"/>
              <a:gd name="connsiteX3" fmla="*/ 484880 w 484880"/>
              <a:gd name="connsiteY3" fmla="*/ 240484 h 354802"/>
              <a:gd name="connsiteX4" fmla="*/ 365818 w 484880"/>
              <a:gd name="connsiteY4" fmla="*/ 354802 h 354802"/>
              <a:gd name="connsiteX5" fmla="*/ 365818 w 484880"/>
              <a:gd name="connsiteY5" fmla="*/ 295271 h 354802"/>
              <a:gd name="connsiteX6" fmla="*/ 8630 w 484880"/>
              <a:gd name="connsiteY6" fmla="*/ 150631 h 354802"/>
              <a:gd name="connsiteX7" fmla="*/ 8630 w 484880"/>
              <a:gd name="connsiteY7" fmla="*/ 31568 h 354802"/>
              <a:gd name="connsiteX0" fmla="*/ 56255 w 484880"/>
              <a:gd name="connsiteY0" fmla="*/ 106022 h 354802"/>
              <a:gd name="connsiteX1" fmla="*/ 20536 w 484880"/>
              <a:gd name="connsiteY1" fmla="*/ 92266 h 354802"/>
              <a:gd name="connsiteX2" fmla="*/ 48081 w 484880"/>
              <a:gd name="connsiteY2" fmla="*/ 91100 h 354802"/>
              <a:gd name="connsiteX3" fmla="*/ 37205 w 484880"/>
              <a:gd name="connsiteY3" fmla="*/ 58928 h 354802"/>
              <a:gd name="connsiteX4" fmla="*/ 7130 w 484880"/>
              <a:gd name="connsiteY4" fmla="*/ 50528 h 354802"/>
              <a:gd name="connsiteX5" fmla="*/ 53873 w 484880"/>
              <a:gd name="connsiteY5" fmla="*/ 44110 h 354802"/>
              <a:gd name="connsiteX6" fmla="*/ 56255 w 484880"/>
              <a:gd name="connsiteY6" fmla="*/ 106022 h 354802"/>
              <a:gd name="connsiteX0" fmla="*/ 8630 w 484880"/>
              <a:gd name="connsiteY0" fmla="*/ 31568 h 354802"/>
              <a:gd name="connsiteX1" fmla="*/ 365818 w 484880"/>
              <a:gd name="connsiteY1" fmla="*/ 176208 h 354802"/>
              <a:gd name="connsiteX2" fmla="*/ 365818 w 484880"/>
              <a:gd name="connsiteY2" fmla="*/ 116677 h 354802"/>
              <a:gd name="connsiteX3" fmla="*/ 484880 w 484880"/>
              <a:gd name="connsiteY3" fmla="*/ 240484 h 354802"/>
              <a:gd name="connsiteX4" fmla="*/ 365818 w 484880"/>
              <a:gd name="connsiteY4" fmla="*/ 354802 h 354802"/>
              <a:gd name="connsiteX5" fmla="*/ 365818 w 484880"/>
              <a:gd name="connsiteY5" fmla="*/ 295271 h 354802"/>
              <a:gd name="connsiteX6" fmla="*/ 8630 w 484880"/>
              <a:gd name="connsiteY6" fmla="*/ 150631 h 354802"/>
              <a:gd name="connsiteX7" fmla="*/ 8630 w 484880"/>
              <a:gd name="connsiteY7" fmla="*/ 31568 h 354802"/>
              <a:gd name="connsiteX8" fmla="*/ 32442 w 484880"/>
              <a:gd name="connsiteY8" fmla="*/ 41728 h 354802"/>
              <a:gd name="connsiteX9" fmla="*/ 37205 w 484880"/>
              <a:gd name="connsiteY9" fmla="*/ 65540 h 354802"/>
              <a:gd name="connsiteX10" fmla="*/ 25299 w 484880"/>
              <a:gd name="connsiteY10" fmla="*/ 56547 h 354802"/>
              <a:gd name="connsiteX11" fmla="*/ 48081 w 484880"/>
              <a:gd name="connsiteY11" fmla="*/ 91100 h 3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880" h="354802" stroke="0" extrusionOk="0">
                <a:moveTo>
                  <a:pt x="8630" y="31568"/>
                </a:moveTo>
                <a:cubicBezTo>
                  <a:pt x="8630" y="99687"/>
                  <a:pt x="155544" y="159179"/>
                  <a:pt x="365818" y="176208"/>
                </a:cubicBezTo>
                <a:lnTo>
                  <a:pt x="365818" y="116677"/>
                </a:lnTo>
                <a:lnTo>
                  <a:pt x="484880" y="240484"/>
                </a:lnTo>
                <a:lnTo>
                  <a:pt x="365818" y="354802"/>
                </a:lnTo>
                <a:lnTo>
                  <a:pt x="365818" y="295271"/>
                </a:lnTo>
                <a:cubicBezTo>
                  <a:pt x="155545" y="278241"/>
                  <a:pt x="8630" y="218749"/>
                  <a:pt x="8630" y="150631"/>
                </a:cubicBezTo>
                <a:lnTo>
                  <a:pt x="8630" y="31568"/>
                </a:lnTo>
                <a:close/>
              </a:path>
              <a:path w="484880" h="354802" fill="darkenLess" stroke="0" extrusionOk="0">
                <a:moveTo>
                  <a:pt x="56255" y="106022"/>
                </a:moveTo>
                <a:cubicBezTo>
                  <a:pt x="47127" y="114841"/>
                  <a:pt x="21898" y="94753"/>
                  <a:pt x="20536" y="92266"/>
                </a:cubicBezTo>
                <a:cubicBezTo>
                  <a:pt x="19174" y="89779"/>
                  <a:pt x="41731" y="97450"/>
                  <a:pt x="48081" y="91100"/>
                </a:cubicBezTo>
                <a:cubicBezTo>
                  <a:pt x="22681" y="82854"/>
                  <a:pt x="44030" y="65690"/>
                  <a:pt x="37205" y="58928"/>
                </a:cubicBezTo>
                <a:cubicBezTo>
                  <a:pt x="30380" y="52166"/>
                  <a:pt x="-17873" y="52601"/>
                  <a:pt x="7130" y="50528"/>
                </a:cubicBezTo>
                <a:cubicBezTo>
                  <a:pt x="58793" y="44705"/>
                  <a:pt x="-1024" y="44110"/>
                  <a:pt x="53873" y="44110"/>
                </a:cubicBezTo>
                <a:lnTo>
                  <a:pt x="56255" y="106022"/>
                </a:lnTo>
                <a:close/>
              </a:path>
              <a:path w="484880" h="354802" fill="none" extrusionOk="0">
                <a:moveTo>
                  <a:pt x="8630" y="31568"/>
                </a:moveTo>
                <a:cubicBezTo>
                  <a:pt x="8630" y="99687"/>
                  <a:pt x="155544" y="159179"/>
                  <a:pt x="365818" y="176208"/>
                </a:cubicBezTo>
                <a:lnTo>
                  <a:pt x="365818" y="116677"/>
                </a:lnTo>
                <a:lnTo>
                  <a:pt x="484880" y="240484"/>
                </a:lnTo>
                <a:lnTo>
                  <a:pt x="365818" y="354802"/>
                </a:lnTo>
                <a:lnTo>
                  <a:pt x="365818" y="295271"/>
                </a:lnTo>
                <a:cubicBezTo>
                  <a:pt x="155545" y="278241"/>
                  <a:pt x="8630" y="218749"/>
                  <a:pt x="8630" y="150631"/>
                </a:cubicBezTo>
                <a:lnTo>
                  <a:pt x="8630" y="31568"/>
                </a:lnTo>
                <a:cubicBezTo>
                  <a:pt x="8630" y="-50935"/>
                  <a:pt x="21829" y="56015"/>
                  <a:pt x="32442" y="41728"/>
                </a:cubicBezTo>
                <a:cubicBezTo>
                  <a:pt x="32442" y="81416"/>
                  <a:pt x="37205" y="25852"/>
                  <a:pt x="37205" y="65540"/>
                </a:cubicBezTo>
                <a:cubicBezTo>
                  <a:pt x="30061" y="69597"/>
                  <a:pt x="23486" y="52287"/>
                  <a:pt x="25299" y="56547"/>
                </a:cubicBezTo>
                <a:cubicBezTo>
                  <a:pt x="27112" y="60807"/>
                  <a:pt x="38331" y="86929"/>
                  <a:pt x="48081" y="91100"/>
                </a:cubicBezTo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E0BF166-A494-4A3F-A613-9BBC2BD118A3}"/>
              </a:ext>
            </a:extLst>
          </p:cNvPr>
          <p:cNvSpPr/>
          <p:nvPr/>
        </p:nvSpPr>
        <p:spPr>
          <a:xfrm>
            <a:off x="-377185" y="2289690"/>
            <a:ext cx="101155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 body"/>
                <a:ea typeface="Times New Roman" panose="02020603050405020304" pitchFamily="18" charset="0"/>
              </a:rPr>
              <a:t>Log-log diagnostic plot of pressure derivative and MFHW analytical model solution</a:t>
            </a:r>
            <a:endParaRPr lang="en-US" sz="1600" dirty="0">
              <a:solidFill>
                <a:schemeClr val="tx1"/>
              </a:solidFill>
              <a:latin typeface="Calibri body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2F16FF9-6B4A-4E2A-835D-F3A09818AE63}"/>
              </a:ext>
            </a:extLst>
          </p:cNvPr>
          <p:cNvSpPr/>
          <p:nvPr/>
        </p:nvSpPr>
        <p:spPr>
          <a:xfrm>
            <a:off x="1743342" y="5645080"/>
            <a:ext cx="16922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Calibri body"/>
                <a:ea typeface="Times New Roman" panose="02020603050405020304" pitchFamily="18" charset="0"/>
              </a:rPr>
              <a:t>Stage Analytical Model Solution </a:t>
            </a:r>
            <a:r>
              <a:rPr lang="en-US" sz="1100" dirty="0" err="1">
                <a:solidFill>
                  <a:schemeClr val="tx1"/>
                </a:solidFill>
                <a:latin typeface="Calibri body"/>
                <a:ea typeface="Times New Roman" panose="02020603050405020304" pitchFamily="18" charset="0"/>
              </a:rPr>
              <a:t>Parameterse</a:t>
            </a:r>
            <a:endParaRPr lang="en-US" sz="1100" dirty="0">
              <a:solidFill>
                <a:schemeClr val="tx1"/>
              </a:solidFill>
              <a:latin typeface="Calibri body"/>
            </a:endParaRPr>
          </a:p>
        </p:txBody>
      </p:sp>
    </p:spTree>
    <p:extLst>
      <p:ext uri="{BB962C8B-B14F-4D97-AF65-F5344CB8AC3E}">
        <p14:creationId xmlns:p14="http://schemas.microsoft.com/office/powerpoint/2010/main" val="261553215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6D8E7-79FE-427B-A7E1-6616D814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Characterization of HF using 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ost-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S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tage-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ressure-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D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ecay 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100" u="sng" dirty="0">
                <a:solidFill>
                  <a:srgbClr val="294171"/>
                </a:solidFill>
                <a:latin typeface="Calibri"/>
                <a:cs typeface="Calibri"/>
              </a:rPr>
              <a:t>Field Case 2</a:t>
            </a:r>
            <a:endParaRPr lang="en-US" sz="2700" dirty="0">
              <a:solidFill>
                <a:srgbClr val="294171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C0A17-63E6-4229-9167-942E51FD5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5E6D333-C14A-4752-BFDE-85EDF803DA85}" type="slidenum">
              <a:rPr lang="en-US">
                <a:solidFill>
                  <a:prstClr val="white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-US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AEA5F1-FC46-45C1-9C29-1B8FB91DE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7" y="2142033"/>
            <a:ext cx="4604403" cy="21947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A0B39DD-4FFC-4394-AFF5-FD2BDE000BBC}"/>
                  </a:ext>
                </a:extLst>
              </p:cNvPr>
              <p:cNvSpPr/>
              <p:nvPr/>
            </p:nvSpPr>
            <p:spPr>
              <a:xfrm>
                <a:off x="350520" y="1871332"/>
                <a:ext cx="4345420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latin typeface="Calibri body"/>
                    <a:ea typeface="Times New Roman" panose="02020603050405020304" pitchFamily="18" charset="0"/>
                  </a:rPr>
                  <a:t>The total SRA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𝑆𝑆𝑅𝐴</m:t>
                        </m:r>
                      </m:e>
                    </m:nary>
                  </m:oMath>
                </a14:m>
                <a:r>
                  <a:rPr lang="en-US" sz="1350" dirty="0">
                    <a:solidFill>
                      <a:prstClr val="black"/>
                    </a:solidFill>
                    <a:latin typeface="Calibri body"/>
                    <a:ea typeface="Times New Roman" panose="02020603050405020304" pitchFamily="18" charset="0"/>
                  </a:rPr>
                  <a:t> is estimated to be around 6.7 acres</a:t>
                </a:r>
                <a:endParaRPr lang="en-US" sz="1350" dirty="0">
                  <a:solidFill>
                    <a:prstClr val="black"/>
                  </a:solidFill>
                  <a:latin typeface="Calibri body"/>
                  <a:ea typeface="+mn-ea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A0B39DD-4FFC-4394-AFF5-FD2BDE000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" y="1871332"/>
                <a:ext cx="4345420" cy="300082"/>
              </a:xfrm>
              <a:prstGeom prst="rect">
                <a:avLst/>
              </a:prstGeom>
              <a:blipFill>
                <a:blip r:embed="rId3"/>
                <a:stretch>
                  <a:fillRect l="-421" t="-108163" b="-165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C731FD1-6DBD-4481-973F-5D7EEC92F90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" b="1109"/>
          <a:stretch/>
        </p:blipFill>
        <p:spPr bwMode="auto">
          <a:xfrm>
            <a:off x="5267700" y="2142033"/>
            <a:ext cx="3746659" cy="26589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4BBA9B-F518-4B00-BEF8-D6C31CFB20B7}"/>
              </a:ext>
            </a:extLst>
          </p:cNvPr>
          <p:cNvSpPr/>
          <p:nvPr/>
        </p:nvSpPr>
        <p:spPr>
          <a:xfrm>
            <a:off x="5291992" y="1871332"/>
            <a:ext cx="357886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+mn-ea"/>
              </a:rPr>
              <a:t>Total stimulated reservoir area (SRA) = 5.4 acres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173323-30A2-44A4-BF94-C6E0D8F00BD0}"/>
              </a:ext>
            </a:extLst>
          </p:cNvPr>
          <p:cNvSpPr/>
          <p:nvPr/>
        </p:nvSpPr>
        <p:spPr>
          <a:xfrm>
            <a:off x="350520" y="4399901"/>
            <a:ext cx="426339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Times New Roman" panose="02020603050405020304" pitchFamily="18" charset="0"/>
              </a:rPr>
              <a:t>Approximately 20% shrinkage of SRA after roughly 3 weeks of production.</a:t>
            </a:r>
            <a:endParaRPr lang="en-US" sz="1350" dirty="0">
              <a:solidFill>
                <a:prstClr val="black"/>
              </a:solidFill>
              <a:latin typeface="Calibri body"/>
              <a:ea typeface="+mn-ea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455E5ED-807A-4542-BAD4-41CFD5B9E04C}"/>
              </a:ext>
            </a:extLst>
          </p:cNvPr>
          <p:cNvSpPr/>
          <p:nvPr/>
        </p:nvSpPr>
        <p:spPr>
          <a:xfrm>
            <a:off x="8449228" y="873145"/>
            <a:ext cx="633112" cy="643601"/>
          </a:xfrm>
          <a:prstGeom prst="ellipse">
            <a:avLst/>
          </a:prstGeom>
          <a:blipFill rotWithShape="0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396" t="-3917" b="-12678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ounded Rectangle 52">
            <a:extLst>
              <a:ext uri="{FF2B5EF4-FFF2-40B4-BE49-F238E27FC236}">
                <a16:creationId xmlns:a16="http://schemas.microsoft.com/office/drawing/2014/main" id="{85F7CB97-881A-4511-B7F2-E5F3BD880E00}"/>
              </a:ext>
            </a:extLst>
          </p:cNvPr>
          <p:cNvSpPr/>
          <p:nvPr/>
        </p:nvSpPr>
        <p:spPr>
          <a:xfrm>
            <a:off x="1099215" y="5049544"/>
            <a:ext cx="2831849" cy="463028"/>
          </a:xfrm>
          <a:prstGeom prst="roundRect">
            <a:avLst/>
          </a:prstGeom>
          <a:solidFill>
            <a:schemeClr val="bg2">
              <a:lumMod val="85000"/>
            </a:schemeClr>
          </a:solidFill>
          <a:ln w="12700">
            <a:solidFill>
              <a:schemeClr val="tx1"/>
            </a:solidFill>
          </a:ln>
          <a:effectLst>
            <a:glow rad="228600">
              <a:schemeClr val="tx2">
                <a:lumMod val="60000"/>
                <a:lumOff val="40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462E00"/>
                </a:solidFill>
                <a:latin typeface="Calibri" panose="020F0502020204030204"/>
              </a:rPr>
              <a:t>SRA</a:t>
            </a:r>
            <a:r>
              <a:rPr lang="en-US" sz="1800" baseline="-25000" dirty="0">
                <a:solidFill>
                  <a:srgbClr val="462E00"/>
                </a:solidFill>
                <a:latin typeface="Calibri" panose="020F0502020204030204"/>
              </a:rPr>
              <a:t>(Stage x Stage)</a:t>
            </a:r>
            <a:r>
              <a:rPr lang="en-US" sz="1800" dirty="0">
                <a:solidFill>
                  <a:srgbClr val="462E00"/>
                </a:solidFill>
                <a:latin typeface="Calibri" panose="020F0502020204030204"/>
              </a:rPr>
              <a:t> &gt; SRA</a:t>
            </a:r>
            <a:r>
              <a:rPr lang="en-US" sz="1800" baseline="-25000" dirty="0">
                <a:solidFill>
                  <a:srgbClr val="462E00"/>
                </a:solidFill>
                <a:latin typeface="Calibri" panose="020F0502020204030204"/>
              </a:rPr>
              <a:t>(Buildup)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222443-2FC9-45FC-8045-963931606D0F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6E5377D6-3044-4E36-BE74-67CB4E731521}"/>
              </a:ext>
            </a:extLst>
          </p:cNvPr>
          <p:cNvSpPr txBox="1">
            <a:spLocks/>
          </p:cNvSpPr>
          <p:nvPr/>
        </p:nvSpPr>
        <p:spPr>
          <a:xfrm>
            <a:off x="7020088" y="627108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11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49F95C-194C-4EF1-BAFE-CD1D5B8BAA9D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0C83AF-985C-4AD7-BEE0-C6974CBDB902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6D5C094-CAED-4260-BE63-3E93096B89DF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0A04E850-AD55-43B2-8CA2-F8531EB5D98B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5A8FB2B5-B651-4332-9357-38B13B7E9621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04A51A7E-3943-467B-82F0-1ACA1A74E8D7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A53EF24-4278-45FE-93C9-384EEED5C8CD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0F10BC-F286-48B2-9B98-7921A3B2AA88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</p:spTree>
    <p:extLst>
      <p:ext uri="{BB962C8B-B14F-4D97-AF65-F5344CB8AC3E}">
        <p14:creationId xmlns:p14="http://schemas.microsoft.com/office/powerpoint/2010/main" val="38199429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53B39-2AE0-4F12-83B1-586D4B0A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952EC-A768-4547-BD9E-15E57924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D333-C14A-4752-BFDE-85EDF803DA85}" type="slidenum">
              <a:rPr lang="en-US" smtClean="0"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5E930BD0-5811-455A-AF9E-A064F702F5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50" y="1223620"/>
                <a:ext cx="8465344" cy="3548505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100" u="sng" dirty="0">
                    <a:solidFill>
                      <a:srgbClr val="008345"/>
                    </a:solidFill>
                  </a:rPr>
                  <a:t>P</a:t>
                </a:r>
                <a:r>
                  <a:rPr lang="en-US" sz="2100" dirty="0"/>
                  <a:t>ost-</a:t>
                </a:r>
                <a:r>
                  <a:rPr lang="en-US" sz="2100" u="sng" dirty="0">
                    <a:solidFill>
                      <a:srgbClr val="008345"/>
                    </a:solidFill>
                  </a:rPr>
                  <a:t>S</a:t>
                </a:r>
                <a:r>
                  <a:rPr lang="en-US" sz="2100" dirty="0"/>
                  <a:t>tage-</a:t>
                </a:r>
                <a:r>
                  <a:rPr lang="en-US" sz="2100" u="sng" dirty="0">
                    <a:solidFill>
                      <a:srgbClr val="008345"/>
                    </a:solidFill>
                  </a:rPr>
                  <a:t>P</a:t>
                </a:r>
                <a:r>
                  <a:rPr lang="en-US" sz="2100" dirty="0"/>
                  <a:t>ressure-</a:t>
                </a:r>
                <a:r>
                  <a:rPr lang="en-US" sz="2100" u="sng" dirty="0">
                    <a:solidFill>
                      <a:srgbClr val="008345"/>
                    </a:solidFill>
                  </a:rPr>
                  <a:t>D</a:t>
                </a:r>
                <a:r>
                  <a:rPr lang="en-US" sz="2100" dirty="0"/>
                  <a:t>ecay was used to characterize hydraulically created fractures through automated workflow to allow operators to </a:t>
                </a:r>
                <a:r>
                  <a:rPr lang="en-US" sz="2100" u="sng" dirty="0"/>
                  <a:t>review</a:t>
                </a:r>
                <a:r>
                  <a:rPr lang="en-US" sz="2100" dirty="0"/>
                  <a:t>, </a:t>
                </a:r>
                <a:r>
                  <a:rPr lang="en-US" sz="2100" u="sng" dirty="0"/>
                  <a:t>revise</a:t>
                </a:r>
                <a:r>
                  <a:rPr lang="en-US" sz="2100" dirty="0"/>
                  <a:t>, and </a:t>
                </a:r>
                <a:r>
                  <a:rPr lang="en-US" sz="2100" u="sng" dirty="0"/>
                  <a:t>implement</a:t>
                </a:r>
                <a:r>
                  <a:rPr lang="en-US" sz="2100" dirty="0"/>
                  <a:t> fracture design changes in near real-time.</a:t>
                </a:r>
              </a:p>
              <a:p>
                <a:endParaRPr lang="en-US" sz="2100" u="sng" dirty="0">
                  <a:solidFill>
                    <a:srgbClr val="008345"/>
                  </a:solidFill>
                </a:endParaRPr>
              </a:p>
              <a:p>
                <a:r>
                  <a:rPr lang="en-US" sz="2100" u="sng" dirty="0">
                    <a:solidFill>
                      <a:srgbClr val="008345"/>
                    </a:solidFill>
                  </a:rPr>
                  <a:t>P</a:t>
                </a:r>
                <a:r>
                  <a:rPr lang="en-US" sz="2100" dirty="0"/>
                  <a:t>ost-</a:t>
                </a:r>
                <a:r>
                  <a:rPr lang="en-US" sz="2100" u="sng" dirty="0">
                    <a:solidFill>
                      <a:srgbClr val="008345"/>
                    </a:solidFill>
                  </a:rPr>
                  <a:t>S</a:t>
                </a:r>
                <a:r>
                  <a:rPr lang="en-US" sz="2100" dirty="0"/>
                  <a:t>tage-</a:t>
                </a:r>
                <a:r>
                  <a:rPr lang="en-US" sz="2100" u="sng" dirty="0">
                    <a:solidFill>
                      <a:srgbClr val="008345"/>
                    </a:solidFill>
                  </a:rPr>
                  <a:t>P</a:t>
                </a:r>
                <a:r>
                  <a:rPr lang="en-US" sz="2100" dirty="0"/>
                  <a:t>ressure-</a:t>
                </a:r>
                <a:r>
                  <a:rPr lang="en-US" sz="2100" u="sng" dirty="0">
                    <a:solidFill>
                      <a:srgbClr val="008345"/>
                    </a:solidFill>
                  </a:rPr>
                  <a:t>D</a:t>
                </a:r>
                <a:r>
                  <a:rPr lang="en-US" sz="2100" dirty="0"/>
                  <a:t>ecay was used to characterize created fractures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Fracture conductivity</a:t>
                </a:r>
              </a:p>
              <a:p>
                <a:pPr lvl="1"/>
                <a:r>
                  <a:rPr lang="en-US" sz="1800" dirty="0"/>
                  <a:t>Skin</a:t>
                </a:r>
              </a:p>
              <a:p>
                <a:pPr lvl="2"/>
                <a:endParaRPr lang="en-US" sz="1500" dirty="0"/>
              </a:p>
              <a:p>
                <a:pPr lvl="0" hangingPunct="0"/>
                <a:r>
                  <a:rPr lang="en-US" sz="2100" dirty="0"/>
                  <a:t>SRA obtained from buildup analysis provides a reasonably good match with SSRA calculated from PSPD. </a:t>
                </a:r>
              </a:p>
              <a:p>
                <a:pPr lvl="2" hangingPunct="0"/>
                <a:endParaRPr lang="en-US" sz="1500" dirty="0"/>
              </a:p>
              <a:p>
                <a:r>
                  <a:rPr lang="en-US" sz="2100" dirty="0"/>
                  <a:t>A shrinkage of 20-25% of SRA is observed after a period of production</a:t>
                </a:r>
              </a:p>
              <a:p>
                <a:pPr lvl="1"/>
                <a:r>
                  <a:rPr lang="en-US" sz="1800" dirty="0"/>
                  <a:t>Indicates hydraulic fracture closures, possibly due to proppant crush or embedment.</a:t>
                </a:r>
                <a:endParaRPr lang="en-US" sz="9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5E930BD0-5811-455A-AF9E-A064F702F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223620"/>
                <a:ext cx="8465344" cy="3548505"/>
              </a:xfrm>
              <a:prstGeom prst="rect">
                <a:avLst/>
              </a:prstGeom>
              <a:blipFill>
                <a:blip r:embed="rId3"/>
                <a:stretch>
                  <a:fillRect l="-1008" t="-2234" b="-41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95573E1-5AA3-4800-B74A-D7E5923E30F2}"/>
              </a:ext>
            </a:extLst>
          </p:cNvPr>
          <p:cNvSpPr txBox="1">
            <a:spLocks/>
          </p:cNvSpPr>
          <p:nvPr/>
        </p:nvSpPr>
        <p:spPr>
          <a:xfrm>
            <a:off x="8296394" y="6422892"/>
            <a:ext cx="504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5E6D333-C14A-4752-BFDE-85EDF803DA85}" type="slidenum">
              <a:rPr lang="en-US" smtClean="0">
                <a:solidFill>
                  <a:prstClr val="white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US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C59C8A-29F3-4735-A16C-75A7C67A7534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E0690C5-E9F4-4650-BAC6-CFD2D0C5AC3F}"/>
              </a:ext>
            </a:extLst>
          </p:cNvPr>
          <p:cNvSpPr txBox="1">
            <a:spLocks/>
          </p:cNvSpPr>
          <p:nvPr/>
        </p:nvSpPr>
        <p:spPr>
          <a:xfrm>
            <a:off x="7020088" y="627108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12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8A3A9F-FE68-41D9-A6D5-0ECAD92B48EE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B239B1-59EA-45BE-9BDA-617128B3D008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491E9C-58A9-4377-9560-6677B4A2B155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9DEAEBAF-DEC3-45A7-A997-1C3128ED4BE1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2A039F0D-78E7-4BBC-AD39-0FAFF4DC12BE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76F37A1E-BF92-4A7E-909B-9D98D67B3FE8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9FB1631-F875-4B37-878C-53851DAD6F8D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7895AA-4BA5-4D16-BE6C-25C0ED2CE082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</p:spTree>
    <p:extLst>
      <p:ext uri="{BB962C8B-B14F-4D97-AF65-F5344CB8AC3E}">
        <p14:creationId xmlns:p14="http://schemas.microsoft.com/office/powerpoint/2010/main" val="3616769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34E266D-616E-4EED-9583-A1A406768A45}"/>
              </a:ext>
            </a:extLst>
          </p:cNvPr>
          <p:cNvSpPr/>
          <p:nvPr/>
        </p:nvSpPr>
        <p:spPr>
          <a:xfrm>
            <a:off x="628650" y="2007417"/>
            <a:ext cx="1295399" cy="415498"/>
          </a:xfrm>
          <a:prstGeom prst="rect">
            <a:avLst/>
          </a:prstGeom>
          <a:solidFill>
            <a:srgbClr val="294171"/>
          </a:solidFill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Minifrac</a:t>
            </a:r>
            <a:endParaRPr lang="en-US" sz="2100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9E058E-85EF-4513-A469-90A3880A40BB}"/>
              </a:ext>
            </a:extLst>
          </p:cNvPr>
          <p:cNvSpPr/>
          <p:nvPr/>
        </p:nvSpPr>
        <p:spPr>
          <a:xfrm>
            <a:off x="628650" y="2007417"/>
            <a:ext cx="1295399" cy="415498"/>
          </a:xfrm>
          <a:prstGeom prst="rect">
            <a:avLst/>
          </a:prstGeom>
          <a:solidFill>
            <a:srgbClr val="294171"/>
          </a:solidFill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Main Frac</a:t>
            </a:r>
            <a:endParaRPr lang="en-US" sz="2100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DD8FB-FECB-4259-813A-BAB555AD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5E6D333-C14A-4752-BFDE-85EDF803DA85}" type="slidenum">
              <a:rPr lang="en-US">
                <a:solidFill>
                  <a:prstClr val="white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CDC3B2-CA0D-42F0-92C4-D785EBE759A4}"/>
              </a:ext>
            </a:extLst>
          </p:cNvPr>
          <p:cNvGrpSpPr/>
          <p:nvPr/>
        </p:nvGrpSpPr>
        <p:grpSpPr>
          <a:xfrm>
            <a:off x="575078" y="3019065"/>
            <a:ext cx="8205256" cy="858753"/>
            <a:chOff x="766770" y="2882418"/>
            <a:chExt cx="10940341" cy="11450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A9223E-824D-43F5-B711-DE73B71D705A}"/>
                </a:ext>
              </a:extLst>
            </p:cNvPr>
            <p:cNvGrpSpPr/>
            <p:nvPr/>
          </p:nvGrpSpPr>
          <p:grpSpPr>
            <a:xfrm>
              <a:off x="766770" y="2882418"/>
              <a:ext cx="10940341" cy="738630"/>
              <a:chOff x="3811466" y="664635"/>
              <a:chExt cx="1450588" cy="97936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78C8618-C3D3-45F5-8904-C5C5580F3727}"/>
                  </a:ext>
                </a:extLst>
              </p:cNvPr>
              <p:cNvSpPr/>
              <p:nvPr/>
            </p:nvSpPr>
            <p:spPr>
              <a:xfrm>
                <a:off x="4564509" y="664935"/>
                <a:ext cx="697545" cy="97636"/>
              </a:xfrm>
              <a:custGeom>
                <a:avLst/>
                <a:gdLst>
                  <a:gd name="connsiteX0" fmla="*/ 4576 w 697547"/>
                  <a:gd name="connsiteY0" fmla="*/ 21436 h 97636"/>
                  <a:gd name="connsiteX1" fmla="*/ 16482 w 697547"/>
                  <a:gd name="connsiteY1" fmla="*/ 19054 h 97636"/>
                  <a:gd name="connsiteX2" fmla="*/ 23626 w 697547"/>
                  <a:gd name="connsiteY2" fmla="*/ 14292 h 97636"/>
                  <a:gd name="connsiteX3" fmla="*/ 35532 w 697547"/>
                  <a:gd name="connsiteY3" fmla="*/ 16673 h 97636"/>
                  <a:gd name="connsiteX4" fmla="*/ 37914 w 697547"/>
                  <a:gd name="connsiteY4" fmla="*/ 30961 h 97636"/>
                  <a:gd name="connsiteX5" fmla="*/ 66489 w 697547"/>
                  <a:gd name="connsiteY5" fmla="*/ 35723 h 97636"/>
                  <a:gd name="connsiteX6" fmla="*/ 71251 w 697547"/>
                  <a:gd name="connsiteY6" fmla="*/ 28579 h 97636"/>
                  <a:gd name="connsiteX7" fmla="*/ 78395 w 697547"/>
                  <a:gd name="connsiteY7" fmla="*/ 26198 h 97636"/>
                  <a:gd name="connsiteX8" fmla="*/ 111732 w 697547"/>
                  <a:gd name="connsiteY8" fmla="*/ 23817 h 97636"/>
                  <a:gd name="connsiteX9" fmla="*/ 118876 w 697547"/>
                  <a:gd name="connsiteY9" fmla="*/ 28579 h 97636"/>
                  <a:gd name="connsiteX10" fmla="*/ 130782 w 697547"/>
                  <a:gd name="connsiteY10" fmla="*/ 14292 h 97636"/>
                  <a:gd name="connsiteX11" fmla="*/ 137926 w 697547"/>
                  <a:gd name="connsiteY11" fmla="*/ 21436 h 97636"/>
                  <a:gd name="connsiteX12" fmla="*/ 142689 w 697547"/>
                  <a:gd name="connsiteY12" fmla="*/ 30961 h 97636"/>
                  <a:gd name="connsiteX13" fmla="*/ 149832 w 697547"/>
                  <a:gd name="connsiteY13" fmla="*/ 35723 h 97636"/>
                  <a:gd name="connsiteX14" fmla="*/ 156976 w 697547"/>
                  <a:gd name="connsiteY14" fmla="*/ 33342 h 97636"/>
                  <a:gd name="connsiteX15" fmla="*/ 171264 w 697547"/>
                  <a:gd name="connsiteY15" fmla="*/ 21436 h 97636"/>
                  <a:gd name="connsiteX16" fmla="*/ 178407 w 697547"/>
                  <a:gd name="connsiteY16" fmla="*/ 16673 h 97636"/>
                  <a:gd name="connsiteX17" fmla="*/ 185551 w 697547"/>
                  <a:gd name="connsiteY17" fmla="*/ 30961 h 97636"/>
                  <a:gd name="connsiteX18" fmla="*/ 192695 w 697547"/>
                  <a:gd name="connsiteY18" fmla="*/ 35723 h 97636"/>
                  <a:gd name="connsiteX19" fmla="*/ 209364 w 697547"/>
                  <a:gd name="connsiteY19" fmla="*/ 26198 h 97636"/>
                  <a:gd name="connsiteX20" fmla="*/ 218889 w 697547"/>
                  <a:gd name="connsiteY20" fmla="*/ 21436 h 97636"/>
                  <a:gd name="connsiteX21" fmla="*/ 237939 w 697547"/>
                  <a:gd name="connsiteY21" fmla="*/ 9529 h 97636"/>
                  <a:gd name="connsiteX22" fmla="*/ 247464 w 697547"/>
                  <a:gd name="connsiteY22" fmla="*/ 14292 h 97636"/>
                  <a:gd name="connsiteX23" fmla="*/ 254607 w 697547"/>
                  <a:gd name="connsiteY23" fmla="*/ 21436 h 97636"/>
                  <a:gd name="connsiteX24" fmla="*/ 268895 w 697547"/>
                  <a:gd name="connsiteY24" fmla="*/ 30961 h 97636"/>
                  <a:gd name="connsiteX25" fmla="*/ 283182 w 697547"/>
                  <a:gd name="connsiteY25" fmla="*/ 28579 h 97636"/>
                  <a:gd name="connsiteX26" fmla="*/ 299851 w 697547"/>
                  <a:gd name="connsiteY26" fmla="*/ 19054 h 97636"/>
                  <a:gd name="connsiteX27" fmla="*/ 311757 w 697547"/>
                  <a:gd name="connsiteY27" fmla="*/ 30961 h 97636"/>
                  <a:gd name="connsiteX28" fmla="*/ 326045 w 697547"/>
                  <a:gd name="connsiteY28" fmla="*/ 16673 h 97636"/>
                  <a:gd name="connsiteX29" fmla="*/ 333189 w 697547"/>
                  <a:gd name="connsiteY29" fmla="*/ 11911 h 97636"/>
                  <a:gd name="connsiteX30" fmla="*/ 366526 w 697547"/>
                  <a:gd name="connsiteY30" fmla="*/ 21436 h 97636"/>
                  <a:gd name="connsiteX31" fmla="*/ 373670 w 697547"/>
                  <a:gd name="connsiteY31" fmla="*/ 23817 h 97636"/>
                  <a:gd name="connsiteX32" fmla="*/ 387957 w 697547"/>
                  <a:gd name="connsiteY32" fmla="*/ 21436 h 97636"/>
                  <a:gd name="connsiteX33" fmla="*/ 395101 w 697547"/>
                  <a:gd name="connsiteY33" fmla="*/ 16673 h 97636"/>
                  <a:gd name="connsiteX34" fmla="*/ 404626 w 697547"/>
                  <a:gd name="connsiteY34" fmla="*/ 21436 h 97636"/>
                  <a:gd name="connsiteX35" fmla="*/ 418914 w 697547"/>
                  <a:gd name="connsiteY35" fmla="*/ 40486 h 97636"/>
                  <a:gd name="connsiteX36" fmla="*/ 440345 w 697547"/>
                  <a:gd name="connsiteY36" fmla="*/ 38104 h 97636"/>
                  <a:gd name="connsiteX37" fmla="*/ 464157 w 697547"/>
                  <a:gd name="connsiteY37" fmla="*/ 19054 h 97636"/>
                  <a:gd name="connsiteX38" fmla="*/ 487970 w 697547"/>
                  <a:gd name="connsiteY38" fmla="*/ 21436 h 97636"/>
                  <a:gd name="connsiteX39" fmla="*/ 495114 w 697547"/>
                  <a:gd name="connsiteY39" fmla="*/ 26198 h 97636"/>
                  <a:gd name="connsiteX40" fmla="*/ 504639 w 697547"/>
                  <a:gd name="connsiteY40" fmla="*/ 28579 h 97636"/>
                  <a:gd name="connsiteX41" fmla="*/ 545120 w 697547"/>
                  <a:gd name="connsiteY41" fmla="*/ 19054 h 97636"/>
                  <a:gd name="connsiteX42" fmla="*/ 552264 w 697547"/>
                  <a:gd name="connsiteY42" fmla="*/ 9529 h 97636"/>
                  <a:gd name="connsiteX43" fmla="*/ 587982 w 697547"/>
                  <a:gd name="connsiteY43" fmla="*/ 14292 h 97636"/>
                  <a:gd name="connsiteX44" fmla="*/ 595126 w 697547"/>
                  <a:gd name="connsiteY44" fmla="*/ 19054 h 97636"/>
                  <a:gd name="connsiteX45" fmla="*/ 633226 w 697547"/>
                  <a:gd name="connsiteY45" fmla="*/ 21436 h 97636"/>
                  <a:gd name="connsiteX46" fmla="*/ 642751 w 697547"/>
                  <a:gd name="connsiteY46" fmla="*/ 23817 h 97636"/>
                  <a:gd name="connsiteX47" fmla="*/ 649895 w 697547"/>
                  <a:gd name="connsiteY47" fmla="*/ 26198 h 97636"/>
                  <a:gd name="connsiteX48" fmla="*/ 668945 w 697547"/>
                  <a:gd name="connsiteY48" fmla="*/ 30961 h 97636"/>
                  <a:gd name="connsiteX49" fmla="*/ 685614 w 697547"/>
                  <a:gd name="connsiteY49" fmla="*/ 50011 h 97636"/>
                  <a:gd name="connsiteX50" fmla="*/ 678470 w 697547"/>
                  <a:gd name="connsiteY50" fmla="*/ 50011 h 97636"/>
                  <a:gd name="connsiteX51" fmla="*/ 640370 w 697547"/>
                  <a:gd name="connsiteY51" fmla="*/ 54773 h 97636"/>
                  <a:gd name="connsiteX52" fmla="*/ 614176 w 697547"/>
                  <a:gd name="connsiteY52" fmla="*/ 42867 h 97636"/>
                  <a:gd name="connsiteX53" fmla="*/ 611795 w 697547"/>
                  <a:gd name="connsiteY53" fmla="*/ 35723 h 97636"/>
                  <a:gd name="connsiteX54" fmla="*/ 604651 w 697547"/>
                  <a:gd name="connsiteY54" fmla="*/ 38104 h 97636"/>
                  <a:gd name="connsiteX55" fmla="*/ 597507 w 697547"/>
                  <a:gd name="connsiteY55" fmla="*/ 42867 h 97636"/>
                  <a:gd name="connsiteX56" fmla="*/ 587982 w 697547"/>
                  <a:gd name="connsiteY56" fmla="*/ 47629 h 97636"/>
                  <a:gd name="connsiteX57" fmla="*/ 568932 w 697547"/>
                  <a:gd name="connsiteY57" fmla="*/ 54773 h 97636"/>
                  <a:gd name="connsiteX58" fmla="*/ 561789 w 697547"/>
                  <a:gd name="connsiteY58" fmla="*/ 52392 h 97636"/>
                  <a:gd name="connsiteX59" fmla="*/ 547501 w 697547"/>
                  <a:gd name="connsiteY59" fmla="*/ 54773 h 97636"/>
                  <a:gd name="connsiteX60" fmla="*/ 540357 w 697547"/>
                  <a:gd name="connsiteY60" fmla="*/ 61917 h 97636"/>
                  <a:gd name="connsiteX61" fmla="*/ 533214 w 697547"/>
                  <a:gd name="connsiteY61" fmla="*/ 64298 h 97636"/>
                  <a:gd name="connsiteX62" fmla="*/ 526070 w 697547"/>
                  <a:gd name="connsiteY62" fmla="*/ 69061 h 97636"/>
                  <a:gd name="connsiteX63" fmla="*/ 504639 w 697547"/>
                  <a:gd name="connsiteY63" fmla="*/ 73823 h 97636"/>
                  <a:gd name="connsiteX64" fmla="*/ 492732 w 697547"/>
                  <a:gd name="connsiteY64" fmla="*/ 64298 h 97636"/>
                  <a:gd name="connsiteX65" fmla="*/ 490351 w 697547"/>
                  <a:gd name="connsiteY65" fmla="*/ 57154 h 97636"/>
                  <a:gd name="connsiteX66" fmla="*/ 483207 w 697547"/>
                  <a:gd name="connsiteY66" fmla="*/ 54773 h 97636"/>
                  <a:gd name="connsiteX67" fmla="*/ 471301 w 697547"/>
                  <a:gd name="connsiteY67" fmla="*/ 57154 h 97636"/>
                  <a:gd name="connsiteX68" fmla="*/ 457014 w 697547"/>
                  <a:gd name="connsiteY68" fmla="*/ 71442 h 97636"/>
                  <a:gd name="connsiteX69" fmla="*/ 449870 w 697547"/>
                  <a:gd name="connsiteY69" fmla="*/ 73823 h 97636"/>
                  <a:gd name="connsiteX70" fmla="*/ 430820 w 697547"/>
                  <a:gd name="connsiteY70" fmla="*/ 83348 h 97636"/>
                  <a:gd name="connsiteX71" fmla="*/ 414151 w 697547"/>
                  <a:gd name="connsiteY71" fmla="*/ 88111 h 97636"/>
                  <a:gd name="connsiteX72" fmla="*/ 407007 w 697547"/>
                  <a:gd name="connsiteY72" fmla="*/ 92873 h 97636"/>
                  <a:gd name="connsiteX73" fmla="*/ 397482 w 697547"/>
                  <a:gd name="connsiteY73" fmla="*/ 78586 h 97636"/>
                  <a:gd name="connsiteX74" fmla="*/ 385576 w 697547"/>
                  <a:gd name="connsiteY74" fmla="*/ 76204 h 97636"/>
                  <a:gd name="connsiteX75" fmla="*/ 364145 w 697547"/>
                  <a:gd name="connsiteY75" fmla="*/ 73823 h 97636"/>
                  <a:gd name="connsiteX76" fmla="*/ 357001 w 697547"/>
                  <a:gd name="connsiteY76" fmla="*/ 80967 h 97636"/>
                  <a:gd name="connsiteX77" fmla="*/ 318901 w 697547"/>
                  <a:gd name="connsiteY77" fmla="*/ 85729 h 97636"/>
                  <a:gd name="connsiteX78" fmla="*/ 302232 w 697547"/>
                  <a:gd name="connsiteY78" fmla="*/ 88111 h 97636"/>
                  <a:gd name="connsiteX79" fmla="*/ 292707 w 697547"/>
                  <a:gd name="connsiteY79" fmla="*/ 85729 h 97636"/>
                  <a:gd name="connsiteX80" fmla="*/ 287945 w 697547"/>
                  <a:gd name="connsiteY80" fmla="*/ 69061 h 97636"/>
                  <a:gd name="connsiteX81" fmla="*/ 280801 w 697547"/>
                  <a:gd name="connsiteY81" fmla="*/ 66679 h 97636"/>
                  <a:gd name="connsiteX82" fmla="*/ 261751 w 697547"/>
                  <a:gd name="connsiteY82" fmla="*/ 69061 h 97636"/>
                  <a:gd name="connsiteX83" fmla="*/ 254607 w 697547"/>
                  <a:gd name="connsiteY83" fmla="*/ 76204 h 97636"/>
                  <a:gd name="connsiteX84" fmla="*/ 247464 w 697547"/>
                  <a:gd name="connsiteY84" fmla="*/ 80967 h 97636"/>
                  <a:gd name="connsiteX85" fmla="*/ 240320 w 697547"/>
                  <a:gd name="connsiteY85" fmla="*/ 88111 h 97636"/>
                  <a:gd name="connsiteX86" fmla="*/ 221270 w 697547"/>
                  <a:gd name="connsiteY86" fmla="*/ 97636 h 97636"/>
                  <a:gd name="connsiteX87" fmla="*/ 211745 w 697547"/>
                  <a:gd name="connsiteY87" fmla="*/ 95254 h 97636"/>
                  <a:gd name="connsiteX88" fmla="*/ 197457 w 697547"/>
                  <a:gd name="connsiteY88" fmla="*/ 83348 h 97636"/>
                  <a:gd name="connsiteX89" fmla="*/ 97445 w 697547"/>
                  <a:gd name="connsiteY89" fmla="*/ 83348 h 97636"/>
                  <a:gd name="connsiteX90" fmla="*/ 68870 w 697547"/>
                  <a:gd name="connsiteY90" fmla="*/ 78586 h 97636"/>
                  <a:gd name="connsiteX91" fmla="*/ 49820 w 697547"/>
                  <a:gd name="connsiteY91" fmla="*/ 76204 h 97636"/>
                  <a:gd name="connsiteX92" fmla="*/ 35532 w 697547"/>
                  <a:gd name="connsiteY92" fmla="*/ 64298 h 97636"/>
                  <a:gd name="connsiteX93" fmla="*/ 26007 w 697547"/>
                  <a:gd name="connsiteY93" fmla="*/ 66679 h 97636"/>
                  <a:gd name="connsiteX94" fmla="*/ 2195 w 697547"/>
                  <a:gd name="connsiteY94" fmla="*/ 71442 h 97636"/>
                  <a:gd name="connsiteX95" fmla="*/ 4576 w 697547"/>
                  <a:gd name="connsiteY95" fmla="*/ 21436 h 9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697547" h="97636">
                    <a:moveTo>
                      <a:pt x="4576" y="21436"/>
                    </a:moveTo>
                    <a:cubicBezTo>
                      <a:pt x="6957" y="12705"/>
                      <a:pt x="12692" y="20475"/>
                      <a:pt x="16482" y="19054"/>
                    </a:cubicBezTo>
                    <a:cubicBezTo>
                      <a:pt x="19162" y="18049"/>
                      <a:pt x="20786" y="14647"/>
                      <a:pt x="23626" y="14292"/>
                    </a:cubicBezTo>
                    <a:cubicBezTo>
                      <a:pt x="27642" y="13790"/>
                      <a:pt x="31563" y="15879"/>
                      <a:pt x="35532" y="16673"/>
                    </a:cubicBezTo>
                    <a:cubicBezTo>
                      <a:pt x="36326" y="21436"/>
                      <a:pt x="35953" y="26549"/>
                      <a:pt x="37914" y="30961"/>
                    </a:cubicBezTo>
                    <a:cubicBezTo>
                      <a:pt x="43667" y="43906"/>
                      <a:pt x="55527" y="36941"/>
                      <a:pt x="66489" y="35723"/>
                    </a:cubicBezTo>
                    <a:cubicBezTo>
                      <a:pt x="68076" y="33342"/>
                      <a:pt x="69016" y="30367"/>
                      <a:pt x="71251" y="28579"/>
                    </a:cubicBezTo>
                    <a:cubicBezTo>
                      <a:pt x="73211" y="27011"/>
                      <a:pt x="75902" y="26491"/>
                      <a:pt x="78395" y="26198"/>
                    </a:cubicBezTo>
                    <a:cubicBezTo>
                      <a:pt x="89459" y="24896"/>
                      <a:pt x="100620" y="24611"/>
                      <a:pt x="111732" y="23817"/>
                    </a:cubicBezTo>
                    <a:cubicBezTo>
                      <a:pt x="114113" y="25404"/>
                      <a:pt x="116043" y="28984"/>
                      <a:pt x="118876" y="28579"/>
                    </a:cubicBezTo>
                    <a:cubicBezTo>
                      <a:pt x="127959" y="27282"/>
                      <a:pt x="128696" y="20551"/>
                      <a:pt x="130782" y="14292"/>
                    </a:cubicBezTo>
                    <a:cubicBezTo>
                      <a:pt x="133163" y="16673"/>
                      <a:pt x="135968" y="18696"/>
                      <a:pt x="137926" y="21436"/>
                    </a:cubicBezTo>
                    <a:cubicBezTo>
                      <a:pt x="139989" y="24325"/>
                      <a:pt x="140416" y="28234"/>
                      <a:pt x="142689" y="30961"/>
                    </a:cubicBezTo>
                    <a:cubicBezTo>
                      <a:pt x="144521" y="33159"/>
                      <a:pt x="147451" y="34136"/>
                      <a:pt x="149832" y="35723"/>
                    </a:cubicBezTo>
                    <a:cubicBezTo>
                      <a:pt x="152213" y="34929"/>
                      <a:pt x="154731" y="34465"/>
                      <a:pt x="156976" y="33342"/>
                    </a:cubicBezTo>
                    <a:cubicBezTo>
                      <a:pt x="165840" y="28910"/>
                      <a:pt x="163369" y="28015"/>
                      <a:pt x="171264" y="21436"/>
                    </a:cubicBezTo>
                    <a:cubicBezTo>
                      <a:pt x="173462" y="19604"/>
                      <a:pt x="176026" y="18261"/>
                      <a:pt x="178407" y="16673"/>
                    </a:cubicBezTo>
                    <a:cubicBezTo>
                      <a:pt x="180344" y="22481"/>
                      <a:pt x="180937" y="26347"/>
                      <a:pt x="185551" y="30961"/>
                    </a:cubicBezTo>
                    <a:cubicBezTo>
                      <a:pt x="187575" y="32985"/>
                      <a:pt x="190314" y="34136"/>
                      <a:pt x="192695" y="35723"/>
                    </a:cubicBezTo>
                    <a:cubicBezTo>
                      <a:pt x="211144" y="31111"/>
                      <a:pt x="194085" y="37111"/>
                      <a:pt x="209364" y="26198"/>
                    </a:cubicBezTo>
                    <a:cubicBezTo>
                      <a:pt x="212253" y="24135"/>
                      <a:pt x="215879" y="23317"/>
                      <a:pt x="218889" y="21436"/>
                    </a:cubicBezTo>
                    <a:cubicBezTo>
                      <a:pt x="243629" y="5974"/>
                      <a:pt x="213795" y="21602"/>
                      <a:pt x="237939" y="9529"/>
                    </a:cubicBezTo>
                    <a:cubicBezTo>
                      <a:pt x="246260" y="-7114"/>
                      <a:pt x="239720" y="353"/>
                      <a:pt x="247464" y="14292"/>
                    </a:cubicBezTo>
                    <a:cubicBezTo>
                      <a:pt x="249099" y="17236"/>
                      <a:pt x="251949" y="19369"/>
                      <a:pt x="254607" y="21436"/>
                    </a:cubicBezTo>
                    <a:cubicBezTo>
                      <a:pt x="259125" y="24950"/>
                      <a:pt x="268895" y="30961"/>
                      <a:pt x="268895" y="30961"/>
                    </a:cubicBezTo>
                    <a:cubicBezTo>
                      <a:pt x="273657" y="30167"/>
                      <a:pt x="279165" y="31257"/>
                      <a:pt x="283182" y="28579"/>
                    </a:cubicBezTo>
                    <a:cubicBezTo>
                      <a:pt x="301639" y="16274"/>
                      <a:pt x="279027" y="13849"/>
                      <a:pt x="299851" y="19054"/>
                    </a:cubicBezTo>
                    <a:cubicBezTo>
                      <a:pt x="305408" y="35723"/>
                      <a:pt x="299851" y="34930"/>
                      <a:pt x="311757" y="30961"/>
                    </a:cubicBezTo>
                    <a:cubicBezTo>
                      <a:pt x="328596" y="19734"/>
                      <a:pt x="308319" y="34398"/>
                      <a:pt x="326045" y="16673"/>
                    </a:cubicBezTo>
                    <a:cubicBezTo>
                      <a:pt x="328069" y="14649"/>
                      <a:pt x="330808" y="13498"/>
                      <a:pt x="333189" y="11911"/>
                    </a:cubicBezTo>
                    <a:cubicBezTo>
                      <a:pt x="352480" y="15769"/>
                      <a:pt x="341253" y="13012"/>
                      <a:pt x="366526" y="21436"/>
                    </a:cubicBezTo>
                    <a:lnTo>
                      <a:pt x="373670" y="23817"/>
                    </a:lnTo>
                    <a:cubicBezTo>
                      <a:pt x="378432" y="23023"/>
                      <a:pt x="383377" y="22963"/>
                      <a:pt x="387957" y="21436"/>
                    </a:cubicBezTo>
                    <a:cubicBezTo>
                      <a:pt x="390672" y="20531"/>
                      <a:pt x="392239" y="16673"/>
                      <a:pt x="395101" y="16673"/>
                    </a:cubicBezTo>
                    <a:cubicBezTo>
                      <a:pt x="398651" y="16673"/>
                      <a:pt x="401451" y="19848"/>
                      <a:pt x="404626" y="21436"/>
                    </a:cubicBezTo>
                    <a:cubicBezTo>
                      <a:pt x="405549" y="22974"/>
                      <a:pt x="414285" y="39715"/>
                      <a:pt x="418914" y="40486"/>
                    </a:cubicBezTo>
                    <a:cubicBezTo>
                      <a:pt x="426004" y="41668"/>
                      <a:pt x="433201" y="38898"/>
                      <a:pt x="440345" y="38104"/>
                    </a:cubicBezTo>
                    <a:cubicBezTo>
                      <a:pt x="457142" y="21307"/>
                      <a:pt x="448608" y="26829"/>
                      <a:pt x="464157" y="19054"/>
                    </a:cubicBezTo>
                    <a:cubicBezTo>
                      <a:pt x="472095" y="19848"/>
                      <a:pt x="480197" y="19642"/>
                      <a:pt x="487970" y="21436"/>
                    </a:cubicBezTo>
                    <a:cubicBezTo>
                      <a:pt x="490759" y="22080"/>
                      <a:pt x="492483" y="25071"/>
                      <a:pt x="495114" y="26198"/>
                    </a:cubicBezTo>
                    <a:cubicBezTo>
                      <a:pt x="498122" y="27487"/>
                      <a:pt x="501464" y="27785"/>
                      <a:pt x="504639" y="28579"/>
                    </a:cubicBezTo>
                    <a:cubicBezTo>
                      <a:pt x="533774" y="26498"/>
                      <a:pt x="532384" y="33912"/>
                      <a:pt x="545120" y="19054"/>
                    </a:cubicBezTo>
                    <a:cubicBezTo>
                      <a:pt x="547703" y="16041"/>
                      <a:pt x="549883" y="12704"/>
                      <a:pt x="552264" y="9529"/>
                    </a:cubicBezTo>
                    <a:cubicBezTo>
                      <a:pt x="556170" y="9884"/>
                      <a:pt x="579488" y="10652"/>
                      <a:pt x="587982" y="14292"/>
                    </a:cubicBezTo>
                    <a:cubicBezTo>
                      <a:pt x="590613" y="15419"/>
                      <a:pt x="592299" y="18608"/>
                      <a:pt x="595126" y="19054"/>
                    </a:cubicBezTo>
                    <a:cubicBezTo>
                      <a:pt x="607695" y="21039"/>
                      <a:pt x="620526" y="20642"/>
                      <a:pt x="633226" y="21436"/>
                    </a:cubicBezTo>
                    <a:cubicBezTo>
                      <a:pt x="636401" y="22230"/>
                      <a:pt x="639604" y="22918"/>
                      <a:pt x="642751" y="23817"/>
                    </a:cubicBezTo>
                    <a:cubicBezTo>
                      <a:pt x="645165" y="24507"/>
                      <a:pt x="647473" y="25538"/>
                      <a:pt x="649895" y="26198"/>
                    </a:cubicBezTo>
                    <a:cubicBezTo>
                      <a:pt x="656210" y="27920"/>
                      <a:pt x="668945" y="30961"/>
                      <a:pt x="668945" y="30961"/>
                    </a:cubicBezTo>
                    <a:cubicBezTo>
                      <a:pt x="685955" y="42301"/>
                      <a:pt x="681843" y="34933"/>
                      <a:pt x="685614" y="50011"/>
                    </a:cubicBezTo>
                    <a:cubicBezTo>
                      <a:pt x="706078" y="45917"/>
                      <a:pt x="697927" y="47849"/>
                      <a:pt x="678470" y="50011"/>
                    </a:cubicBezTo>
                    <a:cubicBezTo>
                      <a:pt x="644115" y="53829"/>
                      <a:pt x="665998" y="50502"/>
                      <a:pt x="640370" y="54773"/>
                    </a:cubicBezTo>
                    <a:cubicBezTo>
                      <a:pt x="622491" y="50800"/>
                      <a:pt x="620517" y="55548"/>
                      <a:pt x="614176" y="42867"/>
                    </a:cubicBezTo>
                    <a:cubicBezTo>
                      <a:pt x="613053" y="40622"/>
                      <a:pt x="612589" y="38104"/>
                      <a:pt x="611795" y="35723"/>
                    </a:cubicBezTo>
                    <a:cubicBezTo>
                      <a:pt x="609414" y="36517"/>
                      <a:pt x="606896" y="36981"/>
                      <a:pt x="604651" y="38104"/>
                    </a:cubicBezTo>
                    <a:cubicBezTo>
                      <a:pt x="602091" y="39384"/>
                      <a:pt x="599992" y="41447"/>
                      <a:pt x="597507" y="42867"/>
                    </a:cubicBezTo>
                    <a:cubicBezTo>
                      <a:pt x="594425" y="44628"/>
                      <a:pt x="591157" y="46042"/>
                      <a:pt x="587982" y="47629"/>
                    </a:cubicBezTo>
                    <a:cubicBezTo>
                      <a:pt x="563895" y="71718"/>
                      <a:pt x="580736" y="64216"/>
                      <a:pt x="568932" y="54773"/>
                    </a:cubicBezTo>
                    <a:cubicBezTo>
                      <a:pt x="566972" y="53205"/>
                      <a:pt x="564170" y="53186"/>
                      <a:pt x="561789" y="52392"/>
                    </a:cubicBezTo>
                    <a:cubicBezTo>
                      <a:pt x="557026" y="53186"/>
                      <a:pt x="551913" y="52812"/>
                      <a:pt x="547501" y="54773"/>
                    </a:cubicBezTo>
                    <a:cubicBezTo>
                      <a:pt x="544424" y="56141"/>
                      <a:pt x="543159" y="60049"/>
                      <a:pt x="540357" y="61917"/>
                    </a:cubicBezTo>
                    <a:cubicBezTo>
                      <a:pt x="538269" y="63309"/>
                      <a:pt x="535595" y="63504"/>
                      <a:pt x="533214" y="64298"/>
                    </a:cubicBezTo>
                    <a:cubicBezTo>
                      <a:pt x="530833" y="65886"/>
                      <a:pt x="528630" y="67781"/>
                      <a:pt x="526070" y="69061"/>
                    </a:cubicBezTo>
                    <a:cubicBezTo>
                      <a:pt x="520209" y="71991"/>
                      <a:pt x="510124" y="72909"/>
                      <a:pt x="504639" y="73823"/>
                    </a:cubicBezTo>
                    <a:cubicBezTo>
                      <a:pt x="496400" y="71077"/>
                      <a:pt x="497040" y="72915"/>
                      <a:pt x="492732" y="64298"/>
                    </a:cubicBezTo>
                    <a:cubicBezTo>
                      <a:pt x="491609" y="62053"/>
                      <a:pt x="492126" y="58929"/>
                      <a:pt x="490351" y="57154"/>
                    </a:cubicBezTo>
                    <a:cubicBezTo>
                      <a:pt x="488576" y="55379"/>
                      <a:pt x="485588" y="55567"/>
                      <a:pt x="483207" y="54773"/>
                    </a:cubicBezTo>
                    <a:cubicBezTo>
                      <a:pt x="479238" y="55567"/>
                      <a:pt x="474715" y="54981"/>
                      <a:pt x="471301" y="57154"/>
                    </a:cubicBezTo>
                    <a:cubicBezTo>
                      <a:pt x="465619" y="60770"/>
                      <a:pt x="463404" y="69312"/>
                      <a:pt x="457014" y="71442"/>
                    </a:cubicBezTo>
                    <a:cubicBezTo>
                      <a:pt x="454633" y="72236"/>
                      <a:pt x="452155" y="72784"/>
                      <a:pt x="449870" y="73823"/>
                    </a:cubicBezTo>
                    <a:cubicBezTo>
                      <a:pt x="443407" y="76761"/>
                      <a:pt x="437555" y="81103"/>
                      <a:pt x="430820" y="83348"/>
                    </a:cubicBezTo>
                    <a:cubicBezTo>
                      <a:pt x="420571" y="86764"/>
                      <a:pt x="426111" y="85120"/>
                      <a:pt x="414151" y="88111"/>
                    </a:cubicBezTo>
                    <a:cubicBezTo>
                      <a:pt x="411770" y="89698"/>
                      <a:pt x="409869" y="92873"/>
                      <a:pt x="407007" y="92873"/>
                    </a:cubicBezTo>
                    <a:cubicBezTo>
                      <a:pt x="394817" y="92873"/>
                      <a:pt x="403216" y="83365"/>
                      <a:pt x="397482" y="78586"/>
                    </a:cubicBezTo>
                    <a:cubicBezTo>
                      <a:pt x="394373" y="75995"/>
                      <a:pt x="389545" y="76998"/>
                      <a:pt x="385576" y="76204"/>
                    </a:cubicBezTo>
                    <a:cubicBezTo>
                      <a:pt x="376951" y="70455"/>
                      <a:pt x="376977" y="68120"/>
                      <a:pt x="364145" y="73823"/>
                    </a:cubicBezTo>
                    <a:cubicBezTo>
                      <a:pt x="361068" y="75191"/>
                      <a:pt x="360258" y="80110"/>
                      <a:pt x="357001" y="80967"/>
                    </a:cubicBezTo>
                    <a:cubicBezTo>
                      <a:pt x="344624" y="84224"/>
                      <a:pt x="331592" y="84074"/>
                      <a:pt x="318901" y="85729"/>
                    </a:cubicBezTo>
                    <a:cubicBezTo>
                      <a:pt x="313335" y="86455"/>
                      <a:pt x="307788" y="87317"/>
                      <a:pt x="302232" y="88111"/>
                    </a:cubicBezTo>
                    <a:cubicBezTo>
                      <a:pt x="299057" y="87317"/>
                      <a:pt x="295021" y="88043"/>
                      <a:pt x="292707" y="85729"/>
                    </a:cubicBezTo>
                    <a:cubicBezTo>
                      <a:pt x="288621" y="81643"/>
                      <a:pt x="292031" y="73147"/>
                      <a:pt x="287945" y="69061"/>
                    </a:cubicBezTo>
                    <a:cubicBezTo>
                      <a:pt x="286170" y="67286"/>
                      <a:pt x="283182" y="67473"/>
                      <a:pt x="280801" y="66679"/>
                    </a:cubicBezTo>
                    <a:cubicBezTo>
                      <a:pt x="274451" y="67473"/>
                      <a:pt x="267765" y="66874"/>
                      <a:pt x="261751" y="69061"/>
                    </a:cubicBezTo>
                    <a:cubicBezTo>
                      <a:pt x="258586" y="70212"/>
                      <a:pt x="257194" y="74048"/>
                      <a:pt x="254607" y="76204"/>
                    </a:cubicBezTo>
                    <a:cubicBezTo>
                      <a:pt x="252409" y="78036"/>
                      <a:pt x="249662" y="79135"/>
                      <a:pt x="247464" y="80967"/>
                    </a:cubicBezTo>
                    <a:cubicBezTo>
                      <a:pt x="244877" y="83123"/>
                      <a:pt x="243161" y="86303"/>
                      <a:pt x="240320" y="88111"/>
                    </a:cubicBezTo>
                    <a:cubicBezTo>
                      <a:pt x="234330" y="91923"/>
                      <a:pt x="221270" y="97636"/>
                      <a:pt x="221270" y="97636"/>
                    </a:cubicBezTo>
                    <a:cubicBezTo>
                      <a:pt x="218095" y="96842"/>
                      <a:pt x="214753" y="96543"/>
                      <a:pt x="211745" y="95254"/>
                    </a:cubicBezTo>
                    <a:cubicBezTo>
                      <a:pt x="205941" y="92767"/>
                      <a:pt x="201750" y="87641"/>
                      <a:pt x="197457" y="83348"/>
                    </a:cubicBezTo>
                    <a:cubicBezTo>
                      <a:pt x="151618" y="85531"/>
                      <a:pt x="143284" y="87515"/>
                      <a:pt x="97445" y="83348"/>
                    </a:cubicBezTo>
                    <a:cubicBezTo>
                      <a:pt x="87828" y="82474"/>
                      <a:pt x="78420" y="80018"/>
                      <a:pt x="68870" y="78586"/>
                    </a:cubicBezTo>
                    <a:cubicBezTo>
                      <a:pt x="62541" y="77637"/>
                      <a:pt x="56170" y="76998"/>
                      <a:pt x="49820" y="76204"/>
                    </a:cubicBezTo>
                    <a:cubicBezTo>
                      <a:pt x="47805" y="74189"/>
                      <a:pt x="39398" y="64851"/>
                      <a:pt x="35532" y="64298"/>
                    </a:cubicBezTo>
                    <a:cubicBezTo>
                      <a:pt x="32292" y="63835"/>
                      <a:pt x="29207" y="65993"/>
                      <a:pt x="26007" y="66679"/>
                    </a:cubicBezTo>
                    <a:cubicBezTo>
                      <a:pt x="18092" y="68375"/>
                      <a:pt x="2195" y="71442"/>
                      <a:pt x="2195" y="71442"/>
                    </a:cubicBezTo>
                    <a:cubicBezTo>
                      <a:pt x="-2923" y="61207"/>
                      <a:pt x="2195" y="30167"/>
                      <a:pt x="4576" y="21436"/>
                    </a:cubicBezTo>
                    <a:close/>
                  </a:path>
                </a:pathLst>
              </a:custGeom>
              <a:blipFill dpi="0" rotWithShape="1"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rcRect/>
                <a:stretch>
                  <a:fillRect l="-43000" t="-60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6A2DB17-F28F-463A-9F21-A6315E69C89B}"/>
                  </a:ext>
                </a:extLst>
              </p:cNvPr>
              <p:cNvSpPr/>
              <p:nvPr/>
            </p:nvSpPr>
            <p:spPr>
              <a:xfrm rot="10800000">
                <a:off x="3811466" y="664635"/>
                <a:ext cx="697545" cy="97636"/>
              </a:xfrm>
              <a:custGeom>
                <a:avLst/>
                <a:gdLst>
                  <a:gd name="connsiteX0" fmla="*/ 4576 w 697547"/>
                  <a:gd name="connsiteY0" fmla="*/ 21436 h 97636"/>
                  <a:gd name="connsiteX1" fmla="*/ 16482 w 697547"/>
                  <a:gd name="connsiteY1" fmla="*/ 19054 h 97636"/>
                  <a:gd name="connsiteX2" fmla="*/ 23626 w 697547"/>
                  <a:gd name="connsiteY2" fmla="*/ 14292 h 97636"/>
                  <a:gd name="connsiteX3" fmla="*/ 35532 w 697547"/>
                  <a:gd name="connsiteY3" fmla="*/ 16673 h 97636"/>
                  <a:gd name="connsiteX4" fmla="*/ 37914 w 697547"/>
                  <a:gd name="connsiteY4" fmla="*/ 30961 h 97636"/>
                  <a:gd name="connsiteX5" fmla="*/ 66489 w 697547"/>
                  <a:gd name="connsiteY5" fmla="*/ 35723 h 97636"/>
                  <a:gd name="connsiteX6" fmla="*/ 71251 w 697547"/>
                  <a:gd name="connsiteY6" fmla="*/ 28579 h 97636"/>
                  <a:gd name="connsiteX7" fmla="*/ 78395 w 697547"/>
                  <a:gd name="connsiteY7" fmla="*/ 26198 h 97636"/>
                  <a:gd name="connsiteX8" fmla="*/ 111732 w 697547"/>
                  <a:gd name="connsiteY8" fmla="*/ 23817 h 97636"/>
                  <a:gd name="connsiteX9" fmla="*/ 118876 w 697547"/>
                  <a:gd name="connsiteY9" fmla="*/ 28579 h 97636"/>
                  <a:gd name="connsiteX10" fmla="*/ 130782 w 697547"/>
                  <a:gd name="connsiteY10" fmla="*/ 14292 h 97636"/>
                  <a:gd name="connsiteX11" fmla="*/ 137926 w 697547"/>
                  <a:gd name="connsiteY11" fmla="*/ 21436 h 97636"/>
                  <a:gd name="connsiteX12" fmla="*/ 142689 w 697547"/>
                  <a:gd name="connsiteY12" fmla="*/ 30961 h 97636"/>
                  <a:gd name="connsiteX13" fmla="*/ 149832 w 697547"/>
                  <a:gd name="connsiteY13" fmla="*/ 35723 h 97636"/>
                  <a:gd name="connsiteX14" fmla="*/ 156976 w 697547"/>
                  <a:gd name="connsiteY14" fmla="*/ 33342 h 97636"/>
                  <a:gd name="connsiteX15" fmla="*/ 171264 w 697547"/>
                  <a:gd name="connsiteY15" fmla="*/ 21436 h 97636"/>
                  <a:gd name="connsiteX16" fmla="*/ 178407 w 697547"/>
                  <a:gd name="connsiteY16" fmla="*/ 16673 h 97636"/>
                  <a:gd name="connsiteX17" fmla="*/ 185551 w 697547"/>
                  <a:gd name="connsiteY17" fmla="*/ 30961 h 97636"/>
                  <a:gd name="connsiteX18" fmla="*/ 192695 w 697547"/>
                  <a:gd name="connsiteY18" fmla="*/ 35723 h 97636"/>
                  <a:gd name="connsiteX19" fmla="*/ 209364 w 697547"/>
                  <a:gd name="connsiteY19" fmla="*/ 26198 h 97636"/>
                  <a:gd name="connsiteX20" fmla="*/ 218889 w 697547"/>
                  <a:gd name="connsiteY20" fmla="*/ 21436 h 97636"/>
                  <a:gd name="connsiteX21" fmla="*/ 237939 w 697547"/>
                  <a:gd name="connsiteY21" fmla="*/ 9529 h 97636"/>
                  <a:gd name="connsiteX22" fmla="*/ 247464 w 697547"/>
                  <a:gd name="connsiteY22" fmla="*/ 14292 h 97636"/>
                  <a:gd name="connsiteX23" fmla="*/ 254607 w 697547"/>
                  <a:gd name="connsiteY23" fmla="*/ 21436 h 97636"/>
                  <a:gd name="connsiteX24" fmla="*/ 268895 w 697547"/>
                  <a:gd name="connsiteY24" fmla="*/ 30961 h 97636"/>
                  <a:gd name="connsiteX25" fmla="*/ 283182 w 697547"/>
                  <a:gd name="connsiteY25" fmla="*/ 28579 h 97636"/>
                  <a:gd name="connsiteX26" fmla="*/ 299851 w 697547"/>
                  <a:gd name="connsiteY26" fmla="*/ 19054 h 97636"/>
                  <a:gd name="connsiteX27" fmla="*/ 311757 w 697547"/>
                  <a:gd name="connsiteY27" fmla="*/ 30961 h 97636"/>
                  <a:gd name="connsiteX28" fmla="*/ 326045 w 697547"/>
                  <a:gd name="connsiteY28" fmla="*/ 16673 h 97636"/>
                  <a:gd name="connsiteX29" fmla="*/ 333189 w 697547"/>
                  <a:gd name="connsiteY29" fmla="*/ 11911 h 97636"/>
                  <a:gd name="connsiteX30" fmla="*/ 366526 w 697547"/>
                  <a:gd name="connsiteY30" fmla="*/ 21436 h 97636"/>
                  <a:gd name="connsiteX31" fmla="*/ 373670 w 697547"/>
                  <a:gd name="connsiteY31" fmla="*/ 23817 h 97636"/>
                  <a:gd name="connsiteX32" fmla="*/ 387957 w 697547"/>
                  <a:gd name="connsiteY32" fmla="*/ 21436 h 97636"/>
                  <a:gd name="connsiteX33" fmla="*/ 395101 w 697547"/>
                  <a:gd name="connsiteY33" fmla="*/ 16673 h 97636"/>
                  <a:gd name="connsiteX34" fmla="*/ 404626 w 697547"/>
                  <a:gd name="connsiteY34" fmla="*/ 21436 h 97636"/>
                  <a:gd name="connsiteX35" fmla="*/ 418914 w 697547"/>
                  <a:gd name="connsiteY35" fmla="*/ 40486 h 97636"/>
                  <a:gd name="connsiteX36" fmla="*/ 440345 w 697547"/>
                  <a:gd name="connsiteY36" fmla="*/ 38104 h 97636"/>
                  <a:gd name="connsiteX37" fmla="*/ 464157 w 697547"/>
                  <a:gd name="connsiteY37" fmla="*/ 19054 h 97636"/>
                  <a:gd name="connsiteX38" fmla="*/ 487970 w 697547"/>
                  <a:gd name="connsiteY38" fmla="*/ 21436 h 97636"/>
                  <a:gd name="connsiteX39" fmla="*/ 495114 w 697547"/>
                  <a:gd name="connsiteY39" fmla="*/ 26198 h 97636"/>
                  <a:gd name="connsiteX40" fmla="*/ 504639 w 697547"/>
                  <a:gd name="connsiteY40" fmla="*/ 28579 h 97636"/>
                  <a:gd name="connsiteX41" fmla="*/ 545120 w 697547"/>
                  <a:gd name="connsiteY41" fmla="*/ 19054 h 97636"/>
                  <a:gd name="connsiteX42" fmla="*/ 552264 w 697547"/>
                  <a:gd name="connsiteY42" fmla="*/ 9529 h 97636"/>
                  <a:gd name="connsiteX43" fmla="*/ 587982 w 697547"/>
                  <a:gd name="connsiteY43" fmla="*/ 14292 h 97636"/>
                  <a:gd name="connsiteX44" fmla="*/ 595126 w 697547"/>
                  <a:gd name="connsiteY44" fmla="*/ 19054 h 97636"/>
                  <a:gd name="connsiteX45" fmla="*/ 633226 w 697547"/>
                  <a:gd name="connsiteY45" fmla="*/ 21436 h 97636"/>
                  <a:gd name="connsiteX46" fmla="*/ 642751 w 697547"/>
                  <a:gd name="connsiteY46" fmla="*/ 23817 h 97636"/>
                  <a:gd name="connsiteX47" fmla="*/ 649895 w 697547"/>
                  <a:gd name="connsiteY47" fmla="*/ 26198 h 97636"/>
                  <a:gd name="connsiteX48" fmla="*/ 668945 w 697547"/>
                  <a:gd name="connsiteY48" fmla="*/ 30961 h 97636"/>
                  <a:gd name="connsiteX49" fmla="*/ 685614 w 697547"/>
                  <a:gd name="connsiteY49" fmla="*/ 50011 h 97636"/>
                  <a:gd name="connsiteX50" fmla="*/ 678470 w 697547"/>
                  <a:gd name="connsiteY50" fmla="*/ 50011 h 97636"/>
                  <a:gd name="connsiteX51" fmla="*/ 640370 w 697547"/>
                  <a:gd name="connsiteY51" fmla="*/ 54773 h 97636"/>
                  <a:gd name="connsiteX52" fmla="*/ 614176 w 697547"/>
                  <a:gd name="connsiteY52" fmla="*/ 42867 h 97636"/>
                  <a:gd name="connsiteX53" fmla="*/ 611795 w 697547"/>
                  <a:gd name="connsiteY53" fmla="*/ 35723 h 97636"/>
                  <a:gd name="connsiteX54" fmla="*/ 604651 w 697547"/>
                  <a:gd name="connsiteY54" fmla="*/ 38104 h 97636"/>
                  <a:gd name="connsiteX55" fmla="*/ 597507 w 697547"/>
                  <a:gd name="connsiteY55" fmla="*/ 42867 h 97636"/>
                  <a:gd name="connsiteX56" fmla="*/ 587982 w 697547"/>
                  <a:gd name="connsiteY56" fmla="*/ 47629 h 97636"/>
                  <a:gd name="connsiteX57" fmla="*/ 568932 w 697547"/>
                  <a:gd name="connsiteY57" fmla="*/ 54773 h 97636"/>
                  <a:gd name="connsiteX58" fmla="*/ 561789 w 697547"/>
                  <a:gd name="connsiteY58" fmla="*/ 52392 h 97636"/>
                  <a:gd name="connsiteX59" fmla="*/ 547501 w 697547"/>
                  <a:gd name="connsiteY59" fmla="*/ 54773 h 97636"/>
                  <a:gd name="connsiteX60" fmla="*/ 540357 w 697547"/>
                  <a:gd name="connsiteY60" fmla="*/ 61917 h 97636"/>
                  <a:gd name="connsiteX61" fmla="*/ 533214 w 697547"/>
                  <a:gd name="connsiteY61" fmla="*/ 64298 h 97636"/>
                  <a:gd name="connsiteX62" fmla="*/ 526070 w 697547"/>
                  <a:gd name="connsiteY62" fmla="*/ 69061 h 97636"/>
                  <a:gd name="connsiteX63" fmla="*/ 504639 w 697547"/>
                  <a:gd name="connsiteY63" fmla="*/ 73823 h 97636"/>
                  <a:gd name="connsiteX64" fmla="*/ 492732 w 697547"/>
                  <a:gd name="connsiteY64" fmla="*/ 64298 h 97636"/>
                  <a:gd name="connsiteX65" fmla="*/ 490351 w 697547"/>
                  <a:gd name="connsiteY65" fmla="*/ 57154 h 97636"/>
                  <a:gd name="connsiteX66" fmla="*/ 483207 w 697547"/>
                  <a:gd name="connsiteY66" fmla="*/ 54773 h 97636"/>
                  <a:gd name="connsiteX67" fmla="*/ 471301 w 697547"/>
                  <a:gd name="connsiteY67" fmla="*/ 57154 h 97636"/>
                  <a:gd name="connsiteX68" fmla="*/ 457014 w 697547"/>
                  <a:gd name="connsiteY68" fmla="*/ 71442 h 97636"/>
                  <a:gd name="connsiteX69" fmla="*/ 449870 w 697547"/>
                  <a:gd name="connsiteY69" fmla="*/ 73823 h 97636"/>
                  <a:gd name="connsiteX70" fmla="*/ 430820 w 697547"/>
                  <a:gd name="connsiteY70" fmla="*/ 83348 h 97636"/>
                  <a:gd name="connsiteX71" fmla="*/ 414151 w 697547"/>
                  <a:gd name="connsiteY71" fmla="*/ 88111 h 97636"/>
                  <a:gd name="connsiteX72" fmla="*/ 407007 w 697547"/>
                  <a:gd name="connsiteY72" fmla="*/ 92873 h 97636"/>
                  <a:gd name="connsiteX73" fmla="*/ 397482 w 697547"/>
                  <a:gd name="connsiteY73" fmla="*/ 78586 h 97636"/>
                  <a:gd name="connsiteX74" fmla="*/ 385576 w 697547"/>
                  <a:gd name="connsiteY74" fmla="*/ 76204 h 97636"/>
                  <a:gd name="connsiteX75" fmla="*/ 364145 w 697547"/>
                  <a:gd name="connsiteY75" fmla="*/ 73823 h 97636"/>
                  <a:gd name="connsiteX76" fmla="*/ 357001 w 697547"/>
                  <a:gd name="connsiteY76" fmla="*/ 80967 h 97636"/>
                  <a:gd name="connsiteX77" fmla="*/ 318901 w 697547"/>
                  <a:gd name="connsiteY77" fmla="*/ 85729 h 97636"/>
                  <a:gd name="connsiteX78" fmla="*/ 302232 w 697547"/>
                  <a:gd name="connsiteY78" fmla="*/ 88111 h 97636"/>
                  <a:gd name="connsiteX79" fmla="*/ 292707 w 697547"/>
                  <a:gd name="connsiteY79" fmla="*/ 85729 h 97636"/>
                  <a:gd name="connsiteX80" fmla="*/ 287945 w 697547"/>
                  <a:gd name="connsiteY80" fmla="*/ 69061 h 97636"/>
                  <a:gd name="connsiteX81" fmla="*/ 280801 w 697547"/>
                  <a:gd name="connsiteY81" fmla="*/ 66679 h 97636"/>
                  <a:gd name="connsiteX82" fmla="*/ 261751 w 697547"/>
                  <a:gd name="connsiteY82" fmla="*/ 69061 h 97636"/>
                  <a:gd name="connsiteX83" fmla="*/ 254607 w 697547"/>
                  <a:gd name="connsiteY83" fmla="*/ 76204 h 97636"/>
                  <a:gd name="connsiteX84" fmla="*/ 247464 w 697547"/>
                  <a:gd name="connsiteY84" fmla="*/ 80967 h 97636"/>
                  <a:gd name="connsiteX85" fmla="*/ 240320 w 697547"/>
                  <a:gd name="connsiteY85" fmla="*/ 88111 h 97636"/>
                  <a:gd name="connsiteX86" fmla="*/ 221270 w 697547"/>
                  <a:gd name="connsiteY86" fmla="*/ 97636 h 97636"/>
                  <a:gd name="connsiteX87" fmla="*/ 211745 w 697547"/>
                  <a:gd name="connsiteY87" fmla="*/ 95254 h 97636"/>
                  <a:gd name="connsiteX88" fmla="*/ 197457 w 697547"/>
                  <a:gd name="connsiteY88" fmla="*/ 83348 h 97636"/>
                  <a:gd name="connsiteX89" fmla="*/ 97445 w 697547"/>
                  <a:gd name="connsiteY89" fmla="*/ 83348 h 97636"/>
                  <a:gd name="connsiteX90" fmla="*/ 68870 w 697547"/>
                  <a:gd name="connsiteY90" fmla="*/ 78586 h 97636"/>
                  <a:gd name="connsiteX91" fmla="*/ 49820 w 697547"/>
                  <a:gd name="connsiteY91" fmla="*/ 76204 h 97636"/>
                  <a:gd name="connsiteX92" fmla="*/ 35532 w 697547"/>
                  <a:gd name="connsiteY92" fmla="*/ 64298 h 97636"/>
                  <a:gd name="connsiteX93" fmla="*/ 26007 w 697547"/>
                  <a:gd name="connsiteY93" fmla="*/ 66679 h 97636"/>
                  <a:gd name="connsiteX94" fmla="*/ 2195 w 697547"/>
                  <a:gd name="connsiteY94" fmla="*/ 71442 h 97636"/>
                  <a:gd name="connsiteX95" fmla="*/ 4576 w 697547"/>
                  <a:gd name="connsiteY95" fmla="*/ 21436 h 9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697547" h="97636">
                    <a:moveTo>
                      <a:pt x="4576" y="21436"/>
                    </a:moveTo>
                    <a:cubicBezTo>
                      <a:pt x="6957" y="12705"/>
                      <a:pt x="12692" y="20475"/>
                      <a:pt x="16482" y="19054"/>
                    </a:cubicBezTo>
                    <a:cubicBezTo>
                      <a:pt x="19162" y="18049"/>
                      <a:pt x="20786" y="14647"/>
                      <a:pt x="23626" y="14292"/>
                    </a:cubicBezTo>
                    <a:cubicBezTo>
                      <a:pt x="27642" y="13790"/>
                      <a:pt x="31563" y="15879"/>
                      <a:pt x="35532" y="16673"/>
                    </a:cubicBezTo>
                    <a:cubicBezTo>
                      <a:pt x="36326" y="21436"/>
                      <a:pt x="35953" y="26549"/>
                      <a:pt x="37914" y="30961"/>
                    </a:cubicBezTo>
                    <a:cubicBezTo>
                      <a:pt x="43667" y="43906"/>
                      <a:pt x="55527" y="36941"/>
                      <a:pt x="66489" y="35723"/>
                    </a:cubicBezTo>
                    <a:cubicBezTo>
                      <a:pt x="68076" y="33342"/>
                      <a:pt x="69016" y="30367"/>
                      <a:pt x="71251" y="28579"/>
                    </a:cubicBezTo>
                    <a:cubicBezTo>
                      <a:pt x="73211" y="27011"/>
                      <a:pt x="75902" y="26491"/>
                      <a:pt x="78395" y="26198"/>
                    </a:cubicBezTo>
                    <a:cubicBezTo>
                      <a:pt x="89459" y="24896"/>
                      <a:pt x="100620" y="24611"/>
                      <a:pt x="111732" y="23817"/>
                    </a:cubicBezTo>
                    <a:cubicBezTo>
                      <a:pt x="114113" y="25404"/>
                      <a:pt x="116043" y="28984"/>
                      <a:pt x="118876" y="28579"/>
                    </a:cubicBezTo>
                    <a:cubicBezTo>
                      <a:pt x="127959" y="27282"/>
                      <a:pt x="128696" y="20551"/>
                      <a:pt x="130782" y="14292"/>
                    </a:cubicBezTo>
                    <a:cubicBezTo>
                      <a:pt x="133163" y="16673"/>
                      <a:pt x="135968" y="18696"/>
                      <a:pt x="137926" y="21436"/>
                    </a:cubicBezTo>
                    <a:cubicBezTo>
                      <a:pt x="139989" y="24325"/>
                      <a:pt x="140416" y="28234"/>
                      <a:pt x="142689" y="30961"/>
                    </a:cubicBezTo>
                    <a:cubicBezTo>
                      <a:pt x="144521" y="33159"/>
                      <a:pt x="147451" y="34136"/>
                      <a:pt x="149832" y="35723"/>
                    </a:cubicBezTo>
                    <a:cubicBezTo>
                      <a:pt x="152213" y="34929"/>
                      <a:pt x="154731" y="34465"/>
                      <a:pt x="156976" y="33342"/>
                    </a:cubicBezTo>
                    <a:cubicBezTo>
                      <a:pt x="165840" y="28910"/>
                      <a:pt x="163369" y="28015"/>
                      <a:pt x="171264" y="21436"/>
                    </a:cubicBezTo>
                    <a:cubicBezTo>
                      <a:pt x="173462" y="19604"/>
                      <a:pt x="176026" y="18261"/>
                      <a:pt x="178407" y="16673"/>
                    </a:cubicBezTo>
                    <a:cubicBezTo>
                      <a:pt x="180344" y="22481"/>
                      <a:pt x="180937" y="26347"/>
                      <a:pt x="185551" y="30961"/>
                    </a:cubicBezTo>
                    <a:cubicBezTo>
                      <a:pt x="187575" y="32985"/>
                      <a:pt x="190314" y="34136"/>
                      <a:pt x="192695" y="35723"/>
                    </a:cubicBezTo>
                    <a:cubicBezTo>
                      <a:pt x="211144" y="31111"/>
                      <a:pt x="194085" y="37111"/>
                      <a:pt x="209364" y="26198"/>
                    </a:cubicBezTo>
                    <a:cubicBezTo>
                      <a:pt x="212253" y="24135"/>
                      <a:pt x="215879" y="23317"/>
                      <a:pt x="218889" y="21436"/>
                    </a:cubicBezTo>
                    <a:cubicBezTo>
                      <a:pt x="243629" y="5974"/>
                      <a:pt x="213795" y="21602"/>
                      <a:pt x="237939" y="9529"/>
                    </a:cubicBezTo>
                    <a:cubicBezTo>
                      <a:pt x="246260" y="-7114"/>
                      <a:pt x="239720" y="353"/>
                      <a:pt x="247464" y="14292"/>
                    </a:cubicBezTo>
                    <a:cubicBezTo>
                      <a:pt x="249099" y="17236"/>
                      <a:pt x="251949" y="19369"/>
                      <a:pt x="254607" y="21436"/>
                    </a:cubicBezTo>
                    <a:cubicBezTo>
                      <a:pt x="259125" y="24950"/>
                      <a:pt x="268895" y="30961"/>
                      <a:pt x="268895" y="30961"/>
                    </a:cubicBezTo>
                    <a:cubicBezTo>
                      <a:pt x="273657" y="30167"/>
                      <a:pt x="279165" y="31257"/>
                      <a:pt x="283182" y="28579"/>
                    </a:cubicBezTo>
                    <a:cubicBezTo>
                      <a:pt x="301639" y="16274"/>
                      <a:pt x="279027" y="13849"/>
                      <a:pt x="299851" y="19054"/>
                    </a:cubicBezTo>
                    <a:cubicBezTo>
                      <a:pt x="305408" y="35723"/>
                      <a:pt x="299851" y="34930"/>
                      <a:pt x="311757" y="30961"/>
                    </a:cubicBezTo>
                    <a:cubicBezTo>
                      <a:pt x="328596" y="19734"/>
                      <a:pt x="308319" y="34398"/>
                      <a:pt x="326045" y="16673"/>
                    </a:cubicBezTo>
                    <a:cubicBezTo>
                      <a:pt x="328069" y="14649"/>
                      <a:pt x="330808" y="13498"/>
                      <a:pt x="333189" y="11911"/>
                    </a:cubicBezTo>
                    <a:cubicBezTo>
                      <a:pt x="352480" y="15769"/>
                      <a:pt x="341253" y="13012"/>
                      <a:pt x="366526" y="21436"/>
                    </a:cubicBezTo>
                    <a:lnTo>
                      <a:pt x="373670" y="23817"/>
                    </a:lnTo>
                    <a:cubicBezTo>
                      <a:pt x="378432" y="23023"/>
                      <a:pt x="383377" y="22963"/>
                      <a:pt x="387957" y="21436"/>
                    </a:cubicBezTo>
                    <a:cubicBezTo>
                      <a:pt x="390672" y="20531"/>
                      <a:pt x="392239" y="16673"/>
                      <a:pt x="395101" y="16673"/>
                    </a:cubicBezTo>
                    <a:cubicBezTo>
                      <a:pt x="398651" y="16673"/>
                      <a:pt x="401451" y="19848"/>
                      <a:pt x="404626" y="21436"/>
                    </a:cubicBezTo>
                    <a:cubicBezTo>
                      <a:pt x="405549" y="22974"/>
                      <a:pt x="414285" y="39715"/>
                      <a:pt x="418914" y="40486"/>
                    </a:cubicBezTo>
                    <a:cubicBezTo>
                      <a:pt x="426004" y="41668"/>
                      <a:pt x="433201" y="38898"/>
                      <a:pt x="440345" y="38104"/>
                    </a:cubicBezTo>
                    <a:cubicBezTo>
                      <a:pt x="457142" y="21307"/>
                      <a:pt x="448608" y="26829"/>
                      <a:pt x="464157" y="19054"/>
                    </a:cubicBezTo>
                    <a:cubicBezTo>
                      <a:pt x="472095" y="19848"/>
                      <a:pt x="480197" y="19642"/>
                      <a:pt x="487970" y="21436"/>
                    </a:cubicBezTo>
                    <a:cubicBezTo>
                      <a:pt x="490759" y="22080"/>
                      <a:pt x="492483" y="25071"/>
                      <a:pt x="495114" y="26198"/>
                    </a:cubicBezTo>
                    <a:cubicBezTo>
                      <a:pt x="498122" y="27487"/>
                      <a:pt x="501464" y="27785"/>
                      <a:pt x="504639" y="28579"/>
                    </a:cubicBezTo>
                    <a:cubicBezTo>
                      <a:pt x="533774" y="26498"/>
                      <a:pt x="532384" y="33912"/>
                      <a:pt x="545120" y="19054"/>
                    </a:cubicBezTo>
                    <a:cubicBezTo>
                      <a:pt x="547703" y="16041"/>
                      <a:pt x="549883" y="12704"/>
                      <a:pt x="552264" y="9529"/>
                    </a:cubicBezTo>
                    <a:cubicBezTo>
                      <a:pt x="556170" y="9884"/>
                      <a:pt x="579488" y="10652"/>
                      <a:pt x="587982" y="14292"/>
                    </a:cubicBezTo>
                    <a:cubicBezTo>
                      <a:pt x="590613" y="15419"/>
                      <a:pt x="592299" y="18608"/>
                      <a:pt x="595126" y="19054"/>
                    </a:cubicBezTo>
                    <a:cubicBezTo>
                      <a:pt x="607695" y="21039"/>
                      <a:pt x="620526" y="20642"/>
                      <a:pt x="633226" y="21436"/>
                    </a:cubicBezTo>
                    <a:cubicBezTo>
                      <a:pt x="636401" y="22230"/>
                      <a:pt x="639604" y="22918"/>
                      <a:pt x="642751" y="23817"/>
                    </a:cubicBezTo>
                    <a:cubicBezTo>
                      <a:pt x="645165" y="24507"/>
                      <a:pt x="647473" y="25538"/>
                      <a:pt x="649895" y="26198"/>
                    </a:cubicBezTo>
                    <a:cubicBezTo>
                      <a:pt x="656210" y="27920"/>
                      <a:pt x="668945" y="30961"/>
                      <a:pt x="668945" y="30961"/>
                    </a:cubicBezTo>
                    <a:cubicBezTo>
                      <a:pt x="685955" y="42301"/>
                      <a:pt x="681843" y="34933"/>
                      <a:pt x="685614" y="50011"/>
                    </a:cubicBezTo>
                    <a:cubicBezTo>
                      <a:pt x="706078" y="45917"/>
                      <a:pt x="697927" y="47849"/>
                      <a:pt x="678470" y="50011"/>
                    </a:cubicBezTo>
                    <a:cubicBezTo>
                      <a:pt x="644115" y="53829"/>
                      <a:pt x="665998" y="50502"/>
                      <a:pt x="640370" y="54773"/>
                    </a:cubicBezTo>
                    <a:cubicBezTo>
                      <a:pt x="622491" y="50800"/>
                      <a:pt x="620517" y="55548"/>
                      <a:pt x="614176" y="42867"/>
                    </a:cubicBezTo>
                    <a:cubicBezTo>
                      <a:pt x="613053" y="40622"/>
                      <a:pt x="612589" y="38104"/>
                      <a:pt x="611795" y="35723"/>
                    </a:cubicBezTo>
                    <a:cubicBezTo>
                      <a:pt x="609414" y="36517"/>
                      <a:pt x="606896" y="36981"/>
                      <a:pt x="604651" y="38104"/>
                    </a:cubicBezTo>
                    <a:cubicBezTo>
                      <a:pt x="602091" y="39384"/>
                      <a:pt x="599992" y="41447"/>
                      <a:pt x="597507" y="42867"/>
                    </a:cubicBezTo>
                    <a:cubicBezTo>
                      <a:pt x="594425" y="44628"/>
                      <a:pt x="591157" y="46042"/>
                      <a:pt x="587982" y="47629"/>
                    </a:cubicBezTo>
                    <a:cubicBezTo>
                      <a:pt x="563895" y="71718"/>
                      <a:pt x="580736" y="64216"/>
                      <a:pt x="568932" y="54773"/>
                    </a:cubicBezTo>
                    <a:cubicBezTo>
                      <a:pt x="566972" y="53205"/>
                      <a:pt x="564170" y="53186"/>
                      <a:pt x="561789" y="52392"/>
                    </a:cubicBezTo>
                    <a:cubicBezTo>
                      <a:pt x="557026" y="53186"/>
                      <a:pt x="551913" y="52812"/>
                      <a:pt x="547501" y="54773"/>
                    </a:cubicBezTo>
                    <a:cubicBezTo>
                      <a:pt x="544424" y="56141"/>
                      <a:pt x="543159" y="60049"/>
                      <a:pt x="540357" y="61917"/>
                    </a:cubicBezTo>
                    <a:cubicBezTo>
                      <a:pt x="538269" y="63309"/>
                      <a:pt x="535595" y="63504"/>
                      <a:pt x="533214" y="64298"/>
                    </a:cubicBezTo>
                    <a:cubicBezTo>
                      <a:pt x="530833" y="65886"/>
                      <a:pt x="528630" y="67781"/>
                      <a:pt x="526070" y="69061"/>
                    </a:cubicBezTo>
                    <a:cubicBezTo>
                      <a:pt x="520209" y="71991"/>
                      <a:pt x="510124" y="72909"/>
                      <a:pt x="504639" y="73823"/>
                    </a:cubicBezTo>
                    <a:cubicBezTo>
                      <a:pt x="496400" y="71077"/>
                      <a:pt x="497040" y="72915"/>
                      <a:pt x="492732" y="64298"/>
                    </a:cubicBezTo>
                    <a:cubicBezTo>
                      <a:pt x="491609" y="62053"/>
                      <a:pt x="492126" y="58929"/>
                      <a:pt x="490351" y="57154"/>
                    </a:cubicBezTo>
                    <a:cubicBezTo>
                      <a:pt x="488576" y="55379"/>
                      <a:pt x="485588" y="55567"/>
                      <a:pt x="483207" y="54773"/>
                    </a:cubicBezTo>
                    <a:cubicBezTo>
                      <a:pt x="479238" y="55567"/>
                      <a:pt x="474715" y="54981"/>
                      <a:pt x="471301" y="57154"/>
                    </a:cubicBezTo>
                    <a:cubicBezTo>
                      <a:pt x="465619" y="60770"/>
                      <a:pt x="463404" y="69312"/>
                      <a:pt x="457014" y="71442"/>
                    </a:cubicBezTo>
                    <a:cubicBezTo>
                      <a:pt x="454633" y="72236"/>
                      <a:pt x="452155" y="72784"/>
                      <a:pt x="449870" y="73823"/>
                    </a:cubicBezTo>
                    <a:cubicBezTo>
                      <a:pt x="443407" y="76761"/>
                      <a:pt x="437555" y="81103"/>
                      <a:pt x="430820" y="83348"/>
                    </a:cubicBezTo>
                    <a:cubicBezTo>
                      <a:pt x="420571" y="86764"/>
                      <a:pt x="426111" y="85120"/>
                      <a:pt x="414151" y="88111"/>
                    </a:cubicBezTo>
                    <a:cubicBezTo>
                      <a:pt x="411770" y="89698"/>
                      <a:pt x="409869" y="92873"/>
                      <a:pt x="407007" y="92873"/>
                    </a:cubicBezTo>
                    <a:cubicBezTo>
                      <a:pt x="394817" y="92873"/>
                      <a:pt x="403216" y="83365"/>
                      <a:pt x="397482" y="78586"/>
                    </a:cubicBezTo>
                    <a:cubicBezTo>
                      <a:pt x="394373" y="75995"/>
                      <a:pt x="389545" y="76998"/>
                      <a:pt x="385576" y="76204"/>
                    </a:cubicBezTo>
                    <a:cubicBezTo>
                      <a:pt x="376951" y="70455"/>
                      <a:pt x="376977" y="68120"/>
                      <a:pt x="364145" y="73823"/>
                    </a:cubicBezTo>
                    <a:cubicBezTo>
                      <a:pt x="361068" y="75191"/>
                      <a:pt x="360258" y="80110"/>
                      <a:pt x="357001" y="80967"/>
                    </a:cubicBezTo>
                    <a:cubicBezTo>
                      <a:pt x="344624" y="84224"/>
                      <a:pt x="331592" y="84074"/>
                      <a:pt x="318901" y="85729"/>
                    </a:cubicBezTo>
                    <a:cubicBezTo>
                      <a:pt x="313335" y="86455"/>
                      <a:pt x="307788" y="87317"/>
                      <a:pt x="302232" y="88111"/>
                    </a:cubicBezTo>
                    <a:cubicBezTo>
                      <a:pt x="299057" y="87317"/>
                      <a:pt x="295021" y="88043"/>
                      <a:pt x="292707" y="85729"/>
                    </a:cubicBezTo>
                    <a:cubicBezTo>
                      <a:pt x="288621" y="81643"/>
                      <a:pt x="292031" y="73147"/>
                      <a:pt x="287945" y="69061"/>
                    </a:cubicBezTo>
                    <a:cubicBezTo>
                      <a:pt x="286170" y="67286"/>
                      <a:pt x="283182" y="67473"/>
                      <a:pt x="280801" y="66679"/>
                    </a:cubicBezTo>
                    <a:cubicBezTo>
                      <a:pt x="274451" y="67473"/>
                      <a:pt x="267765" y="66874"/>
                      <a:pt x="261751" y="69061"/>
                    </a:cubicBezTo>
                    <a:cubicBezTo>
                      <a:pt x="258586" y="70212"/>
                      <a:pt x="257194" y="74048"/>
                      <a:pt x="254607" y="76204"/>
                    </a:cubicBezTo>
                    <a:cubicBezTo>
                      <a:pt x="252409" y="78036"/>
                      <a:pt x="249662" y="79135"/>
                      <a:pt x="247464" y="80967"/>
                    </a:cubicBezTo>
                    <a:cubicBezTo>
                      <a:pt x="244877" y="83123"/>
                      <a:pt x="243161" y="86303"/>
                      <a:pt x="240320" y="88111"/>
                    </a:cubicBezTo>
                    <a:cubicBezTo>
                      <a:pt x="234330" y="91923"/>
                      <a:pt x="221270" y="97636"/>
                      <a:pt x="221270" y="97636"/>
                    </a:cubicBezTo>
                    <a:cubicBezTo>
                      <a:pt x="218095" y="96842"/>
                      <a:pt x="214753" y="96543"/>
                      <a:pt x="211745" y="95254"/>
                    </a:cubicBezTo>
                    <a:cubicBezTo>
                      <a:pt x="205941" y="92767"/>
                      <a:pt x="201750" y="87641"/>
                      <a:pt x="197457" y="83348"/>
                    </a:cubicBezTo>
                    <a:cubicBezTo>
                      <a:pt x="151618" y="85531"/>
                      <a:pt x="143284" y="87515"/>
                      <a:pt x="97445" y="83348"/>
                    </a:cubicBezTo>
                    <a:cubicBezTo>
                      <a:pt x="87828" y="82474"/>
                      <a:pt x="78420" y="80018"/>
                      <a:pt x="68870" y="78586"/>
                    </a:cubicBezTo>
                    <a:cubicBezTo>
                      <a:pt x="62541" y="77637"/>
                      <a:pt x="56170" y="76998"/>
                      <a:pt x="49820" y="76204"/>
                    </a:cubicBezTo>
                    <a:cubicBezTo>
                      <a:pt x="47805" y="74189"/>
                      <a:pt x="39398" y="64851"/>
                      <a:pt x="35532" y="64298"/>
                    </a:cubicBezTo>
                    <a:cubicBezTo>
                      <a:pt x="32292" y="63835"/>
                      <a:pt x="29207" y="65993"/>
                      <a:pt x="26007" y="66679"/>
                    </a:cubicBezTo>
                    <a:cubicBezTo>
                      <a:pt x="18092" y="68375"/>
                      <a:pt x="2195" y="71442"/>
                      <a:pt x="2195" y="71442"/>
                    </a:cubicBezTo>
                    <a:cubicBezTo>
                      <a:pt x="-2923" y="61207"/>
                      <a:pt x="2195" y="30167"/>
                      <a:pt x="4576" y="21436"/>
                    </a:cubicBezTo>
                    <a:close/>
                  </a:path>
                </a:pathLst>
              </a:custGeom>
              <a:blipFill dpi="0" rotWithShape="1"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rcRect/>
                <a:stretch>
                  <a:fillRect l="-43000" t="-60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FE29F5B-EC96-499A-9347-D48B9315631F}"/>
                </a:ext>
              </a:extLst>
            </p:cNvPr>
            <p:cNvCxnSpPr>
              <a:cxnSpLocks/>
            </p:cNvCxnSpPr>
            <p:nvPr/>
          </p:nvCxnSpPr>
          <p:spPr>
            <a:xfrm>
              <a:off x="6512833" y="3826452"/>
              <a:ext cx="4275412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8BC9CC-A8F4-41A9-AFB0-D6EF51ADD25F}"/>
                </a:ext>
              </a:extLst>
            </p:cNvPr>
            <p:cNvSpPr txBox="1"/>
            <p:nvPr/>
          </p:nvSpPr>
          <p:spPr>
            <a:xfrm>
              <a:off x="7493426" y="3627312"/>
              <a:ext cx="1220847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100-300 ft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DAD81A-9E68-44D0-BEFF-DA3C5961F904}"/>
                </a:ext>
              </a:extLst>
            </p:cNvPr>
            <p:cNvSpPr/>
            <p:nvPr/>
          </p:nvSpPr>
          <p:spPr>
            <a:xfrm>
              <a:off x="6035772" y="3027299"/>
              <a:ext cx="402336" cy="4206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54D1C3-C9E4-4C90-B5BB-77AA01EF1299}"/>
              </a:ext>
            </a:extLst>
          </p:cNvPr>
          <p:cNvGrpSpPr/>
          <p:nvPr/>
        </p:nvGrpSpPr>
        <p:grpSpPr>
          <a:xfrm>
            <a:off x="2244080" y="3128868"/>
            <a:ext cx="4822601" cy="323353"/>
            <a:chOff x="3809509" y="664364"/>
            <a:chExt cx="1456216" cy="97639"/>
          </a:xfrm>
          <a:solidFill>
            <a:schemeClr val="accent4">
              <a:lumMod val="75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C4794E5-3E7E-47F9-8CBC-8CAB7609E2FD}"/>
                </a:ext>
              </a:extLst>
            </p:cNvPr>
            <p:cNvSpPr/>
            <p:nvPr/>
          </p:nvSpPr>
          <p:spPr>
            <a:xfrm>
              <a:off x="4568180" y="664367"/>
              <a:ext cx="697545" cy="97636"/>
            </a:xfrm>
            <a:custGeom>
              <a:avLst/>
              <a:gdLst>
                <a:gd name="connsiteX0" fmla="*/ 4576 w 697547"/>
                <a:gd name="connsiteY0" fmla="*/ 21436 h 97636"/>
                <a:gd name="connsiteX1" fmla="*/ 16482 w 697547"/>
                <a:gd name="connsiteY1" fmla="*/ 19054 h 97636"/>
                <a:gd name="connsiteX2" fmla="*/ 23626 w 697547"/>
                <a:gd name="connsiteY2" fmla="*/ 14292 h 97636"/>
                <a:gd name="connsiteX3" fmla="*/ 35532 w 697547"/>
                <a:gd name="connsiteY3" fmla="*/ 16673 h 97636"/>
                <a:gd name="connsiteX4" fmla="*/ 37914 w 697547"/>
                <a:gd name="connsiteY4" fmla="*/ 30961 h 97636"/>
                <a:gd name="connsiteX5" fmla="*/ 66489 w 697547"/>
                <a:gd name="connsiteY5" fmla="*/ 35723 h 97636"/>
                <a:gd name="connsiteX6" fmla="*/ 71251 w 697547"/>
                <a:gd name="connsiteY6" fmla="*/ 28579 h 97636"/>
                <a:gd name="connsiteX7" fmla="*/ 78395 w 697547"/>
                <a:gd name="connsiteY7" fmla="*/ 26198 h 97636"/>
                <a:gd name="connsiteX8" fmla="*/ 111732 w 697547"/>
                <a:gd name="connsiteY8" fmla="*/ 23817 h 97636"/>
                <a:gd name="connsiteX9" fmla="*/ 118876 w 697547"/>
                <a:gd name="connsiteY9" fmla="*/ 28579 h 97636"/>
                <a:gd name="connsiteX10" fmla="*/ 130782 w 697547"/>
                <a:gd name="connsiteY10" fmla="*/ 14292 h 97636"/>
                <a:gd name="connsiteX11" fmla="*/ 137926 w 697547"/>
                <a:gd name="connsiteY11" fmla="*/ 21436 h 97636"/>
                <a:gd name="connsiteX12" fmla="*/ 142689 w 697547"/>
                <a:gd name="connsiteY12" fmla="*/ 30961 h 97636"/>
                <a:gd name="connsiteX13" fmla="*/ 149832 w 697547"/>
                <a:gd name="connsiteY13" fmla="*/ 35723 h 97636"/>
                <a:gd name="connsiteX14" fmla="*/ 156976 w 697547"/>
                <a:gd name="connsiteY14" fmla="*/ 33342 h 97636"/>
                <a:gd name="connsiteX15" fmla="*/ 171264 w 697547"/>
                <a:gd name="connsiteY15" fmla="*/ 21436 h 97636"/>
                <a:gd name="connsiteX16" fmla="*/ 178407 w 697547"/>
                <a:gd name="connsiteY16" fmla="*/ 16673 h 97636"/>
                <a:gd name="connsiteX17" fmla="*/ 185551 w 697547"/>
                <a:gd name="connsiteY17" fmla="*/ 30961 h 97636"/>
                <a:gd name="connsiteX18" fmla="*/ 192695 w 697547"/>
                <a:gd name="connsiteY18" fmla="*/ 35723 h 97636"/>
                <a:gd name="connsiteX19" fmla="*/ 209364 w 697547"/>
                <a:gd name="connsiteY19" fmla="*/ 26198 h 97636"/>
                <a:gd name="connsiteX20" fmla="*/ 218889 w 697547"/>
                <a:gd name="connsiteY20" fmla="*/ 21436 h 97636"/>
                <a:gd name="connsiteX21" fmla="*/ 237939 w 697547"/>
                <a:gd name="connsiteY21" fmla="*/ 9529 h 97636"/>
                <a:gd name="connsiteX22" fmla="*/ 247464 w 697547"/>
                <a:gd name="connsiteY22" fmla="*/ 14292 h 97636"/>
                <a:gd name="connsiteX23" fmla="*/ 254607 w 697547"/>
                <a:gd name="connsiteY23" fmla="*/ 21436 h 97636"/>
                <a:gd name="connsiteX24" fmla="*/ 268895 w 697547"/>
                <a:gd name="connsiteY24" fmla="*/ 30961 h 97636"/>
                <a:gd name="connsiteX25" fmla="*/ 283182 w 697547"/>
                <a:gd name="connsiteY25" fmla="*/ 28579 h 97636"/>
                <a:gd name="connsiteX26" fmla="*/ 299851 w 697547"/>
                <a:gd name="connsiteY26" fmla="*/ 19054 h 97636"/>
                <a:gd name="connsiteX27" fmla="*/ 311757 w 697547"/>
                <a:gd name="connsiteY27" fmla="*/ 30961 h 97636"/>
                <a:gd name="connsiteX28" fmla="*/ 326045 w 697547"/>
                <a:gd name="connsiteY28" fmla="*/ 16673 h 97636"/>
                <a:gd name="connsiteX29" fmla="*/ 333189 w 697547"/>
                <a:gd name="connsiteY29" fmla="*/ 11911 h 97636"/>
                <a:gd name="connsiteX30" fmla="*/ 366526 w 697547"/>
                <a:gd name="connsiteY30" fmla="*/ 21436 h 97636"/>
                <a:gd name="connsiteX31" fmla="*/ 373670 w 697547"/>
                <a:gd name="connsiteY31" fmla="*/ 23817 h 97636"/>
                <a:gd name="connsiteX32" fmla="*/ 387957 w 697547"/>
                <a:gd name="connsiteY32" fmla="*/ 21436 h 97636"/>
                <a:gd name="connsiteX33" fmla="*/ 395101 w 697547"/>
                <a:gd name="connsiteY33" fmla="*/ 16673 h 97636"/>
                <a:gd name="connsiteX34" fmla="*/ 404626 w 697547"/>
                <a:gd name="connsiteY34" fmla="*/ 21436 h 97636"/>
                <a:gd name="connsiteX35" fmla="*/ 418914 w 697547"/>
                <a:gd name="connsiteY35" fmla="*/ 40486 h 97636"/>
                <a:gd name="connsiteX36" fmla="*/ 440345 w 697547"/>
                <a:gd name="connsiteY36" fmla="*/ 38104 h 97636"/>
                <a:gd name="connsiteX37" fmla="*/ 464157 w 697547"/>
                <a:gd name="connsiteY37" fmla="*/ 19054 h 97636"/>
                <a:gd name="connsiteX38" fmla="*/ 487970 w 697547"/>
                <a:gd name="connsiteY38" fmla="*/ 21436 h 97636"/>
                <a:gd name="connsiteX39" fmla="*/ 495114 w 697547"/>
                <a:gd name="connsiteY39" fmla="*/ 26198 h 97636"/>
                <a:gd name="connsiteX40" fmla="*/ 504639 w 697547"/>
                <a:gd name="connsiteY40" fmla="*/ 28579 h 97636"/>
                <a:gd name="connsiteX41" fmla="*/ 545120 w 697547"/>
                <a:gd name="connsiteY41" fmla="*/ 19054 h 97636"/>
                <a:gd name="connsiteX42" fmla="*/ 552264 w 697547"/>
                <a:gd name="connsiteY42" fmla="*/ 9529 h 97636"/>
                <a:gd name="connsiteX43" fmla="*/ 587982 w 697547"/>
                <a:gd name="connsiteY43" fmla="*/ 14292 h 97636"/>
                <a:gd name="connsiteX44" fmla="*/ 595126 w 697547"/>
                <a:gd name="connsiteY44" fmla="*/ 19054 h 97636"/>
                <a:gd name="connsiteX45" fmla="*/ 633226 w 697547"/>
                <a:gd name="connsiteY45" fmla="*/ 21436 h 97636"/>
                <a:gd name="connsiteX46" fmla="*/ 642751 w 697547"/>
                <a:gd name="connsiteY46" fmla="*/ 23817 h 97636"/>
                <a:gd name="connsiteX47" fmla="*/ 649895 w 697547"/>
                <a:gd name="connsiteY47" fmla="*/ 26198 h 97636"/>
                <a:gd name="connsiteX48" fmla="*/ 668945 w 697547"/>
                <a:gd name="connsiteY48" fmla="*/ 30961 h 97636"/>
                <a:gd name="connsiteX49" fmla="*/ 685614 w 697547"/>
                <a:gd name="connsiteY49" fmla="*/ 50011 h 97636"/>
                <a:gd name="connsiteX50" fmla="*/ 678470 w 697547"/>
                <a:gd name="connsiteY50" fmla="*/ 50011 h 97636"/>
                <a:gd name="connsiteX51" fmla="*/ 640370 w 697547"/>
                <a:gd name="connsiteY51" fmla="*/ 54773 h 97636"/>
                <a:gd name="connsiteX52" fmla="*/ 614176 w 697547"/>
                <a:gd name="connsiteY52" fmla="*/ 42867 h 97636"/>
                <a:gd name="connsiteX53" fmla="*/ 611795 w 697547"/>
                <a:gd name="connsiteY53" fmla="*/ 35723 h 97636"/>
                <a:gd name="connsiteX54" fmla="*/ 604651 w 697547"/>
                <a:gd name="connsiteY54" fmla="*/ 38104 h 97636"/>
                <a:gd name="connsiteX55" fmla="*/ 597507 w 697547"/>
                <a:gd name="connsiteY55" fmla="*/ 42867 h 97636"/>
                <a:gd name="connsiteX56" fmla="*/ 587982 w 697547"/>
                <a:gd name="connsiteY56" fmla="*/ 47629 h 97636"/>
                <a:gd name="connsiteX57" fmla="*/ 568932 w 697547"/>
                <a:gd name="connsiteY57" fmla="*/ 54773 h 97636"/>
                <a:gd name="connsiteX58" fmla="*/ 561789 w 697547"/>
                <a:gd name="connsiteY58" fmla="*/ 52392 h 97636"/>
                <a:gd name="connsiteX59" fmla="*/ 547501 w 697547"/>
                <a:gd name="connsiteY59" fmla="*/ 54773 h 97636"/>
                <a:gd name="connsiteX60" fmla="*/ 540357 w 697547"/>
                <a:gd name="connsiteY60" fmla="*/ 61917 h 97636"/>
                <a:gd name="connsiteX61" fmla="*/ 533214 w 697547"/>
                <a:gd name="connsiteY61" fmla="*/ 64298 h 97636"/>
                <a:gd name="connsiteX62" fmla="*/ 526070 w 697547"/>
                <a:gd name="connsiteY62" fmla="*/ 69061 h 97636"/>
                <a:gd name="connsiteX63" fmla="*/ 504639 w 697547"/>
                <a:gd name="connsiteY63" fmla="*/ 73823 h 97636"/>
                <a:gd name="connsiteX64" fmla="*/ 492732 w 697547"/>
                <a:gd name="connsiteY64" fmla="*/ 64298 h 97636"/>
                <a:gd name="connsiteX65" fmla="*/ 490351 w 697547"/>
                <a:gd name="connsiteY65" fmla="*/ 57154 h 97636"/>
                <a:gd name="connsiteX66" fmla="*/ 483207 w 697547"/>
                <a:gd name="connsiteY66" fmla="*/ 54773 h 97636"/>
                <a:gd name="connsiteX67" fmla="*/ 471301 w 697547"/>
                <a:gd name="connsiteY67" fmla="*/ 57154 h 97636"/>
                <a:gd name="connsiteX68" fmla="*/ 457014 w 697547"/>
                <a:gd name="connsiteY68" fmla="*/ 71442 h 97636"/>
                <a:gd name="connsiteX69" fmla="*/ 449870 w 697547"/>
                <a:gd name="connsiteY69" fmla="*/ 73823 h 97636"/>
                <a:gd name="connsiteX70" fmla="*/ 430820 w 697547"/>
                <a:gd name="connsiteY70" fmla="*/ 83348 h 97636"/>
                <a:gd name="connsiteX71" fmla="*/ 414151 w 697547"/>
                <a:gd name="connsiteY71" fmla="*/ 88111 h 97636"/>
                <a:gd name="connsiteX72" fmla="*/ 407007 w 697547"/>
                <a:gd name="connsiteY72" fmla="*/ 92873 h 97636"/>
                <a:gd name="connsiteX73" fmla="*/ 397482 w 697547"/>
                <a:gd name="connsiteY73" fmla="*/ 78586 h 97636"/>
                <a:gd name="connsiteX74" fmla="*/ 385576 w 697547"/>
                <a:gd name="connsiteY74" fmla="*/ 76204 h 97636"/>
                <a:gd name="connsiteX75" fmla="*/ 364145 w 697547"/>
                <a:gd name="connsiteY75" fmla="*/ 73823 h 97636"/>
                <a:gd name="connsiteX76" fmla="*/ 357001 w 697547"/>
                <a:gd name="connsiteY76" fmla="*/ 80967 h 97636"/>
                <a:gd name="connsiteX77" fmla="*/ 318901 w 697547"/>
                <a:gd name="connsiteY77" fmla="*/ 85729 h 97636"/>
                <a:gd name="connsiteX78" fmla="*/ 302232 w 697547"/>
                <a:gd name="connsiteY78" fmla="*/ 88111 h 97636"/>
                <a:gd name="connsiteX79" fmla="*/ 292707 w 697547"/>
                <a:gd name="connsiteY79" fmla="*/ 85729 h 97636"/>
                <a:gd name="connsiteX80" fmla="*/ 287945 w 697547"/>
                <a:gd name="connsiteY80" fmla="*/ 69061 h 97636"/>
                <a:gd name="connsiteX81" fmla="*/ 280801 w 697547"/>
                <a:gd name="connsiteY81" fmla="*/ 66679 h 97636"/>
                <a:gd name="connsiteX82" fmla="*/ 261751 w 697547"/>
                <a:gd name="connsiteY82" fmla="*/ 69061 h 97636"/>
                <a:gd name="connsiteX83" fmla="*/ 254607 w 697547"/>
                <a:gd name="connsiteY83" fmla="*/ 76204 h 97636"/>
                <a:gd name="connsiteX84" fmla="*/ 247464 w 697547"/>
                <a:gd name="connsiteY84" fmla="*/ 80967 h 97636"/>
                <a:gd name="connsiteX85" fmla="*/ 240320 w 697547"/>
                <a:gd name="connsiteY85" fmla="*/ 88111 h 97636"/>
                <a:gd name="connsiteX86" fmla="*/ 221270 w 697547"/>
                <a:gd name="connsiteY86" fmla="*/ 97636 h 97636"/>
                <a:gd name="connsiteX87" fmla="*/ 211745 w 697547"/>
                <a:gd name="connsiteY87" fmla="*/ 95254 h 97636"/>
                <a:gd name="connsiteX88" fmla="*/ 197457 w 697547"/>
                <a:gd name="connsiteY88" fmla="*/ 83348 h 97636"/>
                <a:gd name="connsiteX89" fmla="*/ 97445 w 697547"/>
                <a:gd name="connsiteY89" fmla="*/ 83348 h 97636"/>
                <a:gd name="connsiteX90" fmla="*/ 68870 w 697547"/>
                <a:gd name="connsiteY90" fmla="*/ 78586 h 97636"/>
                <a:gd name="connsiteX91" fmla="*/ 49820 w 697547"/>
                <a:gd name="connsiteY91" fmla="*/ 76204 h 97636"/>
                <a:gd name="connsiteX92" fmla="*/ 35532 w 697547"/>
                <a:gd name="connsiteY92" fmla="*/ 64298 h 97636"/>
                <a:gd name="connsiteX93" fmla="*/ 26007 w 697547"/>
                <a:gd name="connsiteY93" fmla="*/ 66679 h 97636"/>
                <a:gd name="connsiteX94" fmla="*/ 2195 w 697547"/>
                <a:gd name="connsiteY94" fmla="*/ 71442 h 97636"/>
                <a:gd name="connsiteX95" fmla="*/ 4576 w 697547"/>
                <a:gd name="connsiteY95" fmla="*/ 21436 h 9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697547" h="97636">
                  <a:moveTo>
                    <a:pt x="4576" y="21436"/>
                  </a:moveTo>
                  <a:cubicBezTo>
                    <a:pt x="6957" y="12705"/>
                    <a:pt x="12692" y="20475"/>
                    <a:pt x="16482" y="19054"/>
                  </a:cubicBezTo>
                  <a:cubicBezTo>
                    <a:pt x="19162" y="18049"/>
                    <a:pt x="20786" y="14647"/>
                    <a:pt x="23626" y="14292"/>
                  </a:cubicBezTo>
                  <a:cubicBezTo>
                    <a:pt x="27642" y="13790"/>
                    <a:pt x="31563" y="15879"/>
                    <a:pt x="35532" y="16673"/>
                  </a:cubicBezTo>
                  <a:cubicBezTo>
                    <a:pt x="36326" y="21436"/>
                    <a:pt x="35953" y="26549"/>
                    <a:pt x="37914" y="30961"/>
                  </a:cubicBezTo>
                  <a:cubicBezTo>
                    <a:pt x="43667" y="43906"/>
                    <a:pt x="55527" y="36941"/>
                    <a:pt x="66489" y="35723"/>
                  </a:cubicBezTo>
                  <a:cubicBezTo>
                    <a:pt x="68076" y="33342"/>
                    <a:pt x="69016" y="30367"/>
                    <a:pt x="71251" y="28579"/>
                  </a:cubicBezTo>
                  <a:cubicBezTo>
                    <a:pt x="73211" y="27011"/>
                    <a:pt x="75902" y="26491"/>
                    <a:pt x="78395" y="26198"/>
                  </a:cubicBezTo>
                  <a:cubicBezTo>
                    <a:pt x="89459" y="24896"/>
                    <a:pt x="100620" y="24611"/>
                    <a:pt x="111732" y="23817"/>
                  </a:cubicBezTo>
                  <a:cubicBezTo>
                    <a:pt x="114113" y="25404"/>
                    <a:pt x="116043" y="28984"/>
                    <a:pt x="118876" y="28579"/>
                  </a:cubicBezTo>
                  <a:cubicBezTo>
                    <a:pt x="127959" y="27282"/>
                    <a:pt x="128696" y="20551"/>
                    <a:pt x="130782" y="14292"/>
                  </a:cubicBezTo>
                  <a:cubicBezTo>
                    <a:pt x="133163" y="16673"/>
                    <a:pt x="135968" y="18696"/>
                    <a:pt x="137926" y="21436"/>
                  </a:cubicBezTo>
                  <a:cubicBezTo>
                    <a:pt x="139989" y="24325"/>
                    <a:pt x="140416" y="28234"/>
                    <a:pt x="142689" y="30961"/>
                  </a:cubicBezTo>
                  <a:cubicBezTo>
                    <a:pt x="144521" y="33159"/>
                    <a:pt x="147451" y="34136"/>
                    <a:pt x="149832" y="35723"/>
                  </a:cubicBezTo>
                  <a:cubicBezTo>
                    <a:pt x="152213" y="34929"/>
                    <a:pt x="154731" y="34465"/>
                    <a:pt x="156976" y="33342"/>
                  </a:cubicBezTo>
                  <a:cubicBezTo>
                    <a:pt x="165840" y="28910"/>
                    <a:pt x="163369" y="28015"/>
                    <a:pt x="171264" y="21436"/>
                  </a:cubicBezTo>
                  <a:cubicBezTo>
                    <a:pt x="173462" y="19604"/>
                    <a:pt x="176026" y="18261"/>
                    <a:pt x="178407" y="16673"/>
                  </a:cubicBezTo>
                  <a:cubicBezTo>
                    <a:pt x="180344" y="22481"/>
                    <a:pt x="180937" y="26347"/>
                    <a:pt x="185551" y="30961"/>
                  </a:cubicBezTo>
                  <a:cubicBezTo>
                    <a:pt x="187575" y="32985"/>
                    <a:pt x="190314" y="34136"/>
                    <a:pt x="192695" y="35723"/>
                  </a:cubicBezTo>
                  <a:cubicBezTo>
                    <a:pt x="211144" y="31111"/>
                    <a:pt x="194085" y="37111"/>
                    <a:pt x="209364" y="26198"/>
                  </a:cubicBezTo>
                  <a:cubicBezTo>
                    <a:pt x="212253" y="24135"/>
                    <a:pt x="215879" y="23317"/>
                    <a:pt x="218889" y="21436"/>
                  </a:cubicBezTo>
                  <a:cubicBezTo>
                    <a:pt x="243629" y="5974"/>
                    <a:pt x="213795" y="21602"/>
                    <a:pt x="237939" y="9529"/>
                  </a:cubicBezTo>
                  <a:cubicBezTo>
                    <a:pt x="246260" y="-7114"/>
                    <a:pt x="239720" y="353"/>
                    <a:pt x="247464" y="14292"/>
                  </a:cubicBezTo>
                  <a:cubicBezTo>
                    <a:pt x="249099" y="17236"/>
                    <a:pt x="251949" y="19369"/>
                    <a:pt x="254607" y="21436"/>
                  </a:cubicBezTo>
                  <a:cubicBezTo>
                    <a:pt x="259125" y="24950"/>
                    <a:pt x="268895" y="30961"/>
                    <a:pt x="268895" y="30961"/>
                  </a:cubicBezTo>
                  <a:cubicBezTo>
                    <a:pt x="273657" y="30167"/>
                    <a:pt x="279165" y="31257"/>
                    <a:pt x="283182" y="28579"/>
                  </a:cubicBezTo>
                  <a:cubicBezTo>
                    <a:pt x="301639" y="16274"/>
                    <a:pt x="279027" y="13849"/>
                    <a:pt x="299851" y="19054"/>
                  </a:cubicBezTo>
                  <a:cubicBezTo>
                    <a:pt x="305408" y="35723"/>
                    <a:pt x="299851" y="34930"/>
                    <a:pt x="311757" y="30961"/>
                  </a:cubicBezTo>
                  <a:cubicBezTo>
                    <a:pt x="328596" y="19734"/>
                    <a:pt x="308319" y="34398"/>
                    <a:pt x="326045" y="16673"/>
                  </a:cubicBezTo>
                  <a:cubicBezTo>
                    <a:pt x="328069" y="14649"/>
                    <a:pt x="330808" y="13498"/>
                    <a:pt x="333189" y="11911"/>
                  </a:cubicBezTo>
                  <a:cubicBezTo>
                    <a:pt x="352480" y="15769"/>
                    <a:pt x="341253" y="13012"/>
                    <a:pt x="366526" y="21436"/>
                  </a:cubicBezTo>
                  <a:lnTo>
                    <a:pt x="373670" y="23817"/>
                  </a:lnTo>
                  <a:cubicBezTo>
                    <a:pt x="378432" y="23023"/>
                    <a:pt x="383377" y="22963"/>
                    <a:pt x="387957" y="21436"/>
                  </a:cubicBezTo>
                  <a:cubicBezTo>
                    <a:pt x="390672" y="20531"/>
                    <a:pt x="392239" y="16673"/>
                    <a:pt x="395101" y="16673"/>
                  </a:cubicBezTo>
                  <a:cubicBezTo>
                    <a:pt x="398651" y="16673"/>
                    <a:pt x="401451" y="19848"/>
                    <a:pt x="404626" y="21436"/>
                  </a:cubicBezTo>
                  <a:cubicBezTo>
                    <a:pt x="405549" y="22974"/>
                    <a:pt x="414285" y="39715"/>
                    <a:pt x="418914" y="40486"/>
                  </a:cubicBezTo>
                  <a:cubicBezTo>
                    <a:pt x="426004" y="41668"/>
                    <a:pt x="433201" y="38898"/>
                    <a:pt x="440345" y="38104"/>
                  </a:cubicBezTo>
                  <a:cubicBezTo>
                    <a:pt x="457142" y="21307"/>
                    <a:pt x="448608" y="26829"/>
                    <a:pt x="464157" y="19054"/>
                  </a:cubicBezTo>
                  <a:cubicBezTo>
                    <a:pt x="472095" y="19848"/>
                    <a:pt x="480197" y="19642"/>
                    <a:pt x="487970" y="21436"/>
                  </a:cubicBezTo>
                  <a:cubicBezTo>
                    <a:pt x="490759" y="22080"/>
                    <a:pt x="492483" y="25071"/>
                    <a:pt x="495114" y="26198"/>
                  </a:cubicBezTo>
                  <a:cubicBezTo>
                    <a:pt x="498122" y="27487"/>
                    <a:pt x="501464" y="27785"/>
                    <a:pt x="504639" y="28579"/>
                  </a:cubicBezTo>
                  <a:cubicBezTo>
                    <a:pt x="533774" y="26498"/>
                    <a:pt x="532384" y="33912"/>
                    <a:pt x="545120" y="19054"/>
                  </a:cubicBezTo>
                  <a:cubicBezTo>
                    <a:pt x="547703" y="16041"/>
                    <a:pt x="549883" y="12704"/>
                    <a:pt x="552264" y="9529"/>
                  </a:cubicBezTo>
                  <a:cubicBezTo>
                    <a:pt x="556170" y="9884"/>
                    <a:pt x="579488" y="10652"/>
                    <a:pt x="587982" y="14292"/>
                  </a:cubicBezTo>
                  <a:cubicBezTo>
                    <a:pt x="590613" y="15419"/>
                    <a:pt x="592299" y="18608"/>
                    <a:pt x="595126" y="19054"/>
                  </a:cubicBezTo>
                  <a:cubicBezTo>
                    <a:pt x="607695" y="21039"/>
                    <a:pt x="620526" y="20642"/>
                    <a:pt x="633226" y="21436"/>
                  </a:cubicBezTo>
                  <a:cubicBezTo>
                    <a:pt x="636401" y="22230"/>
                    <a:pt x="639604" y="22918"/>
                    <a:pt x="642751" y="23817"/>
                  </a:cubicBezTo>
                  <a:cubicBezTo>
                    <a:pt x="645165" y="24507"/>
                    <a:pt x="647473" y="25538"/>
                    <a:pt x="649895" y="26198"/>
                  </a:cubicBezTo>
                  <a:cubicBezTo>
                    <a:pt x="656210" y="27920"/>
                    <a:pt x="668945" y="30961"/>
                    <a:pt x="668945" y="30961"/>
                  </a:cubicBezTo>
                  <a:cubicBezTo>
                    <a:pt x="685955" y="42301"/>
                    <a:pt x="681843" y="34933"/>
                    <a:pt x="685614" y="50011"/>
                  </a:cubicBezTo>
                  <a:cubicBezTo>
                    <a:pt x="706078" y="45917"/>
                    <a:pt x="697927" y="47849"/>
                    <a:pt x="678470" y="50011"/>
                  </a:cubicBezTo>
                  <a:cubicBezTo>
                    <a:pt x="644115" y="53829"/>
                    <a:pt x="665998" y="50502"/>
                    <a:pt x="640370" y="54773"/>
                  </a:cubicBezTo>
                  <a:cubicBezTo>
                    <a:pt x="622491" y="50800"/>
                    <a:pt x="620517" y="55548"/>
                    <a:pt x="614176" y="42867"/>
                  </a:cubicBezTo>
                  <a:cubicBezTo>
                    <a:pt x="613053" y="40622"/>
                    <a:pt x="612589" y="38104"/>
                    <a:pt x="611795" y="35723"/>
                  </a:cubicBezTo>
                  <a:cubicBezTo>
                    <a:pt x="609414" y="36517"/>
                    <a:pt x="606896" y="36981"/>
                    <a:pt x="604651" y="38104"/>
                  </a:cubicBezTo>
                  <a:cubicBezTo>
                    <a:pt x="602091" y="39384"/>
                    <a:pt x="599992" y="41447"/>
                    <a:pt x="597507" y="42867"/>
                  </a:cubicBezTo>
                  <a:cubicBezTo>
                    <a:pt x="594425" y="44628"/>
                    <a:pt x="591157" y="46042"/>
                    <a:pt x="587982" y="47629"/>
                  </a:cubicBezTo>
                  <a:cubicBezTo>
                    <a:pt x="563895" y="71718"/>
                    <a:pt x="580736" y="64216"/>
                    <a:pt x="568932" y="54773"/>
                  </a:cubicBezTo>
                  <a:cubicBezTo>
                    <a:pt x="566972" y="53205"/>
                    <a:pt x="564170" y="53186"/>
                    <a:pt x="561789" y="52392"/>
                  </a:cubicBezTo>
                  <a:cubicBezTo>
                    <a:pt x="557026" y="53186"/>
                    <a:pt x="551913" y="52812"/>
                    <a:pt x="547501" y="54773"/>
                  </a:cubicBezTo>
                  <a:cubicBezTo>
                    <a:pt x="544424" y="56141"/>
                    <a:pt x="543159" y="60049"/>
                    <a:pt x="540357" y="61917"/>
                  </a:cubicBezTo>
                  <a:cubicBezTo>
                    <a:pt x="538269" y="63309"/>
                    <a:pt x="535595" y="63504"/>
                    <a:pt x="533214" y="64298"/>
                  </a:cubicBezTo>
                  <a:cubicBezTo>
                    <a:pt x="530833" y="65886"/>
                    <a:pt x="528630" y="67781"/>
                    <a:pt x="526070" y="69061"/>
                  </a:cubicBezTo>
                  <a:cubicBezTo>
                    <a:pt x="520209" y="71991"/>
                    <a:pt x="510124" y="72909"/>
                    <a:pt x="504639" y="73823"/>
                  </a:cubicBezTo>
                  <a:cubicBezTo>
                    <a:pt x="496400" y="71077"/>
                    <a:pt x="497040" y="72915"/>
                    <a:pt x="492732" y="64298"/>
                  </a:cubicBezTo>
                  <a:cubicBezTo>
                    <a:pt x="491609" y="62053"/>
                    <a:pt x="492126" y="58929"/>
                    <a:pt x="490351" y="57154"/>
                  </a:cubicBezTo>
                  <a:cubicBezTo>
                    <a:pt x="488576" y="55379"/>
                    <a:pt x="485588" y="55567"/>
                    <a:pt x="483207" y="54773"/>
                  </a:cubicBezTo>
                  <a:cubicBezTo>
                    <a:pt x="479238" y="55567"/>
                    <a:pt x="474715" y="54981"/>
                    <a:pt x="471301" y="57154"/>
                  </a:cubicBezTo>
                  <a:cubicBezTo>
                    <a:pt x="465619" y="60770"/>
                    <a:pt x="463404" y="69312"/>
                    <a:pt x="457014" y="71442"/>
                  </a:cubicBezTo>
                  <a:cubicBezTo>
                    <a:pt x="454633" y="72236"/>
                    <a:pt x="452155" y="72784"/>
                    <a:pt x="449870" y="73823"/>
                  </a:cubicBezTo>
                  <a:cubicBezTo>
                    <a:pt x="443407" y="76761"/>
                    <a:pt x="437555" y="81103"/>
                    <a:pt x="430820" y="83348"/>
                  </a:cubicBezTo>
                  <a:cubicBezTo>
                    <a:pt x="420571" y="86764"/>
                    <a:pt x="426111" y="85120"/>
                    <a:pt x="414151" y="88111"/>
                  </a:cubicBezTo>
                  <a:cubicBezTo>
                    <a:pt x="411770" y="89698"/>
                    <a:pt x="409869" y="92873"/>
                    <a:pt x="407007" y="92873"/>
                  </a:cubicBezTo>
                  <a:cubicBezTo>
                    <a:pt x="394817" y="92873"/>
                    <a:pt x="403216" y="83365"/>
                    <a:pt x="397482" y="78586"/>
                  </a:cubicBezTo>
                  <a:cubicBezTo>
                    <a:pt x="394373" y="75995"/>
                    <a:pt x="389545" y="76998"/>
                    <a:pt x="385576" y="76204"/>
                  </a:cubicBezTo>
                  <a:cubicBezTo>
                    <a:pt x="376951" y="70455"/>
                    <a:pt x="376977" y="68120"/>
                    <a:pt x="364145" y="73823"/>
                  </a:cubicBezTo>
                  <a:cubicBezTo>
                    <a:pt x="361068" y="75191"/>
                    <a:pt x="360258" y="80110"/>
                    <a:pt x="357001" y="80967"/>
                  </a:cubicBezTo>
                  <a:cubicBezTo>
                    <a:pt x="344624" y="84224"/>
                    <a:pt x="331592" y="84074"/>
                    <a:pt x="318901" y="85729"/>
                  </a:cubicBezTo>
                  <a:cubicBezTo>
                    <a:pt x="313335" y="86455"/>
                    <a:pt x="307788" y="87317"/>
                    <a:pt x="302232" y="88111"/>
                  </a:cubicBezTo>
                  <a:cubicBezTo>
                    <a:pt x="299057" y="87317"/>
                    <a:pt x="295021" y="88043"/>
                    <a:pt x="292707" y="85729"/>
                  </a:cubicBezTo>
                  <a:cubicBezTo>
                    <a:pt x="288621" y="81643"/>
                    <a:pt x="292031" y="73147"/>
                    <a:pt x="287945" y="69061"/>
                  </a:cubicBezTo>
                  <a:cubicBezTo>
                    <a:pt x="286170" y="67286"/>
                    <a:pt x="283182" y="67473"/>
                    <a:pt x="280801" y="66679"/>
                  </a:cubicBezTo>
                  <a:cubicBezTo>
                    <a:pt x="274451" y="67473"/>
                    <a:pt x="267765" y="66874"/>
                    <a:pt x="261751" y="69061"/>
                  </a:cubicBezTo>
                  <a:cubicBezTo>
                    <a:pt x="258586" y="70212"/>
                    <a:pt x="257194" y="74048"/>
                    <a:pt x="254607" y="76204"/>
                  </a:cubicBezTo>
                  <a:cubicBezTo>
                    <a:pt x="252409" y="78036"/>
                    <a:pt x="249662" y="79135"/>
                    <a:pt x="247464" y="80967"/>
                  </a:cubicBezTo>
                  <a:cubicBezTo>
                    <a:pt x="244877" y="83123"/>
                    <a:pt x="243161" y="86303"/>
                    <a:pt x="240320" y="88111"/>
                  </a:cubicBezTo>
                  <a:cubicBezTo>
                    <a:pt x="234330" y="91923"/>
                    <a:pt x="221270" y="97636"/>
                    <a:pt x="221270" y="97636"/>
                  </a:cubicBezTo>
                  <a:cubicBezTo>
                    <a:pt x="218095" y="96842"/>
                    <a:pt x="214753" y="96543"/>
                    <a:pt x="211745" y="95254"/>
                  </a:cubicBezTo>
                  <a:cubicBezTo>
                    <a:pt x="205941" y="92767"/>
                    <a:pt x="201750" y="87641"/>
                    <a:pt x="197457" y="83348"/>
                  </a:cubicBezTo>
                  <a:cubicBezTo>
                    <a:pt x="151618" y="85531"/>
                    <a:pt x="143284" y="87515"/>
                    <a:pt x="97445" y="83348"/>
                  </a:cubicBezTo>
                  <a:cubicBezTo>
                    <a:pt x="87828" y="82474"/>
                    <a:pt x="78420" y="80018"/>
                    <a:pt x="68870" y="78586"/>
                  </a:cubicBezTo>
                  <a:cubicBezTo>
                    <a:pt x="62541" y="77637"/>
                    <a:pt x="56170" y="76998"/>
                    <a:pt x="49820" y="76204"/>
                  </a:cubicBezTo>
                  <a:cubicBezTo>
                    <a:pt x="47805" y="74189"/>
                    <a:pt x="39398" y="64851"/>
                    <a:pt x="35532" y="64298"/>
                  </a:cubicBezTo>
                  <a:cubicBezTo>
                    <a:pt x="32292" y="63835"/>
                    <a:pt x="29207" y="65993"/>
                    <a:pt x="26007" y="66679"/>
                  </a:cubicBezTo>
                  <a:cubicBezTo>
                    <a:pt x="18092" y="68375"/>
                    <a:pt x="2195" y="71442"/>
                    <a:pt x="2195" y="71442"/>
                  </a:cubicBezTo>
                  <a:cubicBezTo>
                    <a:pt x="-2923" y="61207"/>
                    <a:pt x="2195" y="30167"/>
                    <a:pt x="4576" y="21436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EBD443A-A643-472A-9017-F72511F724C9}"/>
                </a:ext>
              </a:extLst>
            </p:cNvPr>
            <p:cNvSpPr/>
            <p:nvPr/>
          </p:nvSpPr>
          <p:spPr>
            <a:xfrm rot="10800000">
              <a:off x="3809509" y="664365"/>
              <a:ext cx="697545" cy="97636"/>
            </a:xfrm>
            <a:custGeom>
              <a:avLst/>
              <a:gdLst>
                <a:gd name="connsiteX0" fmla="*/ 4576 w 697547"/>
                <a:gd name="connsiteY0" fmla="*/ 21436 h 97636"/>
                <a:gd name="connsiteX1" fmla="*/ 16482 w 697547"/>
                <a:gd name="connsiteY1" fmla="*/ 19054 h 97636"/>
                <a:gd name="connsiteX2" fmla="*/ 23626 w 697547"/>
                <a:gd name="connsiteY2" fmla="*/ 14292 h 97636"/>
                <a:gd name="connsiteX3" fmla="*/ 35532 w 697547"/>
                <a:gd name="connsiteY3" fmla="*/ 16673 h 97636"/>
                <a:gd name="connsiteX4" fmla="*/ 37914 w 697547"/>
                <a:gd name="connsiteY4" fmla="*/ 30961 h 97636"/>
                <a:gd name="connsiteX5" fmla="*/ 66489 w 697547"/>
                <a:gd name="connsiteY5" fmla="*/ 35723 h 97636"/>
                <a:gd name="connsiteX6" fmla="*/ 71251 w 697547"/>
                <a:gd name="connsiteY6" fmla="*/ 28579 h 97636"/>
                <a:gd name="connsiteX7" fmla="*/ 78395 w 697547"/>
                <a:gd name="connsiteY7" fmla="*/ 26198 h 97636"/>
                <a:gd name="connsiteX8" fmla="*/ 111732 w 697547"/>
                <a:gd name="connsiteY8" fmla="*/ 23817 h 97636"/>
                <a:gd name="connsiteX9" fmla="*/ 118876 w 697547"/>
                <a:gd name="connsiteY9" fmla="*/ 28579 h 97636"/>
                <a:gd name="connsiteX10" fmla="*/ 130782 w 697547"/>
                <a:gd name="connsiteY10" fmla="*/ 14292 h 97636"/>
                <a:gd name="connsiteX11" fmla="*/ 137926 w 697547"/>
                <a:gd name="connsiteY11" fmla="*/ 21436 h 97636"/>
                <a:gd name="connsiteX12" fmla="*/ 142689 w 697547"/>
                <a:gd name="connsiteY12" fmla="*/ 30961 h 97636"/>
                <a:gd name="connsiteX13" fmla="*/ 149832 w 697547"/>
                <a:gd name="connsiteY13" fmla="*/ 35723 h 97636"/>
                <a:gd name="connsiteX14" fmla="*/ 156976 w 697547"/>
                <a:gd name="connsiteY14" fmla="*/ 33342 h 97636"/>
                <a:gd name="connsiteX15" fmla="*/ 171264 w 697547"/>
                <a:gd name="connsiteY15" fmla="*/ 21436 h 97636"/>
                <a:gd name="connsiteX16" fmla="*/ 178407 w 697547"/>
                <a:gd name="connsiteY16" fmla="*/ 16673 h 97636"/>
                <a:gd name="connsiteX17" fmla="*/ 185551 w 697547"/>
                <a:gd name="connsiteY17" fmla="*/ 30961 h 97636"/>
                <a:gd name="connsiteX18" fmla="*/ 192695 w 697547"/>
                <a:gd name="connsiteY18" fmla="*/ 35723 h 97636"/>
                <a:gd name="connsiteX19" fmla="*/ 209364 w 697547"/>
                <a:gd name="connsiteY19" fmla="*/ 26198 h 97636"/>
                <a:gd name="connsiteX20" fmla="*/ 218889 w 697547"/>
                <a:gd name="connsiteY20" fmla="*/ 21436 h 97636"/>
                <a:gd name="connsiteX21" fmla="*/ 237939 w 697547"/>
                <a:gd name="connsiteY21" fmla="*/ 9529 h 97636"/>
                <a:gd name="connsiteX22" fmla="*/ 247464 w 697547"/>
                <a:gd name="connsiteY22" fmla="*/ 14292 h 97636"/>
                <a:gd name="connsiteX23" fmla="*/ 254607 w 697547"/>
                <a:gd name="connsiteY23" fmla="*/ 21436 h 97636"/>
                <a:gd name="connsiteX24" fmla="*/ 268895 w 697547"/>
                <a:gd name="connsiteY24" fmla="*/ 30961 h 97636"/>
                <a:gd name="connsiteX25" fmla="*/ 283182 w 697547"/>
                <a:gd name="connsiteY25" fmla="*/ 28579 h 97636"/>
                <a:gd name="connsiteX26" fmla="*/ 299851 w 697547"/>
                <a:gd name="connsiteY26" fmla="*/ 19054 h 97636"/>
                <a:gd name="connsiteX27" fmla="*/ 311757 w 697547"/>
                <a:gd name="connsiteY27" fmla="*/ 30961 h 97636"/>
                <a:gd name="connsiteX28" fmla="*/ 326045 w 697547"/>
                <a:gd name="connsiteY28" fmla="*/ 16673 h 97636"/>
                <a:gd name="connsiteX29" fmla="*/ 333189 w 697547"/>
                <a:gd name="connsiteY29" fmla="*/ 11911 h 97636"/>
                <a:gd name="connsiteX30" fmla="*/ 366526 w 697547"/>
                <a:gd name="connsiteY30" fmla="*/ 21436 h 97636"/>
                <a:gd name="connsiteX31" fmla="*/ 373670 w 697547"/>
                <a:gd name="connsiteY31" fmla="*/ 23817 h 97636"/>
                <a:gd name="connsiteX32" fmla="*/ 387957 w 697547"/>
                <a:gd name="connsiteY32" fmla="*/ 21436 h 97636"/>
                <a:gd name="connsiteX33" fmla="*/ 395101 w 697547"/>
                <a:gd name="connsiteY33" fmla="*/ 16673 h 97636"/>
                <a:gd name="connsiteX34" fmla="*/ 404626 w 697547"/>
                <a:gd name="connsiteY34" fmla="*/ 21436 h 97636"/>
                <a:gd name="connsiteX35" fmla="*/ 418914 w 697547"/>
                <a:gd name="connsiteY35" fmla="*/ 40486 h 97636"/>
                <a:gd name="connsiteX36" fmla="*/ 440345 w 697547"/>
                <a:gd name="connsiteY36" fmla="*/ 38104 h 97636"/>
                <a:gd name="connsiteX37" fmla="*/ 464157 w 697547"/>
                <a:gd name="connsiteY37" fmla="*/ 19054 h 97636"/>
                <a:gd name="connsiteX38" fmla="*/ 487970 w 697547"/>
                <a:gd name="connsiteY38" fmla="*/ 21436 h 97636"/>
                <a:gd name="connsiteX39" fmla="*/ 495114 w 697547"/>
                <a:gd name="connsiteY39" fmla="*/ 26198 h 97636"/>
                <a:gd name="connsiteX40" fmla="*/ 504639 w 697547"/>
                <a:gd name="connsiteY40" fmla="*/ 28579 h 97636"/>
                <a:gd name="connsiteX41" fmla="*/ 545120 w 697547"/>
                <a:gd name="connsiteY41" fmla="*/ 19054 h 97636"/>
                <a:gd name="connsiteX42" fmla="*/ 552264 w 697547"/>
                <a:gd name="connsiteY42" fmla="*/ 9529 h 97636"/>
                <a:gd name="connsiteX43" fmla="*/ 587982 w 697547"/>
                <a:gd name="connsiteY43" fmla="*/ 14292 h 97636"/>
                <a:gd name="connsiteX44" fmla="*/ 595126 w 697547"/>
                <a:gd name="connsiteY44" fmla="*/ 19054 h 97636"/>
                <a:gd name="connsiteX45" fmla="*/ 633226 w 697547"/>
                <a:gd name="connsiteY45" fmla="*/ 21436 h 97636"/>
                <a:gd name="connsiteX46" fmla="*/ 642751 w 697547"/>
                <a:gd name="connsiteY46" fmla="*/ 23817 h 97636"/>
                <a:gd name="connsiteX47" fmla="*/ 649895 w 697547"/>
                <a:gd name="connsiteY47" fmla="*/ 26198 h 97636"/>
                <a:gd name="connsiteX48" fmla="*/ 668945 w 697547"/>
                <a:gd name="connsiteY48" fmla="*/ 30961 h 97636"/>
                <a:gd name="connsiteX49" fmla="*/ 685614 w 697547"/>
                <a:gd name="connsiteY49" fmla="*/ 50011 h 97636"/>
                <a:gd name="connsiteX50" fmla="*/ 678470 w 697547"/>
                <a:gd name="connsiteY50" fmla="*/ 50011 h 97636"/>
                <a:gd name="connsiteX51" fmla="*/ 640370 w 697547"/>
                <a:gd name="connsiteY51" fmla="*/ 54773 h 97636"/>
                <a:gd name="connsiteX52" fmla="*/ 614176 w 697547"/>
                <a:gd name="connsiteY52" fmla="*/ 42867 h 97636"/>
                <a:gd name="connsiteX53" fmla="*/ 611795 w 697547"/>
                <a:gd name="connsiteY53" fmla="*/ 35723 h 97636"/>
                <a:gd name="connsiteX54" fmla="*/ 604651 w 697547"/>
                <a:gd name="connsiteY54" fmla="*/ 38104 h 97636"/>
                <a:gd name="connsiteX55" fmla="*/ 597507 w 697547"/>
                <a:gd name="connsiteY55" fmla="*/ 42867 h 97636"/>
                <a:gd name="connsiteX56" fmla="*/ 587982 w 697547"/>
                <a:gd name="connsiteY56" fmla="*/ 47629 h 97636"/>
                <a:gd name="connsiteX57" fmla="*/ 568932 w 697547"/>
                <a:gd name="connsiteY57" fmla="*/ 54773 h 97636"/>
                <a:gd name="connsiteX58" fmla="*/ 561789 w 697547"/>
                <a:gd name="connsiteY58" fmla="*/ 52392 h 97636"/>
                <a:gd name="connsiteX59" fmla="*/ 547501 w 697547"/>
                <a:gd name="connsiteY59" fmla="*/ 54773 h 97636"/>
                <a:gd name="connsiteX60" fmla="*/ 540357 w 697547"/>
                <a:gd name="connsiteY60" fmla="*/ 61917 h 97636"/>
                <a:gd name="connsiteX61" fmla="*/ 533214 w 697547"/>
                <a:gd name="connsiteY61" fmla="*/ 64298 h 97636"/>
                <a:gd name="connsiteX62" fmla="*/ 526070 w 697547"/>
                <a:gd name="connsiteY62" fmla="*/ 69061 h 97636"/>
                <a:gd name="connsiteX63" fmla="*/ 504639 w 697547"/>
                <a:gd name="connsiteY63" fmla="*/ 73823 h 97636"/>
                <a:gd name="connsiteX64" fmla="*/ 492732 w 697547"/>
                <a:gd name="connsiteY64" fmla="*/ 64298 h 97636"/>
                <a:gd name="connsiteX65" fmla="*/ 490351 w 697547"/>
                <a:gd name="connsiteY65" fmla="*/ 57154 h 97636"/>
                <a:gd name="connsiteX66" fmla="*/ 483207 w 697547"/>
                <a:gd name="connsiteY66" fmla="*/ 54773 h 97636"/>
                <a:gd name="connsiteX67" fmla="*/ 471301 w 697547"/>
                <a:gd name="connsiteY67" fmla="*/ 57154 h 97636"/>
                <a:gd name="connsiteX68" fmla="*/ 457014 w 697547"/>
                <a:gd name="connsiteY68" fmla="*/ 71442 h 97636"/>
                <a:gd name="connsiteX69" fmla="*/ 449870 w 697547"/>
                <a:gd name="connsiteY69" fmla="*/ 73823 h 97636"/>
                <a:gd name="connsiteX70" fmla="*/ 430820 w 697547"/>
                <a:gd name="connsiteY70" fmla="*/ 83348 h 97636"/>
                <a:gd name="connsiteX71" fmla="*/ 414151 w 697547"/>
                <a:gd name="connsiteY71" fmla="*/ 88111 h 97636"/>
                <a:gd name="connsiteX72" fmla="*/ 407007 w 697547"/>
                <a:gd name="connsiteY72" fmla="*/ 92873 h 97636"/>
                <a:gd name="connsiteX73" fmla="*/ 397482 w 697547"/>
                <a:gd name="connsiteY73" fmla="*/ 78586 h 97636"/>
                <a:gd name="connsiteX74" fmla="*/ 385576 w 697547"/>
                <a:gd name="connsiteY74" fmla="*/ 76204 h 97636"/>
                <a:gd name="connsiteX75" fmla="*/ 364145 w 697547"/>
                <a:gd name="connsiteY75" fmla="*/ 73823 h 97636"/>
                <a:gd name="connsiteX76" fmla="*/ 357001 w 697547"/>
                <a:gd name="connsiteY76" fmla="*/ 80967 h 97636"/>
                <a:gd name="connsiteX77" fmla="*/ 318901 w 697547"/>
                <a:gd name="connsiteY77" fmla="*/ 85729 h 97636"/>
                <a:gd name="connsiteX78" fmla="*/ 302232 w 697547"/>
                <a:gd name="connsiteY78" fmla="*/ 88111 h 97636"/>
                <a:gd name="connsiteX79" fmla="*/ 292707 w 697547"/>
                <a:gd name="connsiteY79" fmla="*/ 85729 h 97636"/>
                <a:gd name="connsiteX80" fmla="*/ 287945 w 697547"/>
                <a:gd name="connsiteY80" fmla="*/ 69061 h 97636"/>
                <a:gd name="connsiteX81" fmla="*/ 280801 w 697547"/>
                <a:gd name="connsiteY81" fmla="*/ 66679 h 97636"/>
                <a:gd name="connsiteX82" fmla="*/ 261751 w 697547"/>
                <a:gd name="connsiteY82" fmla="*/ 69061 h 97636"/>
                <a:gd name="connsiteX83" fmla="*/ 254607 w 697547"/>
                <a:gd name="connsiteY83" fmla="*/ 76204 h 97636"/>
                <a:gd name="connsiteX84" fmla="*/ 247464 w 697547"/>
                <a:gd name="connsiteY84" fmla="*/ 80967 h 97636"/>
                <a:gd name="connsiteX85" fmla="*/ 240320 w 697547"/>
                <a:gd name="connsiteY85" fmla="*/ 88111 h 97636"/>
                <a:gd name="connsiteX86" fmla="*/ 221270 w 697547"/>
                <a:gd name="connsiteY86" fmla="*/ 97636 h 97636"/>
                <a:gd name="connsiteX87" fmla="*/ 211745 w 697547"/>
                <a:gd name="connsiteY87" fmla="*/ 95254 h 97636"/>
                <a:gd name="connsiteX88" fmla="*/ 197457 w 697547"/>
                <a:gd name="connsiteY88" fmla="*/ 83348 h 97636"/>
                <a:gd name="connsiteX89" fmla="*/ 97445 w 697547"/>
                <a:gd name="connsiteY89" fmla="*/ 83348 h 97636"/>
                <a:gd name="connsiteX90" fmla="*/ 68870 w 697547"/>
                <a:gd name="connsiteY90" fmla="*/ 78586 h 97636"/>
                <a:gd name="connsiteX91" fmla="*/ 49820 w 697547"/>
                <a:gd name="connsiteY91" fmla="*/ 76204 h 97636"/>
                <a:gd name="connsiteX92" fmla="*/ 35532 w 697547"/>
                <a:gd name="connsiteY92" fmla="*/ 64298 h 97636"/>
                <a:gd name="connsiteX93" fmla="*/ 26007 w 697547"/>
                <a:gd name="connsiteY93" fmla="*/ 66679 h 97636"/>
                <a:gd name="connsiteX94" fmla="*/ 2195 w 697547"/>
                <a:gd name="connsiteY94" fmla="*/ 71442 h 97636"/>
                <a:gd name="connsiteX95" fmla="*/ 4576 w 697547"/>
                <a:gd name="connsiteY95" fmla="*/ 21436 h 9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697547" h="97636">
                  <a:moveTo>
                    <a:pt x="4576" y="21436"/>
                  </a:moveTo>
                  <a:cubicBezTo>
                    <a:pt x="6957" y="12705"/>
                    <a:pt x="12692" y="20475"/>
                    <a:pt x="16482" y="19054"/>
                  </a:cubicBezTo>
                  <a:cubicBezTo>
                    <a:pt x="19162" y="18049"/>
                    <a:pt x="20786" y="14647"/>
                    <a:pt x="23626" y="14292"/>
                  </a:cubicBezTo>
                  <a:cubicBezTo>
                    <a:pt x="27642" y="13790"/>
                    <a:pt x="31563" y="15879"/>
                    <a:pt x="35532" y="16673"/>
                  </a:cubicBezTo>
                  <a:cubicBezTo>
                    <a:pt x="36326" y="21436"/>
                    <a:pt x="35953" y="26549"/>
                    <a:pt x="37914" y="30961"/>
                  </a:cubicBezTo>
                  <a:cubicBezTo>
                    <a:pt x="43667" y="43906"/>
                    <a:pt x="55527" y="36941"/>
                    <a:pt x="66489" y="35723"/>
                  </a:cubicBezTo>
                  <a:cubicBezTo>
                    <a:pt x="68076" y="33342"/>
                    <a:pt x="69016" y="30367"/>
                    <a:pt x="71251" y="28579"/>
                  </a:cubicBezTo>
                  <a:cubicBezTo>
                    <a:pt x="73211" y="27011"/>
                    <a:pt x="75902" y="26491"/>
                    <a:pt x="78395" y="26198"/>
                  </a:cubicBezTo>
                  <a:cubicBezTo>
                    <a:pt x="89459" y="24896"/>
                    <a:pt x="100620" y="24611"/>
                    <a:pt x="111732" y="23817"/>
                  </a:cubicBezTo>
                  <a:cubicBezTo>
                    <a:pt x="114113" y="25404"/>
                    <a:pt x="116043" y="28984"/>
                    <a:pt x="118876" y="28579"/>
                  </a:cubicBezTo>
                  <a:cubicBezTo>
                    <a:pt x="127959" y="27282"/>
                    <a:pt x="128696" y="20551"/>
                    <a:pt x="130782" y="14292"/>
                  </a:cubicBezTo>
                  <a:cubicBezTo>
                    <a:pt x="133163" y="16673"/>
                    <a:pt x="135968" y="18696"/>
                    <a:pt x="137926" y="21436"/>
                  </a:cubicBezTo>
                  <a:cubicBezTo>
                    <a:pt x="139989" y="24325"/>
                    <a:pt x="140416" y="28234"/>
                    <a:pt x="142689" y="30961"/>
                  </a:cubicBezTo>
                  <a:cubicBezTo>
                    <a:pt x="144521" y="33159"/>
                    <a:pt x="147451" y="34136"/>
                    <a:pt x="149832" y="35723"/>
                  </a:cubicBezTo>
                  <a:cubicBezTo>
                    <a:pt x="152213" y="34929"/>
                    <a:pt x="154731" y="34465"/>
                    <a:pt x="156976" y="33342"/>
                  </a:cubicBezTo>
                  <a:cubicBezTo>
                    <a:pt x="165840" y="28910"/>
                    <a:pt x="163369" y="28015"/>
                    <a:pt x="171264" y="21436"/>
                  </a:cubicBezTo>
                  <a:cubicBezTo>
                    <a:pt x="173462" y="19604"/>
                    <a:pt x="176026" y="18261"/>
                    <a:pt x="178407" y="16673"/>
                  </a:cubicBezTo>
                  <a:cubicBezTo>
                    <a:pt x="180344" y="22481"/>
                    <a:pt x="180937" y="26347"/>
                    <a:pt x="185551" y="30961"/>
                  </a:cubicBezTo>
                  <a:cubicBezTo>
                    <a:pt x="187575" y="32985"/>
                    <a:pt x="190314" y="34136"/>
                    <a:pt x="192695" y="35723"/>
                  </a:cubicBezTo>
                  <a:cubicBezTo>
                    <a:pt x="211144" y="31111"/>
                    <a:pt x="194085" y="37111"/>
                    <a:pt x="209364" y="26198"/>
                  </a:cubicBezTo>
                  <a:cubicBezTo>
                    <a:pt x="212253" y="24135"/>
                    <a:pt x="215879" y="23317"/>
                    <a:pt x="218889" y="21436"/>
                  </a:cubicBezTo>
                  <a:cubicBezTo>
                    <a:pt x="243629" y="5974"/>
                    <a:pt x="213795" y="21602"/>
                    <a:pt x="237939" y="9529"/>
                  </a:cubicBezTo>
                  <a:cubicBezTo>
                    <a:pt x="246260" y="-7114"/>
                    <a:pt x="239720" y="353"/>
                    <a:pt x="247464" y="14292"/>
                  </a:cubicBezTo>
                  <a:cubicBezTo>
                    <a:pt x="249099" y="17236"/>
                    <a:pt x="251949" y="19369"/>
                    <a:pt x="254607" y="21436"/>
                  </a:cubicBezTo>
                  <a:cubicBezTo>
                    <a:pt x="259125" y="24950"/>
                    <a:pt x="268895" y="30961"/>
                    <a:pt x="268895" y="30961"/>
                  </a:cubicBezTo>
                  <a:cubicBezTo>
                    <a:pt x="273657" y="30167"/>
                    <a:pt x="279165" y="31257"/>
                    <a:pt x="283182" y="28579"/>
                  </a:cubicBezTo>
                  <a:cubicBezTo>
                    <a:pt x="301639" y="16274"/>
                    <a:pt x="279027" y="13849"/>
                    <a:pt x="299851" y="19054"/>
                  </a:cubicBezTo>
                  <a:cubicBezTo>
                    <a:pt x="305408" y="35723"/>
                    <a:pt x="299851" y="34930"/>
                    <a:pt x="311757" y="30961"/>
                  </a:cubicBezTo>
                  <a:cubicBezTo>
                    <a:pt x="328596" y="19734"/>
                    <a:pt x="308319" y="34398"/>
                    <a:pt x="326045" y="16673"/>
                  </a:cubicBezTo>
                  <a:cubicBezTo>
                    <a:pt x="328069" y="14649"/>
                    <a:pt x="330808" y="13498"/>
                    <a:pt x="333189" y="11911"/>
                  </a:cubicBezTo>
                  <a:cubicBezTo>
                    <a:pt x="352480" y="15769"/>
                    <a:pt x="341253" y="13012"/>
                    <a:pt x="366526" y="21436"/>
                  </a:cubicBezTo>
                  <a:lnTo>
                    <a:pt x="373670" y="23817"/>
                  </a:lnTo>
                  <a:cubicBezTo>
                    <a:pt x="378432" y="23023"/>
                    <a:pt x="383377" y="22963"/>
                    <a:pt x="387957" y="21436"/>
                  </a:cubicBezTo>
                  <a:cubicBezTo>
                    <a:pt x="390672" y="20531"/>
                    <a:pt x="392239" y="16673"/>
                    <a:pt x="395101" y="16673"/>
                  </a:cubicBezTo>
                  <a:cubicBezTo>
                    <a:pt x="398651" y="16673"/>
                    <a:pt x="401451" y="19848"/>
                    <a:pt x="404626" y="21436"/>
                  </a:cubicBezTo>
                  <a:cubicBezTo>
                    <a:pt x="405549" y="22974"/>
                    <a:pt x="414285" y="39715"/>
                    <a:pt x="418914" y="40486"/>
                  </a:cubicBezTo>
                  <a:cubicBezTo>
                    <a:pt x="426004" y="41668"/>
                    <a:pt x="433201" y="38898"/>
                    <a:pt x="440345" y="38104"/>
                  </a:cubicBezTo>
                  <a:cubicBezTo>
                    <a:pt x="457142" y="21307"/>
                    <a:pt x="448608" y="26829"/>
                    <a:pt x="464157" y="19054"/>
                  </a:cubicBezTo>
                  <a:cubicBezTo>
                    <a:pt x="472095" y="19848"/>
                    <a:pt x="480197" y="19642"/>
                    <a:pt x="487970" y="21436"/>
                  </a:cubicBezTo>
                  <a:cubicBezTo>
                    <a:pt x="490759" y="22080"/>
                    <a:pt x="492483" y="25071"/>
                    <a:pt x="495114" y="26198"/>
                  </a:cubicBezTo>
                  <a:cubicBezTo>
                    <a:pt x="498122" y="27487"/>
                    <a:pt x="501464" y="27785"/>
                    <a:pt x="504639" y="28579"/>
                  </a:cubicBezTo>
                  <a:cubicBezTo>
                    <a:pt x="533774" y="26498"/>
                    <a:pt x="532384" y="33912"/>
                    <a:pt x="545120" y="19054"/>
                  </a:cubicBezTo>
                  <a:cubicBezTo>
                    <a:pt x="547703" y="16041"/>
                    <a:pt x="549883" y="12704"/>
                    <a:pt x="552264" y="9529"/>
                  </a:cubicBezTo>
                  <a:cubicBezTo>
                    <a:pt x="556170" y="9884"/>
                    <a:pt x="579488" y="10652"/>
                    <a:pt x="587982" y="14292"/>
                  </a:cubicBezTo>
                  <a:cubicBezTo>
                    <a:pt x="590613" y="15419"/>
                    <a:pt x="592299" y="18608"/>
                    <a:pt x="595126" y="19054"/>
                  </a:cubicBezTo>
                  <a:cubicBezTo>
                    <a:pt x="607695" y="21039"/>
                    <a:pt x="620526" y="20642"/>
                    <a:pt x="633226" y="21436"/>
                  </a:cubicBezTo>
                  <a:cubicBezTo>
                    <a:pt x="636401" y="22230"/>
                    <a:pt x="639604" y="22918"/>
                    <a:pt x="642751" y="23817"/>
                  </a:cubicBezTo>
                  <a:cubicBezTo>
                    <a:pt x="645165" y="24507"/>
                    <a:pt x="647473" y="25538"/>
                    <a:pt x="649895" y="26198"/>
                  </a:cubicBezTo>
                  <a:cubicBezTo>
                    <a:pt x="656210" y="27920"/>
                    <a:pt x="668945" y="30961"/>
                    <a:pt x="668945" y="30961"/>
                  </a:cubicBezTo>
                  <a:cubicBezTo>
                    <a:pt x="685955" y="42301"/>
                    <a:pt x="681843" y="34933"/>
                    <a:pt x="685614" y="50011"/>
                  </a:cubicBezTo>
                  <a:cubicBezTo>
                    <a:pt x="706078" y="45917"/>
                    <a:pt x="697927" y="47849"/>
                    <a:pt x="678470" y="50011"/>
                  </a:cubicBezTo>
                  <a:cubicBezTo>
                    <a:pt x="644115" y="53829"/>
                    <a:pt x="665998" y="50502"/>
                    <a:pt x="640370" y="54773"/>
                  </a:cubicBezTo>
                  <a:cubicBezTo>
                    <a:pt x="622491" y="50800"/>
                    <a:pt x="620517" y="55548"/>
                    <a:pt x="614176" y="42867"/>
                  </a:cubicBezTo>
                  <a:cubicBezTo>
                    <a:pt x="613053" y="40622"/>
                    <a:pt x="612589" y="38104"/>
                    <a:pt x="611795" y="35723"/>
                  </a:cubicBezTo>
                  <a:cubicBezTo>
                    <a:pt x="609414" y="36517"/>
                    <a:pt x="606896" y="36981"/>
                    <a:pt x="604651" y="38104"/>
                  </a:cubicBezTo>
                  <a:cubicBezTo>
                    <a:pt x="602091" y="39384"/>
                    <a:pt x="599992" y="41447"/>
                    <a:pt x="597507" y="42867"/>
                  </a:cubicBezTo>
                  <a:cubicBezTo>
                    <a:pt x="594425" y="44628"/>
                    <a:pt x="591157" y="46042"/>
                    <a:pt x="587982" y="47629"/>
                  </a:cubicBezTo>
                  <a:cubicBezTo>
                    <a:pt x="563895" y="71718"/>
                    <a:pt x="580736" y="64216"/>
                    <a:pt x="568932" y="54773"/>
                  </a:cubicBezTo>
                  <a:cubicBezTo>
                    <a:pt x="566972" y="53205"/>
                    <a:pt x="564170" y="53186"/>
                    <a:pt x="561789" y="52392"/>
                  </a:cubicBezTo>
                  <a:cubicBezTo>
                    <a:pt x="557026" y="53186"/>
                    <a:pt x="551913" y="52812"/>
                    <a:pt x="547501" y="54773"/>
                  </a:cubicBezTo>
                  <a:cubicBezTo>
                    <a:pt x="544424" y="56141"/>
                    <a:pt x="543159" y="60049"/>
                    <a:pt x="540357" y="61917"/>
                  </a:cubicBezTo>
                  <a:cubicBezTo>
                    <a:pt x="538269" y="63309"/>
                    <a:pt x="535595" y="63504"/>
                    <a:pt x="533214" y="64298"/>
                  </a:cubicBezTo>
                  <a:cubicBezTo>
                    <a:pt x="530833" y="65886"/>
                    <a:pt x="528630" y="67781"/>
                    <a:pt x="526070" y="69061"/>
                  </a:cubicBezTo>
                  <a:cubicBezTo>
                    <a:pt x="520209" y="71991"/>
                    <a:pt x="510124" y="72909"/>
                    <a:pt x="504639" y="73823"/>
                  </a:cubicBezTo>
                  <a:cubicBezTo>
                    <a:pt x="496400" y="71077"/>
                    <a:pt x="497040" y="72915"/>
                    <a:pt x="492732" y="64298"/>
                  </a:cubicBezTo>
                  <a:cubicBezTo>
                    <a:pt x="491609" y="62053"/>
                    <a:pt x="492126" y="58929"/>
                    <a:pt x="490351" y="57154"/>
                  </a:cubicBezTo>
                  <a:cubicBezTo>
                    <a:pt x="488576" y="55379"/>
                    <a:pt x="485588" y="55567"/>
                    <a:pt x="483207" y="54773"/>
                  </a:cubicBezTo>
                  <a:cubicBezTo>
                    <a:pt x="479238" y="55567"/>
                    <a:pt x="474715" y="54981"/>
                    <a:pt x="471301" y="57154"/>
                  </a:cubicBezTo>
                  <a:cubicBezTo>
                    <a:pt x="465619" y="60770"/>
                    <a:pt x="463404" y="69312"/>
                    <a:pt x="457014" y="71442"/>
                  </a:cubicBezTo>
                  <a:cubicBezTo>
                    <a:pt x="454633" y="72236"/>
                    <a:pt x="452155" y="72784"/>
                    <a:pt x="449870" y="73823"/>
                  </a:cubicBezTo>
                  <a:cubicBezTo>
                    <a:pt x="443407" y="76761"/>
                    <a:pt x="437555" y="81103"/>
                    <a:pt x="430820" y="83348"/>
                  </a:cubicBezTo>
                  <a:cubicBezTo>
                    <a:pt x="420571" y="86764"/>
                    <a:pt x="426111" y="85120"/>
                    <a:pt x="414151" y="88111"/>
                  </a:cubicBezTo>
                  <a:cubicBezTo>
                    <a:pt x="411770" y="89698"/>
                    <a:pt x="409869" y="92873"/>
                    <a:pt x="407007" y="92873"/>
                  </a:cubicBezTo>
                  <a:cubicBezTo>
                    <a:pt x="394817" y="92873"/>
                    <a:pt x="403216" y="83365"/>
                    <a:pt x="397482" y="78586"/>
                  </a:cubicBezTo>
                  <a:cubicBezTo>
                    <a:pt x="394373" y="75995"/>
                    <a:pt x="389545" y="76998"/>
                    <a:pt x="385576" y="76204"/>
                  </a:cubicBezTo>
                  <a:cubicBezTo>
                    <a:pt x="376951" y="70455"/>
                    <a:pt x="376977" y="68120"/>
                    <a:pt x="364145" y="73823"/>
                  </a:cubicBezTo>
                  <a:cubicBezTo>
                    <a:pt x="361068" y="75191"/>
                    <a:pt x="360258" y="80110"/>
                    <a:pt x="357001" y="80967"/>
                  </a:cubicBezTo>
                  <a:cubicBezTo>
                    <a:pt x="344624" y="84224"/>
                    <a:pt x="331592" y="84074"/>
                    <a:pt x="318901" y="85729"/>
                  </a:cubicBezTo>
                  <a:cubicBezTo>
                    <a:pt x="313335" y="86455"/>
                    <a:pt x="307788" y="87317"/>
                    <a:pt x="302232" y="88111"/>
                  </a:cubicBezTo>
                  <a:cubicBezTo>
                    <a:pt x="299057" y="87317"/>
                    <a:pt x="295021" y="88043"/>
                    <a:pt x="292707" y="85729"/>
                  </a:cubicBezTo>
                  <a:cubicBezTo>
                    <a:pt x="288621" y="81643"/>
                    <a:pt x="292031" y="73147"/>
                    <a:pt x="287945" y="69061"/>
                  </a:cubicBezTo>
                  <a:cubicBezTo>
                    <a:pt x="286170" y="67286"/>
                    <a:pt x="283182" y="67473"/>
                    <a:pt x="280801" y="66679"/>
                  </a:cubicBezTo>
                  <a:cubicBezTo>
                    <a:pt x="274451" y="67473"/>
                    <a:pt x="267765" y="66874"/>
                    <a:pt x="261751" y="69061"/>
                  </a:cubicBezTo>
                  <a:cubicBezTo>
                    <a:pt x="258586" y="70212"/>
                    <a:pt x="257194" y="74048"/>
                    <a:pt x="254607" y="76204"/>
                  </a:cubicBezTo>
                  <a:cubicBezTo>
                    <a:pt x="252409" y="78036"/>
                    <a:pt x="249662" y="79135"/>
                    <a:pt x="247464" y="80967"/>
                  </a:cubicBezTo>
                  <a:cubicBezTo>
                    <a:pt x="244877" y="83123"/>
                    <a:pt x="243161" y="86303"/>
                    <a:pt x="240320" y="88111"/>
                  </a:cubicBezTo>
                  <a:cubicBezTo>
                    <a:pt x="234330" y="91923"/>
                    <a:pt x="221270" y="97636"/>
                    <a:pt x="221270" y="97636"/>
                  </a:cubicBezTo>
                  <a:cubicBezTo>
                    <a:pt x="218095" y="96842"/>
                    <a:pt x="214753" y="96543"/>
                    <a:pt x="211745" y="95254"/>
                  </a:cubicBezTo>
                  <a:cubicBezTo>
                    <a:pt x="205941" y="92767"/>
                    <a:pt x="201750" y="87641"/>
                    <a:pt x="197457" y="83348"/>
                  </a:cubicBezTo>
                  <a:cubicBezTo>
                    <a:pt x="151618" y="85531"/>
                    <a:pt x="143284" y="87515"/>
                    <a:pt x="97445" y="83348"/>
                  </a:cubicBezTo>
                  <a:cubicBezTo>
                    <a:pt x="87828" y="82474"/>
                    <a:pt x="78420" y="80018"/>
                    <a:pt x="68870" y="78586"/>
                  </a:cubicBezTo>
                  <a:cubicBezTo>
                    <a:pt x="62541" y="77637"/>
                    <a:pt x="56170" y="76998"/>
                    <a:pt x="49820" y="76204"/>
                  </a:cubicBezTo>
                  <a:cubicBezTo>
                    <a:pt x="47805" y="74189"/>
                    <a:pt x="39398" y="64851"/>
                    <a:pt x="35532" y="64298"/>
                  </a:cubicBezTo>
                  <a:cubicBezTo>
                    <a:pt x="32292" y="63835"/>
                    <a:pt x="29207" y="65993"/>
                    <a:pt x="26007" y="66679"/>
                  </a:cubicBezTo>
                  <a:cubicBezTo>
                    <a:pt x="18092" y="68375"/>
                    <a:pt x="2195" y="71442"/>
                    <a:pt x="2195" y="71442"/>
                  </a:cubicBezTo>
                  <a:cubicBezTo>
                    <a:pt x="-2923" y="61207"/>
                    <a:pt x="2195" y="30167"/>
                    <a:pt x="4576" y="21436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93F15B0-4EC8-4FB8-9A83-D7CA5D50BB50}"/>
                </a:ext>
              </a:extLst>
            </p:cNvPr>
            <p:cNvSpPr/>
            <p:nvPr/>
          </p:nvSpPr>
          <p:spPr>
            <a:xfrm>
              <a:off x="4498182" y="664364"/>
              <a:ext cx="91440" cy="952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B44FD9C-5F66-441C-BFF9-72D6F1EB296E}"/>
              </a:ext>
            </a:extLst>
          </p:cNvPr>
          <p:cNvGrpSpPr/>
          <p:nvPr/>
        </p:nvGrpSpPr>
        <p:grpSpPr>
          <a:xfrm>
            <a:off x="4884625" y="3587138"/>
            <a:ext cx="2255914" cy="300082"/>
            <a:chOff x="6320280" y="6566867"/>
            <a:chExt cx="3007885" cy="400108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40BA5D2-5B6A-43FB-8DE3-2CE465F39189}"/>
                </a:ext>
              </a:extLst>
            </p:cNvPr>
            <p:cNvCxnSpPr/>
            <p:nvPr/>
          </p:nvCxnSpPr>
          <p:spPr>
            <a:xfrm>
              <a:off x="6320280" y="6751533"/>
              <a:ext cx="3007885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2BA1479-EF0C-4B44-9DC2-62869A535730}"/>
                </a:ext>
              </a:extLst>
            </p:cNvPr>
            <p:cNvSpPr txBox="1"/>
            <p:nvPr/>
          </p:nvSpPr>
          <p:spPr>
            <a:xfrm>
              <a:off x="7417893" y="6566867"/>
              <a:ext cx="985740" cy="4001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15-20 ft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0A1E3D-EC8F-42F7-B696-79CBCEC21B92}"/>
              </a:ext>
            </a:extLst>
          </p:cNvPr>
          <p:cNvGrpSpPr/>
          <p:nvPr/>
        </p:nvGrpSpPr>
        <p:grpSpPr>
          <a:xfrm>
            <a:off x="2403246" y="3128867"/>
            <a:ext cx="4545898" cy="315441"/>
            <a:chOff x="3163253" y="5951060"/>
            <a:chExt cx="6061197" cy="420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81F9D7-2299-41C0-A2E9-3A9D42950F6E}"/>
                </a:ext>
              </a:extLst>
            </p:cNvPr>
            <p:cNvGrpSpPr/>
            <p:nvPr/>
          </p:nvGrpSpPr>
          <p:grpSpPr>
            <a:xfrm>
              <a:off x="3163253" y="6121921"/>
              <a:ext cx="6061197" cy="97789"/>
              <a:chOff x="4724342" y="843709"/>
              <a:chExt cx="1737299" cy="28029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256D9DB-C56A-4249-86C4-6933F2BB0DD2}"/>
                  </a:ext>
                </a:extLst>
              </p:cNvPr>
              <p:cNvSpPr/>
              <p:nvPr/>
            </p:nvSpPr>
            <p:spPr>
              <a:xfrm>
                <a:off x="5640110" y="843709"/>
                <a:ext cx="821531" cy="28029"/>
              </a:xfrm>
              <a:custGeom>
                <a:avLst/>
                <a:gdLst>
                  <a:gd name="connsiteX0" fmla="*/ 0 w 821531"/>
                  <a:gd name="connsiteY0" fmla="*/ 28575 h 73903"/>
                  <a:gd name="connsiteX1" fmla="*/ 42863 w 821531"/>
                  <a:gd name="connsiteY1" fmla="*/ 26194 h 73903"/>
                  <a:gd name="connsiteX2" fmla="*/ 71438 w 821531"/>
                  <a:gd name="connsiteY2" fmla="*/ 23813 h 73903"/>
                  <a:gd name="connsiteX3" fmla="*/ 76200 w 821531"/>
                  <a:gd name="connsiteY3" fmla="*/ 33338 h 73903"/>
                  <a:gd name="connsiteX4" fmla="*/ 90488 w 821531"/>
                  <a:gd name="connsiteY4" fmla="*/ 42863 h 73903"/>
                  <a:gd name="connsiteX5" fmla="*/ 100013 w 821531"/>
                  <a:gd name="connsiteY5" fmla="*/ 28575 h 73903"/>
                  <a:gd name="connsiteX6" fmla="*/ 104775 w 821531"/>
                  <a:gd name="connsiteY6" fmla="*/ 21432 h 73903"/>
                  <a:gd name="connsiteX7" fmla="*/ 109538 w 821531"/>
                  <a:gd name="connsiteY7" fmla="*/ 30957 h 73903"/>
                  <a:gd name="connsiteX8" fmla="*/ 133350 w 821531"/>
                  <a:gd name="connsiteY8" fmla="*/ 33338 h 73903"/>
                  <a:gd name="connsiteX9" fmla="*/ 142875 w 821531"/>
                  <a:gd name="connsiteY9" fmla="*/ 30957 h 73903"/>
                  <a:gd name="connsiteX10" fmla="*/ 150019 w 821531"/>
                  <a:gd name="connsiteY10" fmla="*/ 47625 h 73903"/>
                  <a:gd name="connsiteX11" fmla="*/ 157163 w 821531"/>
                  <a:gd name="connsiteY11" fmla="*/ 50007 h 73903"/>
                  <a:gd name="connsiteX12" fmla="*/ 169069 w 821531"/>
                  <a:gd name="connsiteY12" fmla="*/ 38100 h 73903"/>
                  <a:gd name="connsiteX13" fmla="*/ 176213 w 821531"/>
                  <a:gd name="connsiteY13" fmla="*/ 33338 h 73903"/>
                  <a:gd name="connsiteX14" fmla="*/ 250031 w 821531"/>
                  <a:gd name="connsiteY14" fmla="*/ 35719 h 73903"/>
                  <a:gd name="connsiteX15" fmla="*/ 269081 w 821531"/>
                  <a:gd name="connsiteY15" fmla="*/ 38100 h 73903"/>
                  <a:gd name="connsiteX16" fmla="*/ 285750 w 821531"/>
                  <a:gd name="connsiteY16" fmla="*/ 26194 h 73903"/>
                  <a:gd name="connsiteX17" fmla="*/ 297656 w 821531"/>
                  <a:gd name="connsiteY17" fmla="*/ 23813 h 73903"/>
                  <a:gd name="connsiteX18" fmla="*/ 304800 w 821531"/>
                  <a:gd name="connsiteY18" fmla="*/ 19050 h 73903"/>
                  <a:gd name="connsiteX19" fmla="*/ 309563 w 821531"/>
                  <a:gd name="connsiteY19" fmla="*/ 11907 h 73903"/>
                  <a:gd name="connsiteX20" fmla="*/ 321469 w 821531"/>
                  <a:gd name="connsiteY20" fmla="*/ 14288 h 73903"/>
                  <a:gd name="connsiteX21" fmla="*/ 326231 w 821531"/>
                  <a:gd name="connsiteY21" fmla="*/ 21432 h 73903"/>
                  <a:gd name="connsiteX22" fmla="*/ 328613 w 821531"/>
                  <a:gd name="connsiteY22" fmla="*/ 30957 h 73903"/>
                  <a:gd name="connsiteX23" fmla="*/ 335756 w 821531"/>
                  <a:gd name="connsiteY23" fmla="*/ 33338 h 73903"/>
                  <a:gd name="connsiteX24" fmla="*/ 366713 w 821531"/>
                  <a:gd name="connsiteY24" fmla="*/ 35719 h 73903"/>
                  <a:gd name="connsiteX25" fmla="*/ 376238 w 821531"/>
                  <a:gd name="connsiteY25" fmla="*/ 45244 h 73903"/>
                  <a:gd name="connsiteX26" fmla="*/ 388144 w 821531"/>
                  <a:gd name="connsiteY26" fmla="*/ 50007 h 73903"/>
                  <a:gd name="connsiteX27" fmla="*/ 423863 w 821531"/>
                  <a:gd name="connsiteY27" fmla="*/ 42863 h 73903"/>
                  <a:gd name="connsiteX28" fmla="*/ 428625 w 821531"/>
                  <a:gd name="connsiteY28" fmla="*/ 35719 h 73903"/>
                  <a:gd name="connsiteX29" fmla="*/ 552450 w 821531"/>
                  <a:gd name="connsiteY29" fmla="*/ 35719 h 73903"/>
                  <a:gd name="connsiteX30" fmla="*/ 559594 w 821531"/>
                  <a:gd name="connsiteY30" fmla="*/ 30957 h 73903"/>
                  <a:gd name="connsiteX31" fmla="*/ 573881 w 821531"/>
                  <a:gd name="connsiteY31" fmla="*/ 19050 h 73903"/>
                  <a:gd name="connsiteX32" fmla="*/ 581025 w 821531"/>
                  <a:gd name="connsiteY32" fmla="*/ 21432 h 73903"/>
                  <a:gd name="connsiteX33" fmla="*/ 585788 w 821531"/>
                  <a:gd name="connsiteY33" fmla="*/ 35719 h 73903"/>
                  <a:gd name="connsiteX34" fmla="*/ 592931 w 821531"/>
                  <a:gd name="connsiteY34" fmla="*/ 40482 h 73903"/>
                  <a:gd name="connsiteX35" fmla="*/ 600075 w 821531"/>
                  <a:gd name="connsiteY35" fmla="*/ 38100 h 73903"/>
                  <a:gd name="connsiteX36" fmla="*/ 621506 w 821531"/>
                  <a:gd name="connsiteY36" fmla="*/ 26194 h 73903"/>
                  <a:gd name="connsiteX37" fmla="*/ 635794 w 821531"/>
                  <a:gd name="connsiteY37" fmla="*/ 28575 h 73903"/>
                  <a:gd name="connsiteX38" fmla="*/ 642938 w 821531"/>
                  <a:gd name="connsiteY38" fmla="*/ 30957 h 73903"/>
                  <a:gd name="connsiteX39" fmla="*/ 661988 w 821531"/>
                  <a:gd name="connsiteY39" fmla="*/ 19050 h 73903"/>
                  <a:gd name="connsiteX40" fmla="*/ 669131 w 821531"/>
                  <a:gd name="connsiteY40" fmla="*/ 9525 h 73903"/>
                  <a:gd name="connsiteX41" fmla="*/ 685800 w 821531"/>
                  <a:gd name="connsiteY41" fmla="*/ 0 h 73903"/>
                  <a:gd name="connsiteX42" fmla="*/ 692944 w 821531"/>
                  <a:gd name="connsiteY42" fmla="*/ 4763 h 73903"/>
                  <a:gd name="connsiteX43" fmla="*/ 695325 w 821531"/>
                  <a:gd name="connsiteY43" fmla="*/ 11907 h 73903"/>
                  <a:gd name="connsiteX44" fmla="*/ 700088 w 821531"/>
                  <a:gd name="connsiteY44" fmla="*/ 23813 h 73903"/>
                  <a:gd name="connsiteX45" fmla="*/ 716756 w 821531"/>
                  <a:gd name="connsiteY45" fmla="*/ 19050 h 73903"/>
                  <a:gd name="connsiteX46" fmla="*/ 731044 w 821531"/>
                  <a:gd name="connsiteY46" fmla="*/ 23813 h 73903"/>
                  <a:gd name="connsiteX47" fmla="*/ 766763 w 821531"/>
                  <a:gd name="connsiteY47" fmla="*/ 26194 h 73903"/>
                  <a:gd name="connsiteX48" fmla="*/ 773906 w 821531"/>
                  <a:gd name="connsiteY48" fmla="*/ 28575 h 73903"/>
                  <a:gd name="connsiteX49" fmla="*/ 788194 w 821531"/>
                  <a:gd name="connsiteY49" fmla="*/ 23813 h 73903"/>
                  <a:gd name="connsiteX50" fmla="*/ 797719 w 821531"/>
                  <a:gd name="connsiteY50" fmla="*/ 21432 h 73903"/>
                  <a:gd name="connsiteX51" fmla="*/ 807244 w 821531"/>
                  <a:gd name="connsiteY51" fmla="*/ 16669 h 73903"/>
                  <a:gd name="connsiteX52" fmla="*/ 812006 w 821531"/>
                  <a:gd name="connsiteY52" fmla="*/ 30957 h 73903"/>
                  <a:gd name="connsiteX53" fmla="*/ 814388 w 821531"/>
                  <a:gd name="connsiteY53" fmla="*/ 38100 h 73903"/>
                  <a:gd name="connsiteX54" fmla="*/ 821531 w 821531"/>
                  <a:gd name="connsiteY54" fmla="*/ 40482 h 73903"/>
                  <a:gd name="connsiteX55" fmla="*/ 814388 w 821531"/>
                  <a:gd name="connsiteY55" fmla="*/ 45244 h 73903"/>
                  <a:gd name="connsiteX56" fmla="*/ 804863 w 821531"/>
                  <a:gd name="connsiteY56" fmla="*/ 40482 h 73903"/>
                  <a:gd name="connsiteX57" fmla="*/ 795338 w 821531"/>
                  <a:gd name="connsiteY57" fmla="*/ 38100 h 73903"/>
                  <a:gd name="connsiteX58" fmla="*/ 769144 w 821531"/>
                  <a:gd name="connsiteY58" fmla="*/ 40482 h 73903"/>
                  <a:gd name="connsiteX59" fmla="*/ 764381 w 821531"/>
                  <a:gd name="connsiteY59" fmla="*/ 47625 h 73903"/>
                  <a:gd name="connsiteX60" fmla="*/ 757238 w 821531"/>
                  <a:gd name="connsiteY60" fmla="*/ 52388 h 73903"/>
                  <a:gd name="connsiteX61" fmla="*/ 750094 w 821531"/>
                  <a:gd name="connsiteY61" fmla="*/ 50007 h 73903"/>
                  <a:gd name="connsiteX62" fmla="*/ 735806 w 821531"/>
                  <a:gd name="connsiteY62" fmla="*/ 40482 h 73903"/>
                  <a:gd name="connsiteX63" fmla="*/ 719138 w 821531"/>
                  <a:gd name="connsiteY63" fmla="*/ 35719 h 73903"/>
                  <a:gd name="connsiteX64" fmla="*/ 669131 w 821531"/>
                  <a:gd name="connsiteY64" fmla="*/ 38100 h 73903"/>
                  <a:gd name="connsiteX65" fmla="*/ 647700 w 821531"/>
                  <a:gd name="connsiteY65" fmla="*/ 47625 h 73903"/>
                  <a:gd name="connsiteX66" fmla="*/ 645319 w 821531"/>
                  <a:gd name="connsiteY66" fmla="*/ 57150 h 73903"/>
                  <a:gd name="connsiteX67" fmla="*/ 638175 w 821531"/>
                  <a:gd name="connsiteY67" fmla="*/ 59532 h 73903"/>
                  <a:gd name="connsiteX68" fmla="*/ 607219 w 821531"/>
                  <a:gd name="connsiteY68" fmla="*/ 57150 h 73903"/>
                  <a:gd name="connsiteX69" fmla="*/ 597694 w 821531"/>
                  <a:gd name="connsiteY69" fmla="*/ 52388 h 73903"/>
                  <a:gd name="connsiteX70" fmla="*/ 590550 w 821531"/>
                  <a:gd name="connsiteY70" fmla="*/ 50007 h 73903"/>
                  <a:gd name="connsiteX71" fmla="*/ 583406 w 821531"/>
                  <a:gd name="connsiteY71" fmla="*/ 45244 h 73903"/>
                  <a:gd name="connsiteX72" fmla="*/ 557213 w 821531"/>
                  <a:gd name="connsiteY72" fmla="*/ 47625 h 73903"/>
                  <a:gd name="connsiteX73" fmla="*/ 542925 w 821531"/>
                  <a:gd name="connsiteY73" fmla="*/ 57150 h 73903"/>
                  <a:gd name="connsiteX74" fmla="*/ 523875 w 821531"/>
                  <a:gd name="connsiteY74" fmla="*/ 61913 h 73903"/>
                  <a:gd name="connsiteX75" fmla="*/ 502444 w 821531"/>
                  <a:gd name="connsiteY75" fmla="*/ 59532 h 73903"/>
                  <a:gd name="connsiteX76" fmla="*/ 500063 w 821531"/>
                  <a:gd name="connsiteY76" fmla="*/ 52388 h 73903"/>
                  <a:gd name="connsiteX77" fmla="*/ 495300 w 821531"/>
                  <a:gd name="connsiteY77" fmla="*/ 45244 h 73903"/>
                  <a:gd name="connsiteX78" fmla="*/ 485775 w 821531"/>
                  <a:gd name="connsiteY78" fmla="*/ 59532 h 73903"/>
                  <a:gd name="connsiteX79" fmla="*/ 478631 w 821531"/>
                  <a:gd name="connsiteY79" fmla="*/ 61913 h 73903"/>
                  <a:gd name="connsiteX80" fmla="*/ 476250 w 821531"/>
                  <a:gd name="connsiteY80" fmla="*/ 71438 h 73903"/>
                  <a:gd name="connsiteX81" fmla="*/ 457200 w 821531"/>
                  <a:gd name="connsiteY81" fmla="*/ 64294 h 73903"/>
                  <a:gd name="connsiteX82" fmla="*/ 452438 w 821531"/>
                  <a:gd name="connsiteY82" fmla="*/ 57150 h 73903"/>
                  <a:gd name="connsiteX83" fmla="*/ 438150 w 821531"/>
                  <a:gd name="connsiteY83" fmla="*/ 57150 h 73903"/>
                  <a:gd name="connsiteX84" fmla="*/ 416719 w 821531"/>
                  <a:gd name="connsiteY84" fmla="*/ 59532 h 73903"/>
                  <a:gd name="connsiteX85" fmla="*/ 352425 w 821531"/>
                  <a:gd name="connsiteY85" fmla="*/ 57150 h 73903"/>
                  <a:gd name="connsiteX86" fmla="*/ 345281 w 821531"/>
                  <a:gd name="connsiteY86" fmla="*/ 54769 h 73903"/>
                  <a:gd name="connsiteX87" fmla="*/ 342900 w 821531"/>
                  <a:gd name="connsiteY87" fmla="*/ 45244 h 73903"/>
                  <a:gd name="connsiteX88" fmla="*/ 333375 w 821531"/>
                  <a:gd name="connsiteY88" fmla="*/ 50007 h 73903"/>
                  <a:gd name="connsiteX89" fmla="*/ 311944 w 821531"/>
                  <a:gd name="connsiteY89" fmla="*/ 54769 h 73903"/>
                  <a:gd name="connsiteX90" fmla="*/ 297656 w 821531"/>
                  <a:gd name="connsiteY90" fmla="*/ 61913 h 73903"/>
                  <a:gd name="connsiteX91" fmla="*/ 292894 w 821531"/>
                  <a:gd name="connsiteY91" fmla="*/ 54769 h 73903"/>
                  <a:gd name="connsiteX92" fmla="*/ 285750 w 821531"/>
                  <a:gd name="connsiteY92" fmla="*/ 50007 h 73903"/>
                  <a:gd name="connsiteX93" fmla="*/ 273844 w 821531"/>
                  <a:gd name="connsiteY93" fmla="*/ 54769 h 73903"/>
                  <a:gd name="connsiteX94" fmla="*/ 261938 w 821531"/>
                  <a:gd name="connsiteY94" fmla="*/ 64294 h 73903"/>
                  <a:gd name="connsiteX95" fmla="*/ 245269 w 821531"/>
                  <a:gd name="connsiteY95" fmla="*/ 71438 h 73903"/>
                  <a:gd name="connsiteX96" fmla="*/ 235744 w 821531"/>
                  <a:gd name="connsiteY96" fmla="*/ 69057 h 73903"/>
                  <a:gd name="connsiteX97" fmla="*/ 226219 w 821531"/>
                  <a:gd name="connsiteY97" fmla="*/ 59532 h 73903"/>
                  <a:gd name="connsiteX98" fmla="*/ 219075 w 821531"/>
                  <a:gd name="connsiteY98" fmla="*/ 52388 h 73903"/>
                  <a:gd name="connsiteX99" fmla="*/ 211931 w 821531"/>
                  <a:gd name="connsiteY99" fmla="*/ 47625 h 73903"/>
                  <a:gd name="connsiteX100" fmla="*/ 204788 w 821531"/>
                  <a:gd name="connsiteY100" fmla="*/ 54769 h 73903"/>
                  <a:gd name="connsiteX101" fmla="*/ 200025 w 821531"/>
                  <a:gd name="connsiteY101" fmla="*/ 61913 h 73903"/>
                  <a:gd name="connsiteX102" fmla="*/ 183356 w 821531"/>
                  <a:gd name="connsiteY102" fmla="*/ 66675 h 73903"/>
                  <a:gd name="connsiteX103" fmla="*/ 164306 w 821531"/>
                  <a:gd name="connsiteY103" fmla="*/ 73819 h 73903"/>
                  <a:gd name="connsiteX104" fmla="*/ 135731 w 821531"/>
                  <a:gd name="connsiteY104" fmla="*/ 64294 h 73903"/>
                  <a:gd name="connsiteX105" fmla="*/ 128588 w 821531"/>
                  <a:gd name="connsiteY105" fmla="*/ 59532 h 73903"/>
                  <a:gd name="connsiteX106" fmla="*/ 123825 w 821531"/>
                  <a:gd name="connsiteY106" fmla="*/ 52388 h 73903"/>
                  <a:gd name="connsiteX107" fmla="*/ 111919 w 821531"/>
                  <a:gd name="connsiteY107" fmla="*/ 57150 h 73903"/>
                  <a:gd name="connsiteX108" fmla="*/ 90488 w 821531"/>
                  <a:gd name="connsiteY108" fmla="*/ 66675 h 73903"/>
                  <a:gd name="connsiteX109" fmla="*/ 83344 w 821531"/>
                  <a:gd name="connsiteY109" fmla="*/ 71438 h 73903"/>
                  <a:gd name="connsiteX110" fmla="*/ 66675 w 821531"/>
                  <a:gd name="connsiteY110" fmla="*/ 61913 h 73903"/>
                  <a:gd name="connsiteX111" fmla="*/ 59531 w 821531"/>
                  <a:gd name="connsiteY111" fmla="*/ 54769 h 73903"/>
                  <a:gd name="connsiteX112" fmla="*/ 28575 w 821531"/>
                  <a:gd name="connsiteY112" fmla="*/ 57150 h 73903"/>
                  <a:gd name="connsiteX113" fmla="*/ 14288 w 821531"/>
                  <a:gd name="connsiteY113" fmla="*/ 61913 h 73903"/>
                  <a:gd name="connsiteX114" fmla="*/ 0 w 821531"/>
                  <a:gd name="connsiteY114" fmla="*/ 28575 h 7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821531" h="73903">
                    <a:moveTo>
                      <a:pt x="0" y="28575"/>
                    </a:moveTo>
                    <a:lnTo>
                      <a:pt x="42863" y="26194"/>
                    </a:lnTo>
                    <a:cubicBezTo>
                      <a:pt x="52400" y="25558"/>
                      <a:pt x="62092" y="21810"/>
                      <a:pt x="71438" y="23813"/>
                    </a:cubicBezTo>
                    <a:cubicBezTo>
                      <a:pt x="74909" y="24557"/>
                      <a:pt x="74613" y="30163"/>
                      <a:pt x="76200" y="33338"/>
                    </a:cubicBezTo>
                    <a:cubicBezTo>
                      <a:pt x="77787" y="41275"/>
                      <a:pt x="76200" y="53976"/>
                      <a:pt x="90488" y="42863"/>
                    </a:cubicBezTo>
                    <a:cubicBezTo>
                      <a:pt x="95006" y="39349"/>
                      <a:pt x="96838" y="33338"/>
                      <a:pt x="100013" y="28575"/>
                    </a:cubicBezTo>
                    <a:lnTo>
                      <a:pt x="104775" y="21432"/>
                    </a:lnTo>
                    <a:cubicBezTo>
                      <a:pt x="106363" y="24607"/>
                      <a:pt x="107028" y="28447"/>
                      <a:pt x="109538" y="30957"/>
                    </a:cubicBezTo>
                    <a:cubicBezTo>
                      <a:pt x="117250" y="38668"/>
                      <a:pt x="123901" y="35228"/>
                      <a:pt x="133350" y="33338"/>
                    </a:cubicBezTo>
                    <a:cubicBezTo>
                      <a:pt x="136559" y="32696"/>
                      <a:pt x="139700" y="31751"/>
                      <a:pt x="142875" y="30957"/>
                    </a:cubicBezTo>
                    <a:cubicBezTo>
                      <a:pt x="144298" y="35227"/>
                      <a:pt x="147076" y="44682"/>
                      <a:pt x="150019" y="47625"/>
                    </a:cubicBezTo>
                    <a:cubicBezTo>
                      <a:pt x="151794" y="49400"/>
                      <a:pt x="154782" y="49213"/>
                      <a:pt x="157163" y="50007"/>
                    </a:cubicBezTo>
                    <a:cubicBezTo>
                      <a:pt x="176218" y="37301"/>
                      <a:pt x="153187" y="53981"/>
                      <a:pt x="169069" y="38100"/>
                    </a:cubicBezTo>
                    <a:cubicBezTo>
                      <a:pt x="171093" y="36076"/>
                      <a:pt x="173832" y="34925"/>
                      <a:pt x="176213" y="33338"/>
                    </a:cubicBezTo>
                    <a:cubicBezTo>
                      <a:pt x="200819" y="34132"/>
                      <a:pt x="225591" y="32757"/>
                      <a:pt x="250031" y="35719"/>
                    </a:cubicBezTo>
                    <a:cubicBezTo>
                      <a:pt x="280469" y="39409"/>
                      <a:pt x="211929" y="57153"/>
                      <a:pt x="269081" y="38100"/>
                    </a:cubicBezTo>
                    <a:cubicBezTo>
                      <a:pt x="269626" y="37691"/>
                      <a:pt x="283432" y="27063"/>
                      <a:pt x="285750" y="26194"/>
                    </a:cubicBezTo>
                    <a:cubicBezTo>
                      <a:pt x="289540" y="24773"/>
                      <a:pt x="293687" y="24607"/>
                      <a:pt x="297656" y="23813"/>
                    </a:cubicBezTo>
                    <a:cubicBezTo>
                      <a:pt x="300037" y="22225"/>
                      <a:pt x="302776" y="21074"/>
                      <a:pt x="304800" y="19050"/>
                    </a:cubicBezTo>
                    <a:cubicBezTo>
                      <a:pt x="306824" y="17026"/>
                      <a:pt x="306811" y="12693"/>
                      <a:pt x="309563" y="11907"/>
                    </a:cubicBezTo>
                    <a:cubicBezTo>
                      <a:pt x="313455" y="10795"/>
                      <a:pt x="317500" y="13494"/>
                      <a:pt x="321469" y="14288"/>
                    </a:cubicBezTo>
                    <a:cubicBezTo>
                      <a:pt x="323056" y="16669"/>
                      <a:pt x="325104" y="18802"/>
                      <a:pt x="326231" y="21432"/>
                    </a:cubicBezTo>
                    <a:cubicBezTo>
                      <a:pt x="327520" y="24440"/>
                      <a:pt x="326568" y="28401"/>
                      <a:pt x="328613" y="30957"/>
                    </a:cubicBezTo>
                    <a:cubicBezTo>
                      <a:pt x="330181" y="32917"/>
                      <a:pt x="333266" y="33027"/>
                      <a:pt x="335756" y="33338"/>
                    </a:cubicBezTo>
                    <a:cubicBezTo>
                      <a:pt x="346026" y="34622"/>
                      <a:pt x="356394" y="34925"/>
                      <a:pt x="366713" y="35719"/>
                    </a:cubicBezTo>
                    <a:cubicBezTo>
                      <a:pt x="389991" y="43478"/>
                      <a:pt x="359306" y="31134"/>
                      <a:pt x="376238" y="45244"/>
                    </a:cubicBezTo>
                    <a:cubicBezTo>
                      <a:pt x="379522" y="47980"/>
                      <a:pt x="384175" y="48419"/>
                      <a:pt x="388144" y="50007"/>
                    </a:cubicBezTo>
                    <a:cubicBezTo>
                      <a:pt x="397766" y="49045"/>
                      <a:pt x="414433" y="49598"/>
                      <a:pt x="423863" y="42863"/>
                    </a:cubicBezTo>
                    <a:cubicBezTo>
                      <a:pt x="426192" y="41200"/>
                      <a:pt x="427038" y="38100"/>
                      <a:pt x="428625" y="35719"/>
                    </a:cubicBezTo>
                    <a:cubicBezTo>
                      <a:pt x="477272" y="37930"/>
                      <a:pt x="501081" y="40388"/>
                      <a:pt x="552450" y="35719"/>
                    </a:cubicBezTo>
                    <a:cubicBezTo>
                      <a:pt x="555300" y="35460"/>
                      <a:pt x="557395" y="32789"/>
                      <a:pt x="559594" y="30957"/>
                    </a:cubicBezTo>
                    <a:cubicBezTo>
                      <a:pt x="577942" y="15668"/>
                      <a:pt x="556135" y="30883"/>
                      <a:pt x="573881" y="19050"/>
                    </a:cubicBezTo>
                    <a:cubicBezTo>
                      <a:pt x="576262" y="19844"/>
                      <a:pt x="579566" y="19389"/>
                      <a:pt x="581025" y="21432"/>
                    </a:cubicBezTo>
                    <a:cubicBezTo>
                      <a:pt x="583943" y="25517"/>
                      <a:pt x="581611" y="32934"/>
                      <a:pt x="585788" y="35719"/>
                    </a:cubicBezTo>
                    <a:lnTo>
                      <a:pt x="592931" y="40482"/>
                    </a:lnTo>
                    <a:cubicBezTo>
                      <a:pt x="595312" y="39688"/>
                      <a:pt x="597881" y="39319"/>
                      <a:pt x="600075" y="38100"/>
                    </a:cubicBezTo>
                    <a:cubicBezTo>
                      <a:pt x="624636" y="24455"/>
                      <a:pt x="605344" y="31581"/>
                      <a:pt x="621506" y="26194"/>
                    </a:cubicBezTo>
                    <a:cubicBezTo>
                      <a:pt x="626269" y="26988"/>
                      <a:pt x="631081" y="27528"/>
                      <a:pt x="635794" y="28575"/>
                    </a:cubicBezTo>
                    <a:cubicBezTo>
                      <a:pt x="638244" y="29120"/>
                      <a:pt x="640453" y="31312"/>
                      <a:pt x="642938" y="30957"/>
                    </a:cubicBezTo>
                    <a:cubicBezTo>
                      <a:pt x="647339" y="30328"/>
                      <a:pt x="659321" y="21717"/>
                      <a:pt x="661988" y="19050"/>
                    </a:cubicBezTo>
                    <a:cubicBezTo>
                      <a:pt x="664794" y="16244"/>
                      <a:pt x="666325" y="12331"/>
                      <a:pt x="669131" y="9525"/>
                    </a:cubicBezTo>
                    <a:cubicBezTo>
                      <a:pt x="676337" y="2319"/>
                      <a:pt x="677628" y="2725"/>
                      <a:pt x="685800" y="0"/>
                    </a:cubicBezTo>
                    <a:cubicBezTo>
                      <a:pt x="688181" y="1588"/>
                      <a:pt x="691156" y="2528"/>
                      <a:pt x="692944" y="4763"/>
                    </a:cubicBezTo>
                    <a:cubicBezTo>
                      <a:pt x="694512" y="6723"/>
                      <a:pt x="694444" y="9557"/>
                      <a:pt x="695325" y="11907"/>
                    </a:cubicBezTo>
                    <a:cubicBezTo>
                      <a:pt x="696826" y="15909"/>
                      <a:pt x="698500" y="19844"/>
                      <a:pt x="700088" y="23813"/>
                    </a:cubicBezTo>
                    <a:cubicBezTo>
                      <a:pt x="702926" y="22867"/>
                      <a:pt x="714458" y="18820"/>
                      <a:pt x="716756" y="19050"/>
                    </a:cubicBezTo>
                    <a:cubicBezTo>
                      <a:pt x="721751" y="19549"/>
                      <a:pt x="726074" y="23103"/>
                      <a:pt x="731044" y="23813"/>
                    </a:cubicBezTo>
                    <a:cubicBezTo>
                      <a:pt x="742857" y="25501"/>
                      <a:pt x="754857" y="25400"/>
                      <a:pt x="766763" y="26194"/>
                    </a:cubicBezTo>
                    <a:cubicBezTo>
                      <a:pt x="769144" y="26988"/>
                      <a:pt x="771412" y="28852"/>
                      <a:pt x="773906" y="28575"/>
                    </a:cubicBezTo>
                    <a:cubicBezTo>
                      <a:pt x="778896" y="28021"/>
                      <a:pt x="783385" y="25255"/>
                      <a:pt x="788194" y="23813"/>
                    </a:cubicBezTo>
                    <a:cubicBezTo>
                      <a:pt x="791329" y="22873"/>
                      <a:pt x="794544" y="22226"/>
                      <a:pt x="797719" y="21432"/>
                    </a:cubicBezTo>
                    <a:cubicBezTo>
                      <a:pt x="800894" y="19844"/>
                      <a:pt x="804290" y="14700"/>
                      <a:pt x="807244" y="16669"/>
                    </a:cubicBezTo>
                    <a:cubicBezTo>
                      <a:pt x="811421" y="19454"/>
                      <a:pt x="810418" y="26194"/>
                      <a:pt x="812006" y="30957"/>
                    </a:cubicBezTo>
                    <a:cubicBezTo>
                      <a:pt x="812800" y="33338"/>
                      <a:pt x="812007" y="37306"/>
                      <a:pt x="814388" y="38100"/>
                    </a:cubicBezTo>
                    <a:lnTo>
                      <a:pt x="821531" y="40482"/>
                    </a:lnTo>
                    <a:cubicBezTo>
                      <a:pt x="819150" y="42069"/>
                      <a:pt x="817250" y="45244"/>
                      <a:pt x="814388" y="45244"/>
                    </a:cubicBezTo>
                    <a:cubicBezTo>
                      <a:pt x="810838" y="45244"/>
                      <a:pt x="808187" y="41728"/>
                      <a:pt x="804863" y="40482"/>
                    </a:cubicBezTo>
                    <a:cubicBezTo>
                      <a:pt x="801799" y="39333"/>
                      <a:pt x="798513" y="38894"/>
                      <a:pt x="795338" y="38100"/>
                    </a:cubicBezTo>
                    <a:cubicBezTo>
                      <a:pt x="786607" y="38894"/>
                      <a:pt x="777524" y="37904"/>
                      <a:pt x="769144" y="40482"/>
                    </a:cubicBezTo>
                    <a:cubicBezTo>
                      <a:pt x="766409" y="41324"/>
                      <a:pt x="766405" y="45601"/>
                      <a:pt x="764381" y="47625"/>
                    </a:cubicBezTo>
                    <a:cubicBezTo>
                      <a:pt x="762357" y="49649"/>
                      <a:pt x="759619" y="50800"/>
                      <a:pt x="757238" y="52388"/>
                    </a:cubicBezTo>
                    <a:cubicBezTo>
                      <a:pt x="754857" y="51594"/>
                      <a:pt x="752288" y="51226"/>
                      <a:pt x="750094" y="50007"/>
                    </a:cubicBezTo>
                    <a:cubicBezTo>
                      <a:pt x="745090" y="47227"/>
                      <a:pt x="741359" y="41871"/>
                      <a:pt x="735806" y="40482"/>
                    </a:cubicBezTo>
                    <a:cubicBezTo>
                      <a:pt x="723846" y="37491"/>
                      <a:pt x="729386" y="39135"/>
                      <a:pt x="719138" y="35719"/>
                    </a:cubicBezTo>
                    <a:cubicBezTo>
                      <a:pt x="702469" y="36513"/>
                      <a:pt x="685709" y="36187"/>
                      <a:pt x="669131" y="38100"/>
                    </a:cubicBezTo>
                    <a:cubicBezTo>
                      <a:pt x="665182" y="38556"/>
                      <a:pt x="651704" y="45623"/>
                      <a:pt x="647700" y="47625"/>
                    </a:cubicBezTo>
                    <a:cubicBezTo>
                      <a:pt x="646906" y="50800"/>
                      <a:pt x="647363" y="54594"/>
                      <a:pt x="645319" y="57150"/>
                    </a:cubicBezTo>
                    <a:cubicBezTo>
                      <a:pt x="643751" y="59110"/>
                      <a:pt x="640685" y="59532"/>
                      <a:pt x="638175" y="59532"/>
                    </a:cubicBezTo>
                    <a:cubicBezTo>
                      <a:pt x="627826" y="59532"/>
                      <a:pt x="617538" y="57944"/>
                      <a:pt x="607219" y="57150"/>
                    </a:cubicBezTo>
                    <a:cubicBezTo>
                      <a:pt x="604044" y="55563"/>
                      <a:pt x="600957" y="53786"/>
                      <a:pt x="597694" y="52388"/>
                    </a:cubicBezTo>
                    <a:cubicBezTo>
                      <a:pt x="595387" y="51399"/>
                      <a:pt x="592795" y="51130"/>
                      <a:pt x="590550" y="50007"/>
                    </a:cubicBezTo>
                    <a:cubicBezTo>
                      <a:pt x="587990" y="48727"/>
                      <a:pt x="585787" y="46832"/>
                      <a:pt x="583406" y="45244"/>
                    </a:cubicBezTo>
                    <a:cubicBezTo>
                      <a:pt x="574675" y="46038"/>
                      <a:pt x="565624" y="45151"/>
                      <a:pt x="557213" y="47625"/>
                    </a:cubicBezTo>
                    <a:cubicBezTo>
                      <a:pt x="551722" y="49240"/>
                      <a:pt x="548478" y="55762"/>
                      <a:pt x="542925" y="57150"/>
                    </a:cubicBezTo>
                    <a:lnTo>
                      <a:pt x="523875" y="61913"/>
                    </a:lnTo>
                    <a:cubicBezTo>
                      <a:pt x="516731" y="61119"/>
                      <a:pt x="509118" y="62201"/>
                      <a:pt x="502444" y="59532"/>
                    </a:cubicBezTo>
                    <a:cubicBezTo>
                      <a:pt x="500113" y="58600"/>
                      <a:pt x="501186" y="54633"/>
                      <a:pt x="500063" y="52388"/>
                    </a:cubicBezTo>
                    <a:cubicBezTo>
                      <a:pt x="498783" y="49828"/>
                      <a:pt x="496888" y="47625"/>
                      <a:pt x="495300" y="45244"/>
                    </a:cubicBezTo>
                    <a:cubicBezTo>
                      <a:pt x="478970" y="50687"/>
                      <a:pt x="497269" y="42290"/>
                      <a:pt x="485775" y="59532"/>
                    </a:cubicBezTo>
                    <a:cubicBezTo>
                      <a:pt x="484383" y="61621"/>
                      <a:pt x="481012" y="61119"/>
                      <a:pt x="478631" y="61913"/>
                    </a:cubicBezTo>
                    <a:cubicBezTo>
                      <a:pt x="477837" y="65088"/>
                      <a:pt x="479177" y="69974"/>
                      <a:pt x="476250" y="71438"/>
                    </a:cubicBezTo>
                    <a:cubicBezTo>
                      <a:pt x="470365" y="74381"/>
                      <a:pt x="461469" y="67140"/>
                      <a:pt x="457200" y="64294"/>
                    </a:cubicBezTo>
                    <a:cubicBezTo>
                      <a:pt x="455613" y="61913"/>
                      <a:pt x="454673" y="58938"/>
                      <a:pt x="452438" y="57150"/>
                    </a:cubicBezTo>
                    <a:cubicBezTo>
                      <a:pt x="445870" y="51895"/>
                      <a:pt x="444718" y="56055"/>
                      <a:pt x="438150" y="57150"/>
                    </a:cubicBezTo>
                    <a:cubicBezTo>
                      <a:pt x="431060" y="58332"/>
                      <a:pt x="423863" y="58738"/>
                      <a:pt x="416719" y="59532"/>
                    </a:cubicBezTo>
                    <a:cubicBezTo>
                      <a:pt x="395288" y="58738"/>
                      <a:pt x="373824" y="58577"/>
                      <a:pt x="352425" y="57150"/>
                    </a:cubicBezTo>
                    <a:cubicBezTo>
                      <a:pt x="349920" y="56983"/>
                      <a:pt x="346849" y="56729"/>
                      <a:pt x="345281" y="54769"/>
                    </a:cubicBezTo>
                    <a:cubicBezTo>
                      <a:pt x="343237" y="52213"/>
                      <a:pt x="343694" y="48419"/>
                      <a:pt x="342900" y="45244"/>
                    </a:cubicBezTo>
                    <a:cubicBezTo>
                      <a:pt x="339725" y="46832"/>
                      <a:pt x="336699" y="48761"/>
                      <a:pt x="333375" y="50007"/>
                    </a:cubicBezTo>
                    <a:cubicBezTo>
                      <a:pt x="329533" y="51448"/>
                      <a:pt x="315175" y="54123"/>
                      <a:pt x="311944" y="54769"/>
                    </a:cubicBezTo>
                    <a:cubicBezTo>
                      <a:pt x="310439" y="55772"/>
                      <a:pt x="300738" y="63146"/>
                      <a:pt x="297656" y="61913"/>
                    </a:cubicBezTo>
                    <a:cubicBezTo>
                      <a:pt x="294999" y="60850"/>
                      <a:pt x="294918" y="56793"/>
                      <a:pt x="292894" y="54769"/>
                    </a:cubicBezTo>
                    <a:cubicBezTo>
                      <a:pt x="290870" y="52745"/>
                      <a:pt x="288131" y="51594"/>
                      <a:pt x="285750" y="50007"/>
                    </a:cubicBezTo>
                    <a:cubicBezTo>
                      <a:pt x="281781" y="51594"/>
                      <a:pt x="277322" y="52285"/>
                      <a:pt x="273844" y="54769"/>
                    </a:cubicBezTo>
                    <a:cubicBezTo>
                      <a:pt x="254994" y="68233"/>
                      <a:pt x="282928" y="57297"/>
                      <a:pt x="261938" y="64294"/>
                    </a:cubicBezTo>
                    <a:cubicBezTo>
                      <a:pt x="256105" y="68183"/>
                      <a:pt x="252958" y="71438"/>
                      <a:pt x="245269" y="71438"/>
                    </a:cubicBezTo>
                    <a:cubicBezTo>
                      <a:pt x="241996" y="71438"/>
                      <a:pt x="238919" y="69851"/>
                      <a:pt x="235744" y="69057"/>
                    </a:cubicBezTo>
                    <a:cubicBezTo>
                      <a:pt x="231209" y="55449"/>
                      <a:pt x="237105" y="66789"/>
                      <a:pt x="226219" y="59532"/>
                    </a:cubicBezTo>
                    <a:cubicBezTo>
                      <a:pt x="223417" y="57664"/>
                      <a:pt x="221662" y="54544"/>
                      <a:pt x="219075" y="52388"/>
                    </a:cubicBezTo>
                    <a:cubicBezTo>
                      <a:pt x="216876" y="50556"/>
                      <a:pt x="214312" y="49213"/>
                      <a:pt x="211931" y="47625"/>
                    </a:cubicBezTo>
                    <a:cubicBezTo>
                      <a:pt x="209550" y="50006"/>
                      <a:pt x="206944" y="52182"/>
                      <a:pt x="204788" y="54769"/>
                    </a:cubicBezTo>
                    <a:cubicBezTo>
                      <a:pt x="202956" y="56968"/>
                      <a:pt x="202260" y="60125"/>
                      <a:pt x="200025" y="61913"/>
                    </a:cubicBezTo>
                    <a:cubicBezTo>
                      <a:pt x="198472" y="63155"/>
                      <a:pt x="183978" y="66520"/>
                      <a:pt x="183356" y="66675"/>
                    </a:cubicBezTo>
                    <a:cubicBezTo>
                      <a:pt x="179854" y="68426"/>
                      <a:pt x="169023" y="74703"/>
                      <a:pt x="164306" y="73819"/>
                    </a:cubicBezTo>
                    <a:cubicBezTo>
                      <a:pt x="154438" y="71969"/>
                      <a:pt x="135731" y="64294"/>
                      <a:pt x="135731" y="64294"/>
                    </a:cubicBezTo>
                    <a:cubicBezTo>
                      <a:pt x="133350" y="62707"/>
                      <a:pt x="130611" y="61555"/>
                      <a:pt x="128588" y="59532"/>
                    </a:cubicBezTo>
                    <a:cubicBezTo>
                      <a:pt x="126564" y="57508"/>
                      <a:pt x="126658" y="52793"/>
                      <a:pt x="123825" y="52388"/>
                    </a:cubicBezTo>
                    <a:cubicBezTo>
                      <a:pt x="119594" y="51783"/>
                      <a:pt x="115742" y="55238"/>
                      <a:pt x="111919" y="57150"/>
                    </a:cubicBezTo>
                    <a:cubicBezTo>
                      <a:pt x="91320" y="67449"/>
                      <a:pt x="108665" y="62131"/>
                      <a:pt x="90488" y="66675"/>
                    </a:cubicBezTo>
                    <a:cubicBezTo>
                      <a:pt x="88107" y="68263"/>
                      <a:pt x="86184" y="71083"/>
                      <a:pt x="83344" y="71438"/>
                    </a:cubicBezTo>
                    <a:cubicBezTo>
                      <a:pt x="69997" y="73107"/>
                      <a:pt x="72717" y="69164"/>
                      <a:pt x="66675" y="61913"/>
                    </a:cubicBezTo>
                    <a:cubicBezTo>
                      <a:pt x="64519" y="59326"/>
                      <a:pt x="61912" y="57150"/>
                      <a:pt x="59531" y="54769"/>
                    </a:cubicBezTo>
                    <a:cubicBezTo>
                      <a:pt x="49212" y="55563"/>
                      <a:pt x="38797" y="55536"/>
                      <a:pt x="28575" y="57150"/>
                    </a:cubicBezTo>
                    <a:cubicBezTo>
                      <a:pt x="23616" y="57933"/>
                      <a:pt x="18465" y="59129"/>
                      <a:pt x="14288" y="61913"/>
                    </a:cubicBezTo>
                    <a:lnTo>
                      <a:pt x="0" y="28575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4718374-A065-4B42-872F-A5B103D468B5}"/>
                  </a:ext>
                </a:extLst>
              </p:cNvPr>
              <p:cNvSpPr/>
              <p:nvPr/>
            </p:nvSpPr>
            <p:spPr>
              <a:xfrm rot="10800000">
                <a:off x="4724342" y="845578"/>
                <a:ext cx="821531" cy="24291"/>
              </a:xfrm>
              <a:custGeom>
                <a:avLst/>
                <a:gdLst>
                  <a:gd name="connsiteX0" fmla="*/ 0 w 821531"/>
                  <a:gd name="connsiteY0" fmla="*/ 28575 h 73903"/>
                  <a:gd name="connsiteX1" fmla="*/ 42863 w 821531"/>
                  <a:gd name="connsiteY1" fmla="*/ 26194 h 73903"/>
                  <a:gd name="connsiteX2" fmla="*/ 71438 w 821531"/>
                  <a:gd name="connsiteY2" fmla="*/ 23813 h 73903"/>
                  <a:gd name="connsiteX3" fmla="*/ 76200 w 821531"/>
                  <a:gd name="connsiteY3" fmla="*/ 33338 h 73903"/>
                  <a:gd name="connsiteX4" fmla="*/ 90488 w 821531"/>
                  <a:gd name="connsiteY4" fmla="*/ 42863 h 73903"/>
                  <a:gd name="connsiteX5" fmla="*/ 100013 w 821531"/>
                  <a:gd name="connsiteY5" fmla="*/ 28575 h 73903"/>
                  <a:gd name="connsiteX6" fmla="*/ 104775 w 821531"/>
                  <a:gd name="connsiteY6" fmla="*/ 21432 h 73903"/>
                  <a:gd name="connsiteX7" fmla="*/ 109538 w 821531"/>
                  <a:gd name="connsiteY7" fmla="*/ 30957 h 73903"/>
                  <a:gd name="connsiteX8" fmla="*/ 133350 w 821531"/>
                  <a:gd name="connsiteY8" fmla="*/ 33338 h 73903"/>
                  <a:gd name="connsiteX9" fmla="*/ 142875 w 821531"/>
                  <a:gd name="connsiteY9" fmla="*/ 30957 h 73903"/>
                  <a:gd name="connsiteX10" fmla="*/ 150019 w 821531"/>
                  <a:gd name="connsiteY10" fmla="*/ 47625 h 73903"/>
                  <a:gd name="connsiteX11" fmla="*/ 157163 w 821531"/>
                  <a:gd name="connsiteY11" fmla="*/ 50007 h 73903"/>
                  <a:gd name="connsiteX12" fmla="*/ 169069 w 821531"/>
                  <a:gd name="connsiteY12" fmla="*/ 38100 h 73903"/>
                  <a:gd name="connsiteX13" fmla="*/ 176213 w 821531"/>
                  <a:gd name="connsiteY13" fmla="*/ 33338 h 73903"/>
                  <a:gd name="connsiteX14" fmla="*/ 250031 w 821531"/>
                  <a:gd name="connsiteY14" fmla="*/ 35719 h 73903"/>
                  <a:gd name="connsiteX15" fmla="*/ 269081 w 821531"/>
                  <a:gd name="connsiteY15" fmla="*/ 38100 h 73903"/>
                  <a:gd name="connsiteX16" fmla="*/ 285750 w 821531"/>
                  <a:gd name="connsiteY16" fmla="*/ 26194 h 73903"/>
                  <a:gd name="connsiteX17" fmla="*/ 297656 w 821531"/>
                  <a:gd name="connsiteY17" fmla="*/ 23813 h 73903"/>
                  <a:gd name="connsiteX18" fmla="*/ 304800 w 821531"/>
                  <a:gd name="connsiteY18" fmla="*/ 19050 h 73903"/>
                  <a:gd name="connsiteX19" fmla="*/ 309563 w 821531"/>
                  <a:gd name="connsiteY19" fmla="*/ 11907 h 73903"/>
                  <a:gd name="connsiteX20" fmla="*/ 321469 w 821531"/>
                  <a:gd name="connsiteY20" fmla="*/ 14288 h 73903"/>
                  <a:gd name="connsiteX21" fmla="*/ 326231 w 821531"/>
                  <a:gd name="connsiteY21" fmla="*/ 21432 h 73903"/>
                  <a:gd name="connsiteX22" fmla="*/ 328613 w 821531"/>
                  <a:gd name="connsiteY22" fmla="*/ 30957 h 73903"/>
                  <a:gd name="connsiteX23" fmla="*/ 335756 w 821531"/>
                  <a:gd name="connsiteY23" fmla="*/ 33338 h 73903"/>
                  <a:gd name="connsiteX24" fmla="*/ 366713 w 821531"/>
                  <a:gd name="connsiteY24" fmla="*/ 35719 h 73903"/>
                  <a:gd name="connsiteX25" fmla="*/ 376238 w 821531"/>
                  <a:gd name="connsiteY25" fmla="*/ 45244 h 73903"/>
                  <a:gd name="connsiteX26" fmla="*/ 388144 w 821531"/>
                  <a:gd name="connsiteY26" fmla="*/ 50007 h 73903"/>
                  <a:gd name="connsiteX27" fmla="*/ 423863 w 821531"/>
                  <a:gd name="connsiteY27" fmla="*/ 42863 h 73903"/>
                  <a:gd name="connsiteX28" fmla="*/ 428625 w 821531"/>
                  <a:gd name="connsiteY28" fmla="*/ 35719 h 73903"/>
                  <a:gd name="connsiteX29" fmla="*/ 552450 w 821531"/>
                  <a:gd name="connsiteY29" fmla="*/ 35719 h 73903"/>
                  <a:gd name="connsiteX30" fmla="*/ 559594 w 821531"/>
                  <a:gd name="connsiteY30" fmla="*/ 30957 h 73903"/>
                  <a:gd name="connsiteX31" fmla="*/ 573881 w 821531"/>
                  <a:gd name="connsiteY31" fmla="*/ 19050 h 73903"/>
                  <a:gd name="connsiteX32" fmla="*/ 581025 w 821531"/>
                  <a:gd name="connsiteY32" fmla="*/ 21432 h 73903"/>
                  <a:gd name="connsiteX33" fmla="*/ 585788 w 821531"/>
                  <a:gd name="connsiteY33" fmla="*/ 35719 h 73903"/>
                  <a:gd name="connsiteX34" fmla="*/ 592931 w 821531"/>
                  <a:gd name="connsiteY34" fmla="*/ 40482 h 73903"/>
                  <a:gd name="connsiteX35" fmla="*/ 600075 w 821531"/>
                  <a:gd name="connsiteY35" fmla="*/ 38100 h 73903"/>
                  <a:gd name="connsiteX36" fmla="*/ 621506 w 821531"/>
                  <a:gd name="connsiteY36" fmla="*/ 26194 h 73903"/>
                  <a:gd name="connsiteX37" fmla="*/ 635794 w 821531"/>
                  <a:gd name="connsiteY37" fmla="*/ 28575 h 73903"/>
                  <a:gd name="connsiteX38" fmla="*/ 642938 w 821531"/>
                  <a:gd name="connsiteY38" fmla="*/ 30957 h 73903"/>
                  <a:gd name="connsiteX39" fmla="*/ 661988 w 821531"/>
                  <a:gd name="connsiteY39" fmla="*/ 19050 h 73903"/>
                  <a:gd name="connsiteX40" fmla="*/ 669131 w 821531"/>
                  <a:gd name="connsiteY40" fmla="*/ 9525 h 73903"/>
                  <a:gd name="connsiteX41" fmla="*/ 685800 w 821531"/>
                  <a:gd name="connsiteY41" fmla="*/ 0 h 73903"/>
                  <a:gd name="connsiteX42" fmla="*/ 692944 w 821531"/>
                  <a:gd name="connsiteY42" fmla="*/ 4763 h 73903"/>
                  <a:gd name="connsiteX43" fmla="*/ 695325 w 821531"/>
                  <a:gd name="connsiteY43" fmla="*/ 11907 h 73903"/>
                  <a:gd name="connsiteX44" fmla="*/ 700088 w 821531"/>
                  <a:gd name="connsiteY44" fmla="*/ 23813 h 73903"/>
                  <a:gd name="connsiteX45" fmla="*/ 716756 w 821531"/>
                  <a:gd name="connsiteY45" fmla="*/ 19050 h 73903"/>
                  <a:gd name="connsiteX46" fmla="*/ 731044 w 821531"/>
                  <a:gd name="connsiteY46" fmla="*/ 23813 h 73903"/>
                  <a:gd name="connsiteX47" fmla="*/ 766763 w 821531"/>
                  <a:gd name="connsiteY47" fmla="*/ 26194 h 73903"/>
                  <a:gd name="connsiteX48" fmla="*/ 773906 w 821531"/>
                  <a:gd name="connsiteY48" fmla="*/ 28575 h 73903"/>
                  <a:gd name="connsiteX49" fmla="*/ 788194 w 821531"/>
                  <a:gd name="connsiteY49" fmla="*/ 23813 h 73903"/>
                  <a:gd name="connsiteX50" fmla="*/ 797719 w 821531"/>
                  <a:gd name="connsiteY50" fmla="*/ 21432 h 73903"/>
                  <a:gd name="connsiteX51" fmla="*/ 807244 w 821531"/>
                  <a:gd name="connsiteY51" fmla="*/ 16669 h 73903"/>
                  <a:gd name="connsiteX52" fmla="*/ 812006 w 821531"/>
                  <a:gd name="connsiteY52" fmla="*/ 30957 h 73903"/>
                  <a:gd name="connsiteX53" fmla="*/ 814388 w 821531"/>
                  <a:gd name="connsiteY53" fmla="*/ 38100 h 73903"/>
                  <a:gd name="connsiteX54" fmla="*/ 821531 w 821531"/>
                  <a:gd name="connsiteY54" fmla="*/ 40482 h 73903"/>
                  <a:gd name="connsiteX55" fmla="*/ 814388 w 821531"/>
                  <a:gd name="connsiteY55" fmla="*/ 45244 h 73903"/>
                  <a:gd name="connsiteX56" fmla="*/ 804863 w 821531"/>
                  <a:gd name="connsiteY56" fmla="*/ 40482 h 73903"/>
                  <a:gd name="connsiteX57" fmla="*/ 795338 w 821531"/>
                  <a:gd name="connsiteY57" fmla="*/ 38100 h 73903"/>
                  <a:gd name="connsiteX58" fmla="*/ 769144 w 821531"/>
                  <a:gd name="connsiteY58" fmla="*/ 40482 h 73903"/>
                  <a:gd name="connsiteX59" fmla="*/ 764381 w 821531"/>
                  <a:gd name="connsiteY59" fmla="*/ 47625 h 73903"/>
                  <a:gd name="connsiteX60" fmla="*/ 757238 w 821531"/>
                  <a:gd name="connsiteY60" fmla="*/ 52388 h 73903"/>
                  <a:gd name="connsiteX61" fmla="*/ 750094 w 821531"/>
                  <a:gd name="connsiteY61" fmla="*/ 50007 h 73903"/>
                  <a:gd name="connsiteX62" fmla="*/ 735806 w 821531"/>
                  <a:gd name="connsiteY62" fmla="*/ 40482 h 73903"/>
                  <a:gd name="connsiteX63" fmla="*/ 719138 w 821531"/>
                  <a:gd name="connsiteY63" fmla="*/ 35719 h 73903"/>
                  <a:gd name="connsiteX64" fmla="*/ 669131 w 821531"/>
                  <a:gd name="connsiteY64" fmla="*/ 38100 h 73903"/>
                  <a:gd name="connsiteX65" fmla="*/ 647700 w 821531"/>
                  <a:gd name="connsiteY65" fmla="*/ 47625 h 73903"/>
                  <a:gd name="connsiteX66" fmla="*/ 645319 w 821531"/>
                  <a:gd name="connsiteY66" fmla="*/ 57150 h 73903"/>
                  <a:gd name="connsiteX67" fmla="*/ 638175 w 821531"/>
                  <a:gd name="connsiteY67" fmla="*/ 59532 h 73903"/>
                  <a:gd name="connsiteX68" fmla="*/ 607219 w 821531"/>
                  <a:gd name="connsiteY68" fmla="*/ 57150 h 73903"/>
                  <a:gd name="connsiteX69" fmla="*/ 597694 w 821531"/>
                  <a:gd name="connsiteY69" fmla="*/ 52388 h 73903"/>
                  <a:gd name="connsiteX70" fmla="*/ 590550 w 821531"/>
                  <a:gd name="connsiteY70" fmla="*/ 50007 h 73903"/>
                  <a:gd name="connsiteX71" fmla="*/ 583406 w 821531"/>
                  <a:gd name="connsiteY71" fmla="*/ 45244 h 73903"/>
                  <a:gd name="connsiteX72" fmla="*/ 557213 w 821531"/>
                  <a:gd name="connsiteY72" fmla="*/ 47625 h 73903"/>
                  <a:gd name="connsiteX73" fmla="*/ 542925 w 821531"/>
                  <a:gd name="connsiteY73" fmla="*/ 57150 h 73903"/>
                  <a:gd name="connsiteX74" fmla="*/ 523875 w 821531"/>
                  <a:gd name="connsiteY74" fmla="*/ 61913 h 73903"/>
                  <a:gd name="connsiteX75" fmla="*/ 502444 w 821531"/>
                  <a:gd name="connsiteY75" fmla="*/ 59532 h 73903"/>
                  <a:gd name="connsiteX76" fmla="*/ 500063 w 821531"/>
                  <a:gd name="connsiteY76" fmla="*/ 52388 h 73903"/>
                  <a:gd name="connsiteX77" fmla="*/ 495300 w 821531"/>
                  <a:gd name="connsiteY77" fmla="*/ 45244 h 73903"/>
                  <a:gd name="connsiteX78" fmla="*/ 485775 w 821531"/>
                  <a:gd name="connsiteY78" fmla="*/ 59532 h 73903"/>
                  <a:gd name="connsiteX79" fmla="*/ 478631 w 821531"/>
                  <a:gd name="connsiteY79" fmla="*/ 61913 h 73903"/>
                  <a:gd name="connsiteX80" fmla="*/ 476250 w 821531"/>
                  <a:gd name="connsiteY80" fmla="*/ 71438 h 73903"/>
                  <a:gd name="connsiteX81" fmla="*/ 457200 w 821531"/>
                  <a:gd name="connsiteY81" fmla="*/ 64294 h 73903"/>
                  <a:gd name="connsiteX82" fmla="*/ 452438 w 821531"/>
                  <a:gd name="connsiteY82" fmla="*/ 57150 h 73903"/>
                  <a:gd name="connsiteX83" fmla="*/ 438150 w 821531"/>
                  <a:gd name="connsiteY83" fmla="*/ 57150 h 73903"/>
                  <a:gd name="connsiteX84" fmla="*/ 416719 w 821531"/>
                  <a:gd name="connsiteY84" fmla="*/ 59532 h 73903"/>
                  <a:gd name="connsiteX85" fmla="*/ 352425 w 821531"/>
                  <a:gd name="connsiteY85" fmla="*/ 57150 h 73903"/>
                  <a:gd name="connsiteX86" fmla="*/ 345281 w 821531"/>
                  <a:gd name="connsiteY86" fmla="*/ 54769 h 73903"/>
                  <a:gd name="connsiteX87" fmla="*/ 342900 w 821531"/>
                  <a:gd name="connsiteY87" fmla="*/ 45244 h 73903"/>
                  <a:gd name="connsiteX88" fmla="*/ 333375 w 821531"/>
                  <a:gd name="connsiteY88" fmla="*/ 50007 h 73903"/>
                  <a:gd name="connsiteX89" fmla="*/ 311944 w 821531"/>
                  <a:gd name="connsiteY89" fmla="*/ 54769 h 73903"/>
                  <a:gd name="connsiteX90" fmla="*/ 297656 w 821531"/>
                  <a:gd name="connsiteY90" fmla="*/ 61913 h 73903"/>
                  <a:gd name="connsiteX91" fmla="*/ 292894 w 821531"/>
                  <a:gd name="connsiteY91" fmla="*/ 54769 h 73903"/>
                  <a:gd name="connsiteX92" fmla="*/ 285750 w 821531"/>
                  <a:gd name="connsiteY92" fmla="*/ 50007 h 73903"/>
                  <a:gd name="connsiteX93" fmla="*/ 273844 w 821531"/>
                  <a:gd name="connsiteY93" fmla="*/ 54769 h 73903"/>
                  <a:gd name="connsiteX94" fmla="*/ 261938 w 821531"/>
                  <a:gd name="connsiteY94" fmla="*/ 64294 h 73903"/>
                  <a:gd name="connsiteX95" fmla="*/ 245269 w 821531"/>
                  <a:gd name="connsiteY95" fmla="*/ 71438 h 73903"/>
                  <a:gd name="connsiteX96" fmla="*/ 235744 w 821531"/>
                  <a:gd name="connsiteY96" fmla="*/ 69057 h 73903"/>
                  <a:gd name="connsiteX97" fmla="*/ 226219 w 821531"/>
                  <a:gd name="connsiteY97" fmla="*/ 59532 h 73903"/>
                  <a:gd name="connsiteX98" fmla="*/ 219075 w 821531"/>
                  <a:gd name="connsiteY98" fmla="*/ 52388 h 73903"/>
                  <a:gd name="connsiteX99" fmla="*/ 211931 w 821531"/>
                  <a:gd name="connsiteY99" fmla="*/ 47625 h 73903"/>
                  <a:gd name="connsiteX100" fmla="*/ 204788 w 821531"/>
                  <a:gd name="connsiteY100" fmla="*/ 54769 h 73903"/>
                  <a:gd name="connsiteX101" fmla="*/ 200025 w 821531"/>
                  <a:gd name="connsiteY101" fmla="*/ 61913 h 73903"/>
                  <a:gd name="connsiteX102" fmla="*/ 183356 w 821531"/>
                  <a:gd name="connsiteY102" fmla="*/ 66675 h 73903"/>
                  <a:gd name="connsiteX103" fmla="*/ 164306 w 821531"/>
                  <a:gd name="connsiteY103" fmla="*/ 73819 h 73903"/>
                  <a:gd name="connsiteX104" fmla="*/ 135731 w 821531"/>
                  <a:gd name="connsiteY104" fmla="*/ 64294 h 73903"/>
                  <a:gd name="connsiteX105" fmla="*/ 128588 w 821531"/>
                  <a:gd name="connsiteY105" fmla="*/ 59532 h 73903"/>
                  <a:gd name="connsiteX106" fmla="*/ 123825 w 821531"/>
                  <a:gd name="connsiteY106" fmla="*/ 52388 h 73903"/>
                  <a:gd name="connsiteX107" fmla="*/ 111919 w 821531"/>
                  <a:gd name="connsiteY107" fmla="*/ 57150 h 73903"/>
                  <a:gd name="connsiteX108" fmla="*/ 90488 w 821531"/>
                  <a:gd name="connsiteY108" fmla="*/ 66675 h 73903"/>
                  <a:gd name="connsiteX109" fmla="*/ 83344 w 821531"/>
                  <a:gd name="connsiteY109" fmla="*/ 71438 h 73903"/>
                  <a:gd name="connsiteX110" fmla="*/ 66675 w 821531"/>
                  <a:gd name="connsiteY110" fmla="*/ 61913 h 73903"/>
                  <a:gd name="connsiteX111" fmla="*/ 59531 w 821531"/>
                  <a:gd name="connsiteY111" fmla="*/ 54769 h 73903"/>
                  <a:gd name="connsiteX112" fmla="*/ 28575 w 821531"/>
                  <a:gd name="connsiteY112" fmla="*/ 57150 h 73903"/>
                  <a:gd name="connsiteX113" fmla="*/ 14288 w 821531"/>
                  <a:gd name="connsiteY113" fmla="*/ 61913 h 73903"/>
                  <a:gd name="connsiteX114" fmla="*/ 0 w 821531"/>
                  <a:gd name="connsiteY114" fmla="*/ 28575 h 7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821531" h="73903">
                    <a:moveTo>
                      <a:pt x="0" y="28575"/>
                    </a:moveTo>
                    <a:lnTo>
                      <a:pt x="42863" y="26194"/>
                    </a:lnTo>
                    <a:cubicBezTo>
                      <a:pt x="52400" y="25558"/>
                      <a:pt x="62092" y="21810"/>
                      <a:pt x="71438" y="23813"/>
                    </a:cubicBezTo>
                    <a:cubicBezTo>
                      <a:pt x="74909" y="24557"/>
                      <a:pt x="74613" y="30163"/>
                      <a:pt x="76200" y="33338"/>
                    </a:cubicBezTo>
                    <a:cubicBezTo>
                      <a:pt x="77787" y="41275"/>
                      <a:pt x="76200" y="53976"/>
                      <a:pt x="90488" y="42863"/>
                    </a:cubicBezTo>
                    <a:cubicBezTo>
                      <a:pt x="95006" y="39349"/>
                      <a:pt x="96838" y="33338"/>
                      <a:pt x="100013" y="28575"/>
                    </a:cubicBezTo>
                    <a:lnTo>
                      <a:pt x="104775" y="21432"/>
                    </a:lnTo>
                    <a:cubicBezTo>
                      <a:pt x="106363" y="24607"/>
                      <a:pt x="107028" y="28447"/>
                      <a:pt x="109538" y="30957"/>
                    </a:cubicBezTo>
                    <a:cubicBezTo>
                      <a:pt x="117250" y="38668"/>
                      <a:pt x="123901" y="35228"/>
                      <a:pt x="133350" y="33338"/>
                    </a:cubicBezTo>
                    <a:cubicBezTo>
                      <a:pt x="136559" y="32696"/>
                      <a:pt x="139700" y="31751"/>
                      <a:pt x="142875" y="30957"/>
                    </a:cubicBezTo>
                    <a:cubicBezTo>
                      <a:pt x="144298" y="35227"/>
                      <a:pt x="147076" y="44682"/>
                      <a:pt x="150019" y="47625"/>
                    </a:cubicBezTo>
                    <a:cubicBezTo>
                      <a:pt x="151794" y="49400"/>
                      <a:pt x="154782" y="49213"/>
                      <a:pt x="157163" y="50007"/>
                    </a:cubicBezTo>
                    <a:cubicBezTo>
                      <a:pt x="176218" y="37301"/>
                      <a:pt x="153187" y="53981"/>
                      <a:pt x="169069" y="38100"/>
                    </a:cubicBezTo>
                    <a:cubicBezTo>
                      <a:pt x="171093" y="36076"/>
                      <a:pt x="173832" y="34925"/>
                      <a:pt x="176213" y="33338"/>
                    </a:cubicBezTo>
                    <a:cubicBezTo>
                      <a:pt x="200819" y="34132"/>
                      <a:pt x="225591" y="32757"/>
                      <a:pt x="250031" y="35719"/>
                    </a:cubicBezTo>
                    <a:cubicBezTo>
                      <a:pt x="280469" y="39409"/>
                      <a:pt x="211929" y="57153"/>
                      <a:pt x="269081" y="38100"/>
                    </a:cubicBezTo>
                    <a:cubicBezTo>
                      <a:pt x="269626" y="37691"/>
                      <a:pt x="283432" y="27063"/>
                      <a:pt x="285750" y="26194"/>
                    </a:cubicBezTo>
                    <a:cubicBezTo>
                      <a:pt x="289540" y="24773"/>
                      <a:pt x="293687" y="24607"/>
                      <a:pt x="297656" y="23813"/>
                    </a:cubicBezTo>
                    <a:cubicBezTo>
                      <a:pt x="300037" y="22225"/>
                      <a:pt x="302776" y="21074"/>
                      <a:pt x="304800" y="19050"/>
                    </a:cubicBezTo>
                    <a:cubicBezTo>
                      <a:pt x="306824" y="17026"/>
                      <a:pt x="306811" y="12693"/>
                      <a:pt x="309563" y="11907"/>
                    </a:cubicBezTo>
                    <a:cubicBezTo>
                      <a:pt x="313455" y="10795"/>
                      <a:pt x="317500" y="13494"/>
                      <a:pt x="321469" y="14288"/>
                    </a:cubicBezTo>
                    <a:cubicBezTo>
                      <a:pt x="323056" y="16669"/>
                      <a:pt x="325104" y="18802"/>
                      <a:pt x="326231" y="21432"/>
                    </a:cubicBezTo>
                    <a:cubicBezTo>
                      <a:pt x="327520" y="24440"/>
                      <a:pt x="326568" y="28401"/>
                      <a:pt x="328613" y="30957"/>
                    </a:cubicBezTo>
                    <a:cubicBezTo>
                      <a:pt x="330181" y="32917"/>
                      <a:pt x="333266" y="33027"/>
                      <a:pt x="335756" y="33338"/>
                    </a:cubicBezTo>
                    <a:cubicBezTo>
                      <a:pt x="346026" y="34622"/>
                      <a:pt x="356394" y="34925"/>
                      <a:pt x="366713" y="35719"/>
                    </a:cubicBezTo>
                    <a:cubicBezTo>
                      <a:pt x="389991" y="43478"/>
                      <a:pt x="359306" y="31134"/>
                      <a:pt x="376238" y="45244"/>
                    </a:cubicBezTo>
                    <a:cubicBezTo>
                      <a:pt x="379522" y="47980"/>
                      <a:pt x="384175" y="48419"/>
                      <a:pt x="388144" y="50007"/>
                    </a:cubicBezTo>
                    <a:cubicBezTo>
                      <a:pt x="397766" y="49045"/>
                      <a:pt x="414433" y="49598"/>
                      <a:pt x="423863" y="42863"/>
                    </a:cubicBezTo>
                    <a:cubicBezTo>
                      <a:pt x="426192" y="41200"/>
                      <a:pt x="427038" y="38100"/>
                      <a:pt x="428625" y="35719"/>
                    </a:cubicBezTo>
                    <a:cubicBezTo>
                      <a:pt x="477272" y="37930"/>
                      <a:pt x="501081" y="40388"/>
                      <a:pt x="552450" y="35719"/>
                    </a:cubicBezTo>
                    <a:cubicBezTo>
                      <a:pt x="555300" y="35460"/>
                      <a:pt x="557395" y="32789"/>
                      <a:pt x="559594" y="30957"/>
                    </a:cubicBezTo>
                    <a:cubicBezTo>
                      <a:pt x="577942" y="15668"/>
                      <a:pt x="556135" y="30883"/>
                      <a:pt x="573881" y="19050"/>
                    </a:cubicBezTo>
                    <a:cubicBezTo>
                      <a:pt x="576262" y="19844"/>
                      <a:pt x="579566" y="19389"/>
                      <a:pt x="581025" y="21432"/>
                    </a:cubicBezTo>
                    <a:cubicBezTo>
                      <a:pt x="583943" y="25517"/>
                      <a:pt x="581611" y="32934"/>
                      <a:pt x="585788" y="35719"/>
                    </a:cubicBezTo>
                    <a:lnTo>
                      <a:pt x="592931" y="40482"/>
                    </a:lnTo>
                    <a:cubicBezTo>
                      <a:pt x="595312" y="39688"/>
                      <a:pt x="597881" y="39319"/>
                      <a:pt x="600075" y="38100"/>
                    </a:cubicBezTo>
                    <a:cubicBezTo>
                      <a:pt x="624636" y="24455"/>
                      <a:pt x="605344" y="31581"/>
                      <a:pt x="621506" y="26194"/>
                    </a:cubicBezTo>
                    <a:cubicBezTo>
                      <a:pt x="626269" y="26988"/>
                      <a:pt x="631081" y="27528"/>
                      <a:pt x="635794" y="28575"/>
                    </a:cubicBezTo>
                    <a:cubicBezTo>
                      <a:pt x="638244" y="29120"/>
                      <a:pt x="640453" y="31312"/>
                      <a:pt x="642938" y="30957"/>
                    </a:cubicBezTo>
                    <a:cubicBezTo>
                      <a:pt x="647339" y="30328"/>
                      <a:pt x="659321" y="21717"/>
                      <a:pt x="661988" y="19050"/>
                    </a:cubicBezTo>
                    <a:cubicBezTo>
                      <a:pt x="664794" y="16244"/>
                      <a:pt x="666325" y="12331"/>
                      <a:pt x="669131" y="9525"/>
                    </a:cubicBezTo>
                    <a:cubicBezTo>
                      <a:pt x="676337" y="2319"/>
                      <a:pt x="677628" y="2725"/>
                      <a:pt x="685800" y="0"/>
                    </a:cubicBezTo>
                    <a:cubicBezTo>
                      <a:pt x="688181" y="1588"/>
                      <a:pt x="691156" y="2528"/>
                      <a:pt x="692944" y="4763"/>
                    </a:cubicBezTo>
                    <a:cubicBezTo>
                      <a:pt x="694512" y="6723"/>
                      <a:pt x="694444" y="9557"/>
                      <a:pt x="695325" y="11907"/>
                    </a:cubicBezTo>
                    <a:cubicBezTo>
                      <a:pt x="696826" y="15909"/>
                      <a:pt x="698500" y="19844"/>
                      <a:pt x="700088" y="23813"/>
                    </a:cubicBezTo>
                    <a:cubicBezTo>
                      <a:pt x="702926" y="22867"/>
                      <a:pt x="714458" y="18820"/>
                      <a:pt x="716756" y="19050"/>
                    </a:cubicBezTo>
                    <a:cubicBezTo>
                      <a:pt x="721751" y="19549"/>
                      <a:pt x="726074" y="23103"/>
                      <a:pt x="731044" y="23813"/>
                    </a:cubicBezTo>
                    <a:cubicBezTo>
                      <a:pt x="742857" y="25501"/>
                      <a:pt x="754857" y="25400"/>
                      <a:pt x="766763" y="26194"/>
                    </a:cubicBezTo>
                    <a:cubicBezTo>
                      <a:pt x="769144" y="26988"/>
                      <a:pt x="771412" y="28852"/>
                      <a:pt x="773906" y="28575"/>
                    </a:cubicBezTo>
                    <a:cubicBezTo>
                      <a:pt x="778896" y="28021"/>
                      <a:pt x="783385" y="25255"/>
                      <a:pt x="788194" y="23813"/>
                    </a:cubicBezTo>
                    <a:cubicBezTo>
                      <a:pt x="791329" y="22873"/>
                      <a:pt x="794544" y="22226"/>
                      <a:pt x="797719" y="21432"/>
                    </a:cubicBezTo>
                    <a:cubicBezTo>
                      <a:pt x="800894" y="19844"/>
                      <a:pt x="804290" y="14700"/>
                      <a:pt x="807244" y="16669"/>
                    </a:cubicBezTo>
                    <a:cubicBezTo>
                      <a:pt x="811421" y="19454"/>
                      <a:pt x="810418" y="26194"/>
                      <a:pt x="812006" y="30957"/>
                    </a:cubicBezTo>
                    <a:cubicBezTo>
                      <a:pt x="812800" y="33338"/>
                      <a:pt x="812007" y="37306"/>
                      <a:pt x="814388" y="38100"/>
                    </a:cubicBezTo>
                    <a:lnTo>
                      <a:pt x="821531" y="40482"/>
                    </a:lnTo>
                    <a:cubicBezTo>
                      <a:pt x="819150" y="42069"/>
                      <a:pt x="817250" y="45244"/>
                      <a:pt x="814388" y="45244"/>
                    </a:cubicBezTo>
                    <a:cubicBezTo>
                      <a:pt x="810838" y="45244"/>
                      <a:pt x="808187" y="41728"/>
                      <a:pt x="804863" y="40482"/>
                    </a:cubicBezTo>
                    <a:cubicBezTo>
                      <a:pt x="801799" y="39333"/>
                      <a:pt x="798513" y="38894"/>
                      <a:pt x="795338" y="38100"/>
                    </a:cubicBezTo>
                    <a:cubicBezTo>
                      <a:pt x="786607" y="38894"/>
                      <a:pt x="777524" y="37904"/>
                      <a:pt x="769144" y="40482"/>
                    </a:cubicBezTo>
                    <a:cubicBezTo>
                      <a:pt x="766409" y="41324"/>
                      <a:pt x="766405" y="45601"/>
                      <a:pt x="764381" y="47625"/>
                    </a:cubicBezTo>
                    <a:cubicBezTo>
                      <a:pt x="762357" y="49649"/>
                      <a:pt x="759619" y="50800"/>
                      <a:pt x="757238" y="52388"/>
                    </a:cubicBezTo>
                    <a:cubicBezTo>
                      <a:pt x="754857" y="51594"/>
                      <a:pt x="752288" y="51226"/>
                      <a:pt x="750094" y="50007"/>
                    </a:cubicBezTo>
                    <a:cubicBezTo>
                      <a:pt x="745090" y="47227"/>
                      <a:pt x="741359" y="41871"/>
                      <a:pt x="735806" y="40482"/>
                    </a:cubicBezTo>
                    <a:cubicBezTo>
                      <a:pt x="723846" y="37491"/>
                      <a:pt x="729386" y="39135"/>
                      <a:pt x="719138" y="35719"/>
                    </a:cubicBezTo>
                    <a:cubicBezTo>
                      <a:pt x="702469" y="36513"/>
                      <a:pt x="685709" y="36187"/>
                      <a:pt x="669131" y="38100"/>
                    </a:cubicBezTo>
                    <a:cubicBezTo>
                      <a:pt x="665182" y="38556"/>
                      <a:pt x="651704" y="45623"/>
                      <a:pt x="647700" y="47625"/>
                    </a:cubicBezTo>
                    <a:cubicBezTo>
                      <a:pt x="646906" y="50800"/>
                      <a:pt x="647363" y="54594"/>
                      <a:pt x="645319" y="57150"/>
                    </a:cubicBezTo>
                    <a:cubicBezTo>
                      <a:pt x="643751" y="59110"/>
                      <a:pt x="640685" y="59532"/>
                      <a:pt x="638175" y="59532"/>
                    </a:cubicBezTo>
                    <a:cubicBezTo>
                      <a:pt x="627826" y="59532"/>
                      <a:pt x="617538" y="57944"/>
                      <a:pt x="607219" y="57150"/>
                    </a:cubicBezTo>
                    <a:cubicBezTo>
                      <a:pt x="604044" y="55563"/>
                      <a:pt x="600957" y="53786"/>
                      <a:pt x="597694" y="52388"/>
                    </a:cubicBezTo>
                    <a:cubicBezTo>
                      <a:pt x="595387" y="51399"/>
                      <a:pt x="592795" y="51130"/>
                      <a:pt x="590550" y="50007"/>
                    </a:cubicBezTo>
                    <a:cubicBezTo>
                      <a:pt x="587990" y="48727"/>
                      <a:pt x="585787" y="46832"/>
                      <a:pt x="583406" y="45244"/>
                    </a:cubicBezTo>
                    <a:cubicBezTo>
                      <a:pt x="574675" y="46038"/>
                      <a:pt x="565624" y="45151"/>
                      <a:pt x="557213" y="47625"/>
                    </a:cubicBezTo>
                    <a:cubicBezTo>
                      <a:pt x="551722" y="49240"/>
                      <a:pt x="548478" y="55762"/>
                      <a:pt x="542925" y="57150"/>
                    </a:cubicBezTo>
                    <a:lnTo>
                      <a:pt x="523875" y="61913"/>
                    </a:lnTo>
                    <a:cubicBezTo>
                      <a:pt x="516731" y="61119"/>
                      <a:pt x="509118" y="62201"/>
                      <a:pt x="502444" y="59532"/>
                    </a:cubicBezTo>
                    <a:cubicBezTo>
                      <a:pt x="500113" y="58600"/>
                      <a:pt x="501186" y="54633"/>
                      <a:pt x="500063" y="52388"/>
                    </a:cubicBezTo>
                    <a:cubicBezTo>
                      <a:pt x="498783" y="49828"/>
                      <a:pt x="496888" y="47625"/>
                      <a:pt x="495300" y="45244"/>
                    </a:cubicBezTo>
                    <a:cubicBezTo>
                      <a:pt x="478970" y="50687"/>
                      <a:pt x="497269" y="42290"/>
                      <a:pt x="485775" y="59532"/>
                    </a:cubicBezTo>
                    <a:cubicBezTo>
                      <a:pt x="484383" y="61621"/>
                      <a:pt x="481012" y="61119"/>
                      <a:pt x="478631" y="61913"/>
                    </a:cubicBezTo>
                    <a:cubicBezTo>
                      <a:pt x="477837" y="65088"/>
                      <a:pt x="479177" y="69974"/>
                      <a:pt x="476250" y="71438"/>
                    </a:cubicBezTo>
                    <a:cubicBezTo>
                      <a:pt x="470365" y="74381"/>
                      <a:pt x="461469" y="67140"/>
                      <a:pt x="457200" y="64294"/>
                    </a:cubicBezTo>
                    <a:cubicBezTo>
                      <a:pt x="455613" y="61913"/>
                      <a:pt x="454673" y="58938"/>
                      <a:pt x="452438" y="57150"/>
                    </a:cubicBezTo>
                    <a:cubicBezTo>
                      <a:pt x="445870" y="51895"/>
                      <a:pt x="444718" y="56055"/>
                      <a:pt x="438150" y="57150"/>
                    </a:cubicBezTo>
                    <a:cubicBezTo>
                      <a:pt x="431060" y="58332"/>
                      <a:pt x="423863" y="58738"/>
                      <a:pt x="416719" y="59532"/>
                    </a:cubicBezTo>
                    <a:cubicBezTo>
                      <a:pt x="395288" y="58738"/>
                      <a:pt x="373824" y="58577"/>
                      <a:pt x="352425" y="57150"/>
                    </a:cubicBezTo>
                    <a:cubicBezTo>
                      <a:pt x="349920" y="56983"/>
                      <a:pt x="346849" y="56729"/>
                      <a:pt x="345281" y="54769"/>
                    </a:cubicBezTo>
                    <a:cubicBezTo>
                      <a:pt x="343237" y="52213"/>
                      <a:pt x="343694" y="48419"/>
                      <a:pt x="342900" y="45244"/>
                    </a:cubicBezTo>
                    <a:cubicBezTo>
                      <a:pt x="339725" y="46832"/>
                      <a:pt x="336699" y="48761"/>
                      <a:pt x="333375" y="50007"/>
                    </a:cubicBezTo>
                    <a:cubicBezTo>
                      <a:pt x="329533" y="51448"/>
                      <a:pt x="315175" y="54123"/>
                      <a:pt x="311944" y="54769"/>
                    </a:cubicBezTo>
                    <a:cubicBezTo>
                      <a:pt x="310439" y="55772"/>
                      <a:pt x="300738" y="63146"/>
                      <a:pt x="297656" y="61913"/>
                    </a:cubicBezTo>
                    <a:cubicBezTo>
                      <a:pt x="294999" y="60850"/>
                      <a:pt x="294918" y="56793"/>
                      <a:pt x="292894" y="54769"/>
                    </a:cubicBezTo>
                    <a:cubicBezTo>
                      <a:pt x="290870" y="52745"/>
                      <a:pt x="288131" y="51594"/>
                      <a:pt x="285750" y="50007"/>
                    </a:cubicBezTo>
                    <a:cubicBezTo>
                      <a:pt x="281781" y="51594"/>
                      <a:pt x="277322" y="52285"/>
                      <a:pt x="273844" y="54769"/>
                    </a:cubicBezTo>
                    <a:cubicBezTo>
                      <a:pt x="254994" y="68233"/>
                      <a:pt x="282928" y="57297"/>
                      <a:pt x="261938" y="64294"/>
                    </a:cubicBezTo>
                    <a:cubicBezTo>
                      <a:pt x="256105" y="68183"/>
                      <a:pt x="252958" y="71438"/>
                      <a:pt x="245269" y="71438"/>
                    </a:cubicBezTo>
                    <a:cubicBezTo>
                      <a:pt x="241996" y="71438"/>
                      <a:pt x="238919" y="69851"/>
                      <a:pt x="235744" y="69057"/>
                    </a:cubicBezTo>
                    <a:cubicBezTo>
                      <a:pt x="231209" y="55449"/>
                      <a:pt x="237105" y="66789"/>
                      <a:pt x="226219" y="59532"/>
                    </a:cubicBezTo>
                    <a:cubicBezTo>
                      <a:pt x="223417" y="57664"/>
                      <a:pt x="221662" y="54544"/>
                      <a:pt x="219075" y="52388"/>
                    </a:cubicBezTo>
                    <a:cubicBezTo>
                      <a:pt x="216876" y="50556"/>
                      <a:pt x="214312" y="49213"/>
                      <a:pt x="211931" y="47625"/>
                    </a:cubicBezTo>
                    <a:cubicBezTo>
                      <a:pt x="209550" y="50006"/>
                      <a:pt x="206944" y="52182"/>
                      <a:pt x="204788" y="54769"/>
                    </a:cubicBezTo>
                    <a:cubicBezTo>
                      <a:pt x="202956" y="56968"/>
                      <a:pt x="202260" y="60125"/>
                      <a:pt x="200025" y="61913"/>
                    </a:cubicBezTo>
                    <a:cubicBezTo>
                      <a:pt x="198472" y="63155"/>
                      <a:pt x="183978" y="66520"/>
                      <a:pt x="183356" y="66675"/>
                    </a:cubicBezTo>
                    <a:cubicBezTo>
                      <a:pt x="179854" y="68426"/>
                      <a:pt x="169023" y="74703"/>
                      <a:pt x="164306" y="73819"/>
                    </a:cubicBezTo>
                    <a:cubicBezTo>
                      <a:pt x="154438" y="71969"/>
                      <a:pt x="135731" y="64294"/>
                      <a:pt x="135731" y="64294"/>
                    </a:cubicBezTo>
                    <a:cubicBezTo>
                      <a:pt x="133350" y="62707"/>
                      <a:pt x="130611" y="61555"/>
                      <a:pt x="128588" y="59532"/>
                    </a:cubicBezTo>
                    <a:cubicBezTo>
                      <a:pt x="126564" y="57508"/>
                      <a:pt x="126658" y="52793"/>
                      <a:pt x="123825" y="52388"/>
                    </a:cubicBezTo>
                    <a:cubicBezTo>
                      <a:pt x="119594" y="51783"/>
                      <a:pt x="115742" y="55238"/>
                      <a:pt x="111919" y="57150"/>
                    </a:cubicBezTo>
                    <a:cubicBezTo>
                      <a:pt x="91320" y="67449"/>
                      <a:pt x="108665" y="62131"/>
                      <a:pt x="90488" y="66675"/>
                    </a:cubicBezTo>
                    <a:cubicBezTo>
                      <a:pt x="88107" y="68263"/>
                      <a:pt x="86184" y="71083"/>
                      <a:pt x="83344" y="71438"/>
                    </a:cubicBezTo>
                    <a:cubicBezTo>
                      <a:pt x="69997" y="73107"/>
                      <a:pt x="72717" y="69164"/>
                      <a:pt x="66675" y="61913"/>
                    </a:cubicBezTo>
                    <a:cubicBezTo>
                      <a:pt x="64519" y="59326"/>
                      <a:pt x="61912" y="57150"/>
                      <a:pt x="59531" y="54769"/>
                    </a:cubicBezTo>
                    <a:cubicBezTo>
                      <a:pt x="49212" y="55563"/>
                      <a:pt x="38797" y="55536"/>
                      <a:pt x="28575" y="57150"/>
                    </a:cubicBezTo>
                    <a:cubicBezTo>
                      <a:pt x="23616" y="57933"/>
                      <a:pt x="18465" y="59129"/>
                      <a:pt x="14288" y="61913"/>
                    </a:cubicBezTo>
                    <a:lnTo>
                      <a:pt x="0" y="28575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DD04F71-3EF5-4560-AF30-61BCFD4124E7}"/>
                </a:ext>
              </a:extLst>
            </p:cNvPr>
            <p:cNvSpPr/>
            <p:nvPr/>
          </p:nvSpPr>
          <p:spPr>
            <a:xfrm>
              <a:off x="5995033" y="5951060"/>
              <a:ext cx="403767" cy="4205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F910ECC-C1DB-493F-9413-F96CC4DB189D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9" name="Slide Number Placeholder 6">
            <a:extLst>
              <a:ext uri="{FF2B5EF4-FFF2-40B4-BE49-F238E27FC236}">
                <a16:creationId xmlns:a16="http://schemas.microsoft.com/office/drawing/2014/main" id="{C1CEDCA3-2631-4219-9251-B46B1329DF68}"/>
              </a:ext>
            </a:extLst>
          </p:cNvPr>
          <p:cNvSpPr txBox="1">
            <a:spLocks/>
          </p:cNvSpPr>
          <p:nvPr/>
        </p:nvSpPr>
        <p:spPr>
          <a:xfrm>
            <a:off x="7020088" y="627108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2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6103F7-0086-49DB-AD25-DC9DF6446C71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87789C-1268-46DF-BB49-5E650DFFF441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5DF85E7-9493-44A6-857C-498D0E973B2F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21BEB356-AD3B-44F1-8FC1-38EEECF36A26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725D0C0D-A92E-438D-969E-438119EFA614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2308EA7D-4C6B-4287-8C51-050E17226E0A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4B60869-8CE5-4237-9218-BE9276B88C64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47E94E-10B3-4DAC-A554-6EAD661B49BA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F110A956-21FA-4026-AA5B-935F667252FF}"/>
              </a:ext>
            </a:extLst>
          </p:cNvPr>
          <p:cNvSpPr txBox="1">
            <a:spLocks/>
          </p:cNvSpPr>
          <p:nvPr/>
        </p:nvSpPr>
        <p:spPr>
          <a:xfrm>
            <a:off x="628650" y="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Characterization of HF using 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ost-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S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tage-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ressure-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D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ecay 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000" u="sng" dirty="0">
                <a:solidFill>
                  <a:srgbClr val="294171"/>
                </a:solidFill>
                <a:latin typeface="Calibri"/>
                <a:cs typeface="Calibri"/>
              </a:rPr>
              <a:t>Minifrac vs. Main Frac Analysis</a:t>
            </a:r>
            <a:endParaRPr lang="en-US" sz="2700" dirty="0">
              <a:solidFill>
                <a:srgbClr val="29417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177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172AA4E-2781-42B0-BBB1-19F66F71ACBC}"/>
              </a:ext>
            </a:extLst>
          </p:cNvPr>
          <p:cNvSpPr/>
          <p:nvPr/>
        </p:nvSpPr>
        <p:spPr>
          <a:xfrm>
            <a:off x="628650" y="2007417"/>
            <a:ext cx="1455644" cy="415498"/>
          </a:xfrm>
          <a:prstGeom prst="rect">
            <a:avLst/>
          </a:prstGeom>
          <a:solidFill>
            <a:srgbClr val="294171"/>
          </a:solidFill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Multistage</a:t>
            </a:r>
            <a:endParaRPr lang="en-US" sz="2100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DD8FB-FECB-4259-813A-BAB555AD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5E6D333-C14A-4752-BFDE-85EDF803DA85}" type="slidenum">
              <a:rPr lang="en-US">
                <a:solidFill>
                  <a:prstClr val="white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CDC3B2-CA0D-42F0-92C4-D785EBE759A4}"/>
              </a:ext>
            </a:extLst>
          </p:cNvPr>
          <p:cNvGrpSpPr/>
          <p:nvPr/>
        </p:nvGrpSpPr>
        <p:grpSpPr>
          <a:xfrm>
            <a:off x="564011" y="4985188"/>
            <a:ext cx="8237092" cy="552287"/>
            <a:chOff x="752014" y="2880378"/>
            <a:chExt cx="10982789" cy="7363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A9223E-824D-43F5-B711-DE73B71D705A}"/>
                </a:ext>
              </a:extLst>
            </p:cNvPr>
            <p:cNvGrpSpPr/>
            <p:nvPr/>
          </p:nvGrpSpPr>
          <p:grpSpPr>
            <a:xfrm>
              <a:off x="752014" y="2880378"/>
              <a:ext cx="10982789" cy="736382"/>
              <a:chOff x="3809509" y="664365"/>
              <a:chExt cx="1456216" cy="97638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78C8618-C3D3-45F5-8904-C5C5580F3727}"/>
                  </a:ext>
                </a:extLst>
              </p:cNvPr>
              <p:cNvSpPr/>
              <p:nvPr/>
            </p:nvSpPr>
            <p:spPr>
              <a:xfrm>
                <a:off x="4568180" y="664367"/>
                <a:ext cx="697545" cy="97636"/>
              </a:xfrm>
              <a:custGeom>
                <a:avLst/>
                <a:gdLst>
                  <a:gd name="connsiteX0" fmla="*/ 4576 w 697547"/>
                  <a:gd name="connsiteY0" fmla="*/ 21436 h 97636"/>
                  <a:gd name="connsiteX1" fmla="*/ 16482 w 697547"/>
                  <a:gd name="connsiteY1" fmla="*/ 19054 h 97636"/>
                  <a:gd name="connsiteX2" fmla="*/ 23626 w 697547"/>
                  <a:gd name="connsiteY2" fmla="*/ 14292 h 97636"/>
                  <a:gd name="connsiteX3" fmla="*/ 35532 w 697547"/>
                  <a:gd name="connsiteY3" fmla="*/ 16673 h 97636"/>
                  <a:gd name="connsiteX4" fmla="*/ 37914 w 697547"/>
                  <a:gd name="connsiteY4" fmla="*/ 30961 h 97636"/>
                  <a:gd name="connsiteX5" fmla="*/ 66489 w 697547"/>
                  <a:gd name="connsiteY5" fmla="*/ 35723 h 97636"/>
                  <a:gd name="connsiteX6" fmla="*/ 71251 w 697547"/>
                  <a:gd name="connsiteY6" fmla="*/ 28579 h 97636"/>
                  <a:gd name="connsiteX7" fmla="*/ 78395 w 697547"/>
                  <a:gd name="connsiteY7" fmla="*/ 26198 h 97636"/>
                  <a:gd name="connsiteX8" fmla="*/ 111732 w 697547"/>
                  <a:gd name="connsiteY8" fmla="*/ 23817 h 97636"/>
                  <a:gd name="connsiteX9" fmla="*/ 118876 w 697547"/>
                  <a:gd name="connsiteY9" fmla="*/ 28579 h 97636"/>
                  <a:gd name="connsiteX10" fmla="*/ 130782 w 697547"/>
                  <a:gd name="connsiteY10" fmla="*/ 14292 h 97636"/>
                  <a:gd name="connsiteX11" fmla="*/ 137926 w 697547"/>
                  <a:gd name="connsiteY11" fmla="*/ 21436 h 97636"/>
                  <a:gd name="connsiteX12" fmla="*/ 142689 w 697547"/>
                  <a:gd name="connsiteY12" fmla="*/ 30961 h 97636"/>
                  <a:gd name="connsiteX13" fmla="*/ 149832 w 697547"/>
                  <a:gd name="connsiteY13" fmla="*/ 35723 h 97636"/>
                  <a:gd name="connsiteX14" fmla="*/ 156976 w 697547"/>
                  <a:gd name="connsiteY14" fmla="*/ 33342 h 97636"/>
                  <a:gd name="connsiteX15" fmla="*/ 171264 w 697547"/>
                  <a:gd name="connsiteY15" fmla="*/ 21436 h 97636"/>
                  <a:gd name="connsiteX16" fmla="*/ 178407 w 697547"/>
                  <a:gd name="connsiteY16" fmla="*/ 16673 h 97636"/>
                  <a:gd name="connsiteX17" fmla="*/ 185551 w 697547"/>
                  <a:gd name="connsiteY17" fmla="*/ 30961 h 97636"/>
                  <a:gd name="connsiteX18" fmla="*/ 192695 w 697547"/>
                  <a:gd name="connsiteY18" fmla="*/ 35723 h 97636"/>
                  <a:gd name="connsiteX19" fmla="*/ 209364 w 697547"/>
                  <a:gd name="connsiteY19" fmla="*/ 26198 h 97636"/>
                  <a:gd name="connsiteX20" fmla="*/ 218889 w 697547"/>
                  <a:gd name="connsiteY20" fmla="*/ 21436 h 97636"/>
                  <a:gd name="connsiteX21" fmla="*/ 237939 w 697547"/>
                  <a:gd name="connsiteY21" fmla="*/ 9529 h 97636"/>
                  <a:gd name="connsiteX22" fmla="*/ 247464 w 697547"/>
                  <a:gd name="connsiteY22" fmla="*/ 14292 h 97636"/>
                  <a:gd name="connsiteX23" fmla="*/ 254607 w 697547"/>
                  <a:gd name="connsiteY23" fmla="*/ 21436 h 97636"/>
                  <a:gd name="connsiteX24" fmla="*/ 268895 w 697547"/>
                  <a:gd name="connsiteY24" fmla="*/ 30961 h 97636"/>
                  <a:gd name="connsiteX25" fmla="*/ 283182 w 697547"/>
                  <a:gd name="connsiteY25" fmla="*/ 28579 h 97636"/>
                  <a:gd name="connsiteX26" fmla="*/ 299851 w 697547"/>
                  <a:gd name="connsiteY26" fmla="*/ 19054 h 97636"/>
                  <a:gd name="connsiteX27" fmla="*/ 311757 w 697547"/>
                  <a:gd name="connsiteY27" fmla="*/ 30961 h 97636"/>
                  <a:gd name="connsiteX28" fmla="*/ 326045 w 697547"/>
                  <a:gd name="connsiteY28" fmla="*/ 16673 h 97636"/>
                  <a:gd name="connsiteX29" fmla="*/ 333189 w 697547"/>
                  <a:gd name="connsiteY29" fmla="*/ 11911 h 97636"/>
                  <a:gd name="connsiteX30" fmla="*/ 366526 w 697547"/>
                  <a:gd name="connsiteY30" fmla="*/ 21436 h 97636"/>
                  <a:gd name="connsiteX31" fmla="*/ 373670 w 697547"/>
                  <a:gd name="connsiteY31" fmla="*/ 23817 h 97636"/>
                  <a:gd name="connsiteX32" fmla="*/ 387957 w 697547"/>
                  <a:gd name="connsiteY32" fmla="*/ 21436 h 97636"/>
                  <a:gd name="connsiteX33" fmla="*/ 395101 w 697547"/>
                  <a:gd name="connsiteY33" fmla="*/ 16673 h 97636"/>
                  <a:gd name="connsiteX34" fmla="*/ 404626 w 697547"/>
                  <a:gd name="connsiteY34" fmla="*/ 21436 h 97636"/>
                  <a:gd name="connsiteX35" fmla="*/ 418914 w 697547"/>
                  <a:gd name="connsiteY35" fmla="*/ 40486 h 97636"/>
                  <a:gd name="connsiteX36" fmla="*/ 440345 w 697547"/>
                  <a:gd name="connsiteY36" fmla="*/ 38104 h 97636"/>
                  <a:gd name="connsiteX37" fmla="*/ 464157 w 697547"/>
                  <a:gd name="connsiteY37" fmla="*/ 19054 h 97636"/>
                  <a:gd name="connsiteX38" fmla="*/ 487970 w 697547"/>
                  <a:gd name="connsiteY38" fmla="*/ 21436 h 97636"/>
                  <a:gd name="connsiteX39" fmla="*/ 495114 w 697547"/>
                  <a:gd name="connsiteY39" fmla="*/ 26198 h 97636"/>
                  <a:gd name="connsiteX40" fmla="*/ 504639 w 697547"/>
                  <a:gd name="connsiteY40" fmla="*/ 28579 h 97636"/>
                  <a:gd name="connsiteX41" fmla="*/ 545120 w 697547"/>
                  <a:gd name="connsiteY41" fmla="*/ 19054 h 97636"/>
                  <a:gd name="connsiteX42" fmla="*/ 552264 w 697547"/>
                  <a:gd name="connsiteY42" fmla="*/ 9529 h 97636"/>
                  <a:gd name="connsiteX43" fmla="*/ 587982 w 697547"/>
                  <a:gd name="connsiteY43" fmla="*/ 14292 h 97636"/>
                  <a:gd name="connsiteX44" fmla="*/ 595126 w 697547"/>
                  <a:gd name="connsiteY44" fmla="*/ 19054 h 97636"/>
                  <a:gd name="connsiteX45" fmla="*/ 633226 w 697547"/>
                  <a:gd name="connsiteY45" fmla="*/ 21436 h 97636"/>
                  <a:gd name="connsiteX46" fmla="*/ 642751 w 697547"/>
                  <a:gd name="connsiteY46" fmla="*/ 23817 h 97636"/>
                  <a:gd name="connsiteX47" fmla="*/ 649895 w 697547"/>
                  <a:gd name="connsiteY47" fmla="*/ 26198 h 97636"/>
                  <a:gd name="connsiteX48" fmla="*/ 668945 w 697547"/>
                  <a:gd name="connsiteY48" fmla="*/ 30961 h 97636"/>
                  <a:gd name="connsiteX49" fmla="*/ 685614 w 697547"/>
                  <a:gd name="connsiteY49" fmla="*/ 50011 h 97636"/>
                  <a:gd name="connsiteX50" fmla="*/ 678470 w 697547"/>
                  <a:gd name="connsiteY50" fmla="*/ 50011 h 97636"/>
                  <a:gd name="connsiteX51" fmla="*/ 640370 w 697547"/>
                  <a:gd name="connsiteY51" fmla="*/ 54773 h 97636"/>
                  <a:gd name="connsiteX52" fmla="*/ 614176 w 697547"/>
                  <a:gd name="connsiteY52" fmla="*/ 42867 h 97636"/>
                  <a:gd name="connsiteX53" fmla="*/ 611795 w 697547"/>
                  <a:gd name="connsiteY53" fmla="*/ 35723 h 97636"/>
                  <a:gd name="connsiteX54" fmla="*/ 604651 w 697547"/>
                  <a:gd name="connsiteY54" fmla="*/ 38104 h 97636"/>
                  <a:gd name="connsiteX55" fmla="*/ 597507 w 697547"/>
                  <a:gd name="connsiteY55" fmla="*/ 42867 h 97636"/>
                  <a:gd name="connsiteX56" fmla="*/ 587982 w 697547"/>
                  <a:gd name="connsiteY56" fmla="*/ 47629 h 97636"/>
                  <a:gd name="connsiteX57" fmla="*/ 568932 w 697547"/>
                  <a:gd name="connsiteY57" fmla="*/ 54773 h 97636"/>
                  <a:gd name="connsiteX58" fmla="*/ 561789 w 697547"/>
                  <a:gd name="connsiteY58" fmla="*/ 52392 h 97636"/>
                  <a:gd name="connsiteX59" fmla="*/ 547501 w 697547"/>
                  <a:gd name="connsiteY59" fmla="*/ 54773 h 97636"/>
                  <a:gd name="connsiteX60" fmla="*/ 540357 w 697547"/>
                  <a:gd name="connsiteY60" fmla="*/ 61917 h 97636"/>
                  <a:gd name="connsiteX61" fmla="*/ 533214 w 697547"/>
                  <a:gd name="connsiteY61" fmla="*/ 64298 h 97636"/>
                  <a:gd name="connsiteX62" fmla="*/ 526070 w 697547"/>
                  <a:gd name="connsiteY62" fmla="*/ 69061 h 97636"/>
                  <a:gd name="connsiteX63" fmla="*/ 504639 w 697547"/>
                  <a:gd name="connsiteY63" fmla="*/ 73823 h 97636"/>
                  <a:gd name="connsiteX64" fmla="*/ 492732 w 697547"/>
                  <a:gd name="connsiteY64" fmla="*/ 64298 h 97636"/>
                  <a:gd name="connsiteX65" fmla="*/ 490351 w 697547"/>
                  <a:gd name="connsiteY65" fmla="*/ 57154 h 97636"/>
                  <a:gd name="connsiteX66" fmla="*/ 483207 w 697547"/>
                  <a:gd name="connsiteY66" fmla="*/ 54773 h 97636"/>
                  <a:gd name="connsiteX67" fmla="*/ 471301 w 697547"/>
                  <a:gd name="connsiteY67" fmla="*/ 57154 h 97636"/>
                  <a:gd name="connsiteX68" fmla="*/ 457014 w 697547"/>
                  <a:gd name="connsiteY68" fmla="*/ 71442 h 97636"/>
                  <a:gd name="connsiteX69" fmla="*/ 449870 w 697547"/>
                  <a:gd name="connsiteY69" fmla="*/ 73823 h 97636"/>
                  <a:gd name="connsiteX70" fmla="*/ 430820 w 697547"/>
                  <a:gd name="connsiteY70" fmla="*/ 83348 h 97636"/>
                  <a:gd name="connsiteX71" fmla="*/ 414151 w 697547"/>
                  <a:gd name="connsiteY71" fmla="*/ 88111 h 97636"/>
                  <a:gd name="connsiteX72" fmla="*/ 407007 w 697547"/>
                  <a:gd name="connsiteY72" fmla="*/ 92873 h 97636"/>
                  <a:gd name="connsiteX73" fmla="*/ 397482 w 697547"/>
                  <a:gd name="connsiteY73" fmla="*/ 78586 h 97636"/>
                  <a:gd name="connsiteX74" fmla="*/ 385576 w 697547"/>
                  <a:gd name="connsiteY74" fmla="*/ 76204 h 97636"/>
                  <a:gd name="connsiteX75" fmla="*/ 364145 w 697547"/>
                  <a:gd name="connsiteY75" fmla="*/ 73823 h 97636"/>
                  <a:gd name="connsiteX76" fmla="*/ 357001 w 697547"/>
                  <a:gd name="connsiteY76" fmla="*/ 80967 h 97636"/>
                  <a:gd name="connsiteX77" fmla="*/ 318901 w 697547"/>
                  <a:gd name="connsiteY77" fmla="*/ 85729 h 97636"/>
                  <a:gd name="connsiteX78" fmla="*/ 302232 w 697547"/>
                  <a:gd name="connsiteY78" fmla="*/ 88111 h 97636"/>
                  <a:gd name="connsiteX79" fmla="*/ 292707 w 697547"/>
                  <a:gd name="connsiteY79" fmla="*/ 85729 h 97636"/>
                  <a:gd name="connsiteX80" fmla="*/ 287945 w 697547"/>
                  <a:gd name="connsiteY80" fmla="*/ 69061 h 97636"/>
                  <a:gd name="connsiteX81" fmla="*/ 280801 w 697547"/>
                  <a:gd name="connsiteY81" fmla="*/ 66679 h 97636"/>
                  <a:gd name="connsiteX82" fmla="*/ 261751 w 697547"/>
                  <a:gd name="connsiteY82" fmla="*/ 69061 h 97636"/>
                  <a:gd name="connsiteX83" fmla="*/ 254607 w 697547"/>
                  <a:gd name="connsiteY83" fmla="*/ 76204 h 97636"/>
                  <a:gd name="connsiteX84" fmla="*/ 247464 w 697547"/>
                  <a:gd name="connsiteY84" fmla="*/ 80967 h 97636"/>
                  <a:gd name="connsiteX85" fmla="*/ 240320 w 697547"/>
                  <a:gd name="connsiteY85" fmla="*/ 88111 h 97636"/>
                  <a:gd name="connsiteX86" fmla="*/ 221270 w 697547"/>
                  <a:gd name="connsiteY86" fmla="*/ 97636 h 97636"/>
                  <a:gd name="connsiteX87" fmla="*/ 211745 w 697547"/>
                  <a:gd name="connsiteY87" fmla="*/ 95254 h 97636"/>
                  <a:gd name="connsiteX88" fmla="*/ 197457 w 697547"/>
                  <a:gd name="connsiteY88" fmla="*/ 83348 h 97636"/>
                  <a:gd name="connsiteX89" fmla="*/ 97445 w 697547"/>
                  <a:gd name="connsiteY89" fmla="*/ 83348 h 97636"/>
                  <a:gd name="connsiteX90" fmla="*/ 68870 w 697547"/>
                  <a:gd name="connsiteY90" fmla="*/ 78586 h 97636"/>
                  <a:gd name="connsiteX91" fmla="*/ 49820 w 697547"/>
                  <a:gd name="connsiteY91" fmla="*/ 76204 h 97636"/>
                  <a:gd name="connsiteX92" fmla="*/ 35532 w 697547"/>
                  <a:gd name="connsiteY92" fmla="*/ 64298 h 97636"/>
                  <a:gd name="connsiteX93" fmla="*/ 26007 w 697547"/>
                  <a:gd name="connsiteY93" fmla="*/ 66679 h 97636"/>
                  <a:gd name="connsiteX94" fmla="*/ 2195 w 697547"/>
                  <a:gd name="connsiteY94" fmla="*/ 71442 h 97636"/>
                  <a:gd name="connsiteX95" fmla="*/ 4576 w 697547"/>
                  <a:gd name="connsiteY95" fmla="*/ 21436 h 9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697547" h="97636">
                    <a:moveTo>
                      <a:pt x="4576" y="21436"/>
                    </a:moveTo>
                    <a:cubicBezTo>
                      <a:pt x="6957" y="12705"/>
                      <a:pt x="12692" y="20475"/>
                      <a:pt x="16482" y="19054"/>
                    </a:cubicBezTo>
                    <a:cubicBezTo>
                      <a:pt x="19162" y="18049"/>
                      <a:pt x="20786" y="14647"/>
                      <a:pt x="23626" y="14292"/>
                    </a:cubicBezTo>
                    <a:cubicBezTo>
                      <a:pt x="27642" y="13790"/>
                      <a:pt x="31563" y="15879"/>
                      <a:pt x="35532" y="16673"/>
                    </a:cubicBezTo>
                    <a:cubicBezTo>
                      <a:pt x="36326" y="21436"/>
                      <a:pt x="35953" y="26549"/>
                      <a:pt x="37914" y="30961"/>
                    </a:cubicBezTo>
                    <a:cubicBezTo>
                      <a:pt x="43667" y="43906"/>
                      <a:pt x="55527" y="36941"/>
                      <a:pt x="66489" y="35723"/>
                    </a:cubicBezTo>
                    <a:cubicBezTo>
                      <a:pt x="68076" y="33342"/>
                      <a:pt x="69016" y="30367"/>
                      <a:pt x="71251" y="28579"/>
                    </a:cubicBezTo>
                    <a:cubicBezTo>
                      <a:pt x="73211" y="27011"/>
                      <a:pt x="75902" y="26491"/>
                      <a:pt x="78395" y="26198"/>
                    </a:cubicBezTo>
                    <a:cubicBezTo>
                      <a:pt x="89459" y="24896"/>
                      <a:pt x="100620" y="24611"/>
                      <a:pt x="111732" y="23817"/>
                    </a:cubicBezTo>
                    <a:cubicBezTo>
                      <a:pt x="114113" y="25404"/>
                      <a:pt x="116043" y="28984"/>
                      <a:pt x="118876" y="28579"/>
                    </a:cubicBezTo>
                    <a:cubicBezTo>
                      <a:pt x="127959" y="27282"/>
                      <a:pt x="128696" y="20551"/>
                      <a:pt x="130782" y="14292"/>
                    </a:cubicBezTo>
                    <a:cubicBezTo>
                      <a:pt x="133163" y="16673"/>
                      <a:pt x="135968" y="18696"/>
                      <a:pt x="137926" y="21436"/>
                    </a:cubicBezTo>
                    <a:cubicBezTo>
                      <a:pt x="139989" y="24325"/>
                      <a:pt x="140416" y="28234"/>
                      <a:pt x="142689" y="30961"/>
                    </a:cubicBezTo>
                    <a:cubicBezTo>
                      <a:pt x="144521" y="33159"/>
                      <a:pt x="147451" y="34136"/>
                      <a:pt x="149832" y="35723"/>
                    </a:cubicBezTo>
                    <a:cubicBezTo>
                      <a:pt x="152213" y="34929"/>
                      <a:pt x="154731" y="34465"/>
                      <a:pt x="156976" y="33342"/>
                    </a:cubicBezTo>
                    <a:cubicBezTo>
                      <a:pt x="165840" y="28910"/>
                      <a:pt x="163369" y="28015"/>
                      <a:pt x="171264" y="21436"/>
                    </a:cubicBezTo>
                    <a:cubicBezTo>
                      <a:pt x="173462" y="19604"/>
                      <a:pt x="176026" y="18261"/>
                      <a:pt x="178407" y="16673"/>
                    </a:cubicBezTo>
                    <a:cubicBezTo>
                      <a:pt x="180344" y="22481"/>
                      <a:pt x="180937" y="26347"/>
                      <a:pt x="185551" y="30961"/>
                    </a:cubicBezTo>
                    <a:cubicBezTo>
                      <a:pt x="187575" y="32985"/>
                      <a:pt x="190314" y="34136"/>
                      <a:pt x="192695" y="35723"/>
                    </a:cubicBezTo>
                    <a:cubicBezTo>
                      <a:pt x="211144" y="31111"/>
                      <a:pt x="194085" y="37111"/>
                      <a:pt x="209364" y="26198"/>
                    </a:cubicBezTo>
                    <a:cubicBezTo>
                      <a:pt x="212253" y="24135"/>
                      <a:pt x="215879" y="23317"/>
                      <a:pt x="218889" y="21436"/>
                    </a:cubicBezTo>
                    <a:cubicBezTo>
                      <a:pt x="243629" y="5974"/>
                      <a:pt x="213795" y="21602"/>
                      <a:pt x="237939" y="9529"/>
                    </a:cubicBezTo>
                    <a:cubicBezTo>
                      <a:pt x="246260" y="-7114"/>
                      <a:pt x="239720" y="353"/>
                      <a:pt x="247464" y="14292"/>
                    </a:cubicBezTo>
                    <a:cubicBezTo>
                      <a:pt x="249099" y="17236"/>
                      <a:pt x="251949" y="19369"/>
                      <a:pt x="254607" y="21436"/>
                    </a:cubicBezTo>
                    <a:cubicBezTo>
                      <a:pt x="259125" y="24950"/>
                      <a:pt x="268895" y="30961"/>
                      <a:pt x="268895" y="30961"/>
                    </a:cubicBezTo>
                    <a:cubicBezTo>
                      <a:pt x="273657" y="30167"/>
                      <a:pt x="279165" y="31257"/>
                      <a:pt x="283182" y="28579"/>
                    </a:cubicBezTo>
                    <a:cubicBezTo>
                      <a:pt x="301639" y="16274"/>
                      <a:pt x="279027" y="13849"/>
                      <a:pt x="299851" y="19054"/>
                    </a:cubicBezTo>
                    <a:cubicBezTo>
                      <a:pt x="305408" y="35723"/>
                      <a:pt x="299851" y="34930"/>
                      <a:pt x="311757" y="30961"/>
                    </a:cubicBezTo>
                    <a:cubicBezTo>
                      <a:pt x="328596" y="19734"/>
                      <a:pt x="308319" y="34398"/>
                      <a:pt x="326045" y="16673"/>
                    </a:cubicBezTo>
                    <a:cubicBezTo>
                      <a:pt x="328069" y="14649"/>
                      <a:pt x="330808" y="13498"/>
                      <a:pt x="333189" y="11911"/>
                    </a:cubicBezTo>
                    <a:cubicBezTo>
                      <a:pt x="352480" y="15769"/>
                      <a:pt x="341253" y="13012"/>
                      <a:pt x="366526" y="21436"/>
                    </a:cubicBezTo>
                    <a:lnTo>
                      <a:pt x="373670" y="23817"/>
                    </a:lnTo>
                    <a:cubicBezTo>
                      <a:pt x="378432" y="23023"/>
                      <a:pt x="383377" y="22963"/>
                      <a:pt x="387957" y="21436"/>
                    </a:cubicBezTo>
                    <a:cubicBezTo>
                      <a:pt x="390672" y="20531"/>
                      <a:pt x="392239" y="16673"/>
                      <a:pt x="395101" y="16673"/>
                    </a:cubicBezTo>
                    <a:cubicBezTo>
                      <a:pt x="398651" y="16673"/>
                      <a:pt x="401451" y="19848"/>
                      <a:pt x="404626" y="21436"/>
                    </a:cubicBezTo>
                    <a:cubicBezTo>
                      <a:pt x="405549" y="22974"/>
                      <a:pt x="414285" y="39715"/>
                      <a:pt x="418914" y="40486"/>
                    </a:cubicBezTo>
                    <a:cubicBezTo>
                      <a:pt x="426004" y="41668"/>
                      <a:pt x="433201" y="38898"/>
                      <a:pt x="440345" y="38104"/>
                    </a:cubicBezTo>
                    <a:cubicBezTo>
                      <a:pt x="457142" y="21307"/>
                      <a:pt x="448608" y="26829"/>
                      <a:pt x="464157" y="19054"/>
                    </a:cubicBezTo>
                    <a:cubicBezTo>
                      <a:pt x="472095" y="19848"/>
                      <a:pt x="480197" y="19642"/>
                      <a:pt x="487970" y="21436"/>
                    </a:cubicBezTo>
                    <a:cubicBezTo>
                      <a:pt x="490759" y="22080"/>
                      <a:pt x="492483" y="25071"/>
                      <a:pt x="495114" y="26198"/>
                    </a:cubicBezTo>
                    <a:cubicBezTo>
                      <a:pt x="498122" y="27487"/>
                      <a:pt x="501464" y="27785"/>
                      <a:pt x="504639" y="28579"/>
                    </a:cubicBezTo>
                    <a:cubicBezTo>
                      <a:pt x="533774" y="26498"/>
                      <a:pt x="532384" y="33912"/>
                      <a:pt x="545120" y="19054"/>
                    </a:cubicBezTo>
                    <a:cubicBezTo>
                      <a:pt x="547703" y="16041"/>
                      <a:pt x="549883" y="12704"/>
                      <a:pt x="552264" y="9529"/>
                    </a:cubicBezTo>
                    <a:cubicBezTo>
                      <a:pt x="556170" y="9884"/>
                      <a:pt x="579488" y="10652"/>
                      <a:pt x="587982" y="14292"/>
                    </a:cubicBezTo>
                    <a:cubicBezTo>
                      <a:pt x="590613" y="15419"/>
                      <a:pt x="592299" y="18608"/>
                      <a:pt x="595126" y="19054"/>
                    </a:cubicBezTo>
                    <a:cubicBezTo>
                      <a:pt x="607695" y="21039"/>
                      <a:pt x="620526" y="20642"/>
                      <a:pt x="633226" y="21436"/>
                    </a:cubicBezTo>
                    <a:cubicBezTo>
                      <a:pt x="636401" y="22230"/>
                      <a:pt x="639604" y="22918"/>
                      <a:pt x="642751" y="23817"/>
                    </a:cubicBezTo>
                    <a:cubicBezTo>
                      <a:pt x="645165" y="24507"/>
                      <a:pt x="647473" y="25538"/>
                      <a:pt x="649895" y="26198"/>
                    </a:cubicBezTo>
                    <a:cubicBezTo>
                      <a:pt x="656210" y="27920"/>
                      <a:pt x="668945" y="30961"/>
                      <a:pt x="668945" y="30961"/>
                    </a:cubicBezTo>
                    <a:cubicBezTo>
                      <a:pt x="685955" y="42301"/>
                      <a:pt x="681843" y="34933"/>
                      <a:pt x="685614" y="50011"/>
                    </a:cubicBezTo>
                    <a:cubicBezTo>
                      <a:pt x="706078" y="45917"/>
                      <a:pt x="697927" y="47849"/>
                      <a:pt x="678470" y="50011"/>
                    </a:cubicBezTo>
                    <a:cubicBezTo>
                      <a:pt x="644115" y="53829"/>
                      <a:pt x="665998" y="50502"/>
                      <a:pt x="640370" y="54773"/>
                    </a:cubicBezTo>
                    <a:cubicBezTo>
                      <a:pt x="622491" y="50800"/>
                      <a:pt x="620517" y="55548"/>
                      <a:pt x="614176" y="42867"/>
                    </a:cubicBezTo>
                    <a:cubicBezTo>
                      <a:pt x="613053" y="40622"/>
                      <a:pt x="612589" y="38104"/>
                      <a:pt x="611795" y="35723"/>
                    </a:cubicBezTo>
                    <a:cubicBezTo>
                      <a:pt x="609414" y="36517"/>
                      <a:pt x="606896" y="36981"/>
                      <a:pt x="604651" y="38104"/>
                    </a:cubicBezTo>
                    <a:cubicBezTo>
                      <a:pt x="602091" y="39384"/>
                      <a:pt x="599992" y="41447"/>
                      <a:pt x="597507" y="42867"/>
                    </a:cubicBezTo>
                    <a:cubicBezTo>
                      <a:pt x="594425" y="44628"/>
                      <a:pt x="591157" y="46042"/>
                      <a:pt x="587982" y="47629"/>
                    </a:cubicBezTo>
                    <a:cubicBezTo>
                      <a:pt x="563895" y="71718"/>
                      <a:pt x="580736" y="64216"/>
                      <a:pt x="568932" y="54773"/>
                    </a:cubicBezTo>
                    <a:cubicBezTo>
                      <a:pt x="566972" y="53205"/>
                      <a:pt x="564170" y="53186"/>
                      <a:pt x="561789" y="52392"/>
                    </a:cubicBezTo>
                    <a:cubicBezTo>
                      <a:pt x="557026" y="53186"/>
                      <a:pt x="551913" y="52812"/>
                      <a:pt x="547501" y="54773"/>
                    </a:cubicBezTo>
                    <a:cubicBezTo>
                      <a:pt x="544424" y="56141"/>
                      <a:pt x="543159" y="60049"/>
                      <a:pt x="540357" y="61917"/>
                    </a:cubicBezTo>
                    <a:cubicBezTo>
                      <a:pt x="538269" y="63309"/>
                      <a:pt x="535595" y="63504"/>
                      <a:pt x="533214" y="64298"/>
                    </a:cubicBezTo>
                    <a:cubicBezTo>
                      <a:pt x="530833" y="65886"/>
                      <a:pt x="528630" y="67781"/>
                      <a:pt x="526070" y="69061"/>
                    </a:cubicBezTo>
                    <a:cubicBezTo>
                      <a:pt x="520209" y="71991"/>
                      <a:pt x="510124" y="72909"/>
                      <a:pt x="504639" y="73823"/>
                    </a:cubicBezTo>
                    <a:cubicBezTo>
                      <a:pt x="496400" y="71077"/>
                      <a:pt x="497040" y="72915"/>
                      <a:pt x="492732" y="64298"/>
                    </a:cubicBezTo>
                    <a:cubicBezTo>
                      <a:pt x="491609" y="62053"/>
                      <a:pt x="492126" y="58929"/>
                      <a:pt x="490351" y="57154"/>
                    </a:cubicBezTo>
                    <a:cubicBezTo>
                      <a:pt x="488576" y="55379"/>
                      <a:pt x="485588" y="55567"/>
                      <a:pt x="483207" y="54773"/>
                    </a:cubicBezTo>
                    <a:cubicBezTo>
                      <a:pt x="479238" y="55567"/>
                      <a:pt x="474715" y="54981"/>
                      <a:pt x="471301" y="57154"/>
                    </a:cubicBezTo>
                    <a:cubicBezTo>
                      <a:pt x="465619" y="60770"/>
                      <a:pt x="463404" y="69312"/>
                      <a:pt x="457014" y="71442"/>
                    </a:cubicBezTo>
                    <a:cubicBezTo>
                      <a:pt x="454633" y="72236"/>
                      <a:pt x="452155" y="72784"/>
                      <a:pt x="449870" y="73823"/>
                    </a:cubicBezTo>
                    <a:cubicBezTo>
                      <a:pt x="443407" y="76761"/>
                      <a:pt x="437555" y="81103"/>
                      <a:pt x="430820" y="83348"/>
                    </a:cubicBezTo>
                    <a:cubicBezTo>
                      <a:pt x="420571" y="86764"/>
                      <a:pt x="426111" y="85120"/>
                      <a:pt x="414151" y="88111"/>
                    </a:cubicBezTo>
                    <a:cubicBezTo>
                      <a:pt x="411770" y="89698"/>
                      <a:pt x="409869" y="92873"/>
                      <a:pt x="407007" y="92873"/>
                    </a:cubicBezTo>
                    <a:cubicBezTo>
                      <a:pt x="394817" y="92873"/>
                      <a:pt x="403216" y="83365"/>
                      <a:pt x="397482" y="78586"/>
                    </a:cubicBezTo>
                    <a:cubicBezTo>
                      <a:pt x="394373" y="75995"/>
                      <a:pt x="389545" y="76998"/>
                      <a:pt x="385576" y="76204"/>
                    </a:cubicBezTo>
                    <a:cubicBezTo>
                      <a:pt x="376951" y="70455"/>
                      <a:pt x="376977" y="68120"/>
                      <a:pt x="364145" y="73823"/>
                    </a:cubicBezTo>
                    <a:cubicBezTo>
                      <a:pt x="361068" y="75191"/>
                      <a:pt x="360258" y="80110"/>
                      <a:pt x="357001" y="80967"/>
                    </a:cubicBezTo>
                    <a:cubicBezTo>
                      <a:pt x="344624" y="84224"/>
                      <a:pt x="331592" y="84074"/>
                      <a:pt x="318901" y="85729"/>
                    </a:cubicBezTo>
                    <a:cubicBezTo>
                      <a:pt x="313335" y="86455"/>
                      <a:pt x="307788" y="87317"/>
                      <a:pt x="302232" y="88111"/>
                    </a:cubicBezTo>
                    <a:cubicBezTo>
                      <a:pt x="299057" y="87317"/>
                      <a:pt x="295021" y="88043"/>
                      <a:pt x="292707" y="85729"/>
                    </a:cubicBezTo>
                    <a:cubicBezTo>
                      <a:pt x="288621" y="81643"/>
                      <a:pt x="292031" y="73147"/>
                      <a:pt x="287945" y="69061"/>
                    </a:cubicBezTo>
                    <a:cubicBezTo>
                      <a:pt x="286170" y="67286"/>
                      <a:pt x="283182" y="67473"/>
                      <a:pt x="280801" y="66679"/>
                    </a:cubicBezTo>
                    <a:cubicBezTo>
                      <a:pt x="274451" y="67473"/>
                      <a:pt x="267765" y="66874"/>
                      <a:pt x="261751" y="69061"/>
                    </a:cubicBezTo>
                    <a:cubicBezTo>
                      <a:pt x="258586" y="70212"/>
                      <a:pt x="257194" y="74048"/>
                      <a:pt x="254607" y="76204"/>
                    </a:cubicBezTo>
                    <a:cubicBezTo>
                      <a:pt x="252409" y="78036"/>
                      <a:pt x="249662" y="79135"/>
                      <a:pt x="247464" y="80967"/>
                    </a:cubicBezTo>
                    <a:cubicBezTo>
                      <a:pt x="244877" y="83123"/>
                      <a:pt x="243161" y="86303"/>
                      <a:pt x="240320" y="88111"/>
                    </a:cubicBezTo>
                    <a:cubicBezTo>
                      <a:pt x="234330" y="91923"/>
                      <a:pt x="221270" y="97636"/>
                      <a:pt x="221270" y="97636"/>
                    </a:cubicBezTo>
                    <a:cubicBezTo>
                      <a:pt x="218095" y="96842"/>
                      <a:pt x="214753" y="96543"/>
                      <a:pt x="211745" y="95254"/>
                    </a:cubicBezTo>
                    <a:cubicBezTo>
                      <a:pt x="205941" y="92767"/>
                      <a:pt x="201750" y="87641"/>
                      <a:pt x="197457" y="83348"/>
                    </a:cubicBezTo>
                    <a:cubicBezTo>
                      <a:pt x="151618" y="85531"/>
                      <a:pt x="143284" y="87515"/>
                      <a:pt x="97445" y="83348"/>
                    </a:cubicBezTo>
                    <a:cubicBezTo>
                      <a:pt x="87828" y="82474"/>
                      <a:pt x="78420" y="80018"/>
                      <a:pt x="68870" y="78586"/>
                    </a:cubicBezTo>
                    <a:cubicBezTo>
                      <a:pt x="62541" y="77637"/>
                      <a:pt x="56170" y="76998"/>
                      <a:pt x="49820" y="76204"/>
                    </a:cubicBezTo>
                    <a:cubicBezTo>
                      <a:pt x="47805" y="74189"/>
                      <a:pt x="39398" y="64851"/>
                      <a:pt x="35532" y="64298"/>
                    </a:cubicBezTo>
                    <a:cubicBezTo>
                      <a:pt x="32292" y="63835"/>
                      <a:pt x="29207" y="65993"/>
                      <a:pt x="26007" y="66679"/>
                    </a:cubicBezTo>
                    <a:cubicBezTo>
                      <a:pt x="18092" y="68375"/>
                      <a:pt x="2195" y="71442"/>
                      <a:pt x="2195" y="71442"/>
                    </a:cubicBezTo>
                    <a:cubicBezTo>
                      <a:pt x="-2923" y="61207"/>
                      <a:pt x="2195" y="30167"/>
                      <a:pt x="4576" y="21436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 l="-43000" t="-60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6A2DB17-F28F-463A-9F21-A6315E69C89B}"/>
                  </a:ext>
                </a:extLst>
              </p:cNvPr>
              <p:cNvSpPr/>
              <p:nvPr/>
            </p:nvSpPr>
            <p:spPr>
              <a:xfrm rot="10800000">
                <a:off x="3809509" y="664365"/>
                <a:ext cx="697545" cy="97636"/>
              </a:xfrm>
              <a:custGeom>
                <a:avLst/>
                <a:gdLst>
                  <a:gd name="connsiteX0" fmla="*/ 4576 w 697547"/>
                  <a:gd name="connsiteY0" fmla="*/ 21436 h 97636"/>
                  <a:gd name="connsiteX1" fmla="*/ 16482 w 697547"/>
                  <a:gd name="connsiteY1" fmla="*/ 19054 h 97636"/>
                  <a:gd name="connsiteX2" fmla="*/ 23626 w 697547"/>
                  <a:gd name="connsiteY2" fmla="*/ 14292 h 97636"/>
                  <a:gd name="connsiteX3" fmla="*/ 35532 w 697547"/>
                  <a:gd name="connsiteY3" fmla="*/ 16673 h 97636"/>
                  <a:gd name="connsiteX4" fmla="*/ 37914 w 697547"/>
                  <a:gd name="connsiteY4" fmla="*/ 30961 h 97636"/>
                  <a:gd name="connsiteX5" fmla="*/ 66489 w 697547"/>
                  <a:gd name="connsiteY5" fmla="*/ 35723 h 97636"/>
                  <a:gd name="connsiteX6" fmla="*/ 71251 w 697547"/>
                  <a:gd name="connsiteY6" fmla="*/ 28579 h 97636"/>
                  <a:gd name="connsiteX7" fmla="*/ 78395 w 697547"/>
                  <a:gd name="connsiteY7" fmla="*/ 26198 h 97636"/>
                  <a:gd name="connsiteX8" fmla="*/ 111732 w 697547"/>
                  <a:gd name="connsiteY8" fmla="*/ 23817 h 97636"/>
                  <a:gd name="connsiteX9" fmla="*/ 118876 w 697547"/>
                  <a:gd name="connsiteY9" fmla="*/ 28579 h 97636"/>
                  <a:gd name="connsiteX10" fmla="*/ 130782 w 697547"/>
                  <a:gd name="connsiteY10" fmla="*/ 14292 h 97636"/>
                  <a:gd name="connsiteX11" fmla="*/ 137926 w 697547"/>
                  <a:gd name="connsiteY11" fmla="*/ 21436 h 97636"/>
                  <a:gd name="connsiteX12" fmla="*/ 142689 w 697547"/>
                  <a:gd name="connsiteY12" fmla="*/ 30961 h 97636"/>
                  <a:gd name="connsiteX13" fmla="*/ 149832 w 697547"/>
                  <a:gd name="connsiteY13" fmla="*/ 35723 h 97636"/>
                  <a:gd name="connsiteX14" fmla="*/ 156976 w 697547"/>
                  <a:gd name="connsiteY14" fmla="*/ 33342 h 97636"/>
                  <a:gd name="connsiteX15" fmla="*/ 171264 w 697547"/>
                  <a:gd name="connsiteY15" fmla="*/ 21436 h 97636"/>
                  <a:gd name="connsiteX16" fmla="*/ 178407 w 697547"/>
                  <a:gd name="connsiteY16" fmla="*/ 16673 h 97636"/>
                  <a:gd name="connsiteX17" fmla="*/ 185551 w 697547"/>
                  <a:gd name="connsiteY17" fmla="*/ 30961 h 97636"/>
                  <a:gd name="connsiteX18" fmla="*/ 192695 w 697547"/>
                  <a:gd name="connsiteY18" fmla="*/ 35723 h 97636"/>
                  <a:gd name="connsiteX19" fmla="*/ 209364 w 697547"/>
                  <a:gd name="connsiteY19" fmla="*/ 26198 h 97636"/>
                  <a:gd name="connsiteX20" fmla="*/ 218889 w 697547"/>
                  <a:gd name="connsiteY20" fmla="*/ 21436 h 97636"/>
                  <a:gd name="connsiteX21" fmla="*/ 237939 w 697547"/>
                  <a:gd name="connsiteY21" fmla="*/ 9529 h 97636"/>
                  <a:gd name="connsiteX22" fmla="*/ 247464 w 697547"/>
                  <a:gd name="connsiteY22" fmla="*/ 14292 h 97636"/>
                  <a:gd name="connsiteX23" fmla="*/ 254607 w 697547"/>
                  <a:gd name="connsiteY23" fmla="*/ 21436 h 97636"/>
                  <a:gd name="connsiteX24" fmla="*/ 268895 w 697547"/>
                  <a:gd name="connsiteY24" fmla="*/ 30961 h 97636"/>
                  <a:gd name="connsiteX25" fmla="*/ 283182 w 697547"/>
                  <a:gd name="connsiteY25" fmla="*/ 28579 h 97636"/>
                  <a:gd name="connsiteX26" fmla="*/ 299851 w 697547"/>
                  <a:gd name="connsiteY26" fmla="*/ 19054 h 97636"/>
                  <a:gd name="connsiteX27" fmla="*/ 311757 w 697547"/>
                  <a:gd name="connsiteY27" fmla="*/ 30961 h 97636"/>
                  <a:gd name="connsiteX28" fmla="*/ 326045 w 697547"/>
                  <a:gd name="connsiteY28" fmla="*/ 16673 h 97636"/>
                  <a:gd name="connsiteX29" fmla="*/ 333189 w 697547"/>
                  <a:gd name="connsiteY29" fmla="*/ 11911 h 97636"/>
                  <a:gd name="connsiteX30" fmla="*/ 366526 w 697547"/>
                  <a:gd name="connsiteY30" fmla="*/ 21436 h 97636"/>
                  <a:gd name="connsiteX31" fmla="*/ 373670 w 697547"/>
                  <a:gd name="connsiteY31" fmla="*/ 23817 h 97636"/>
                  <a:gd name="connsiteX32" fmla="*/ 387957 w 697547"/>
                  <a:gd name="connsiteY32" fmla="*/ 21436 h 97636"/>
                  <a:gd name="connsiteX33" fmla="*/ 395101 w 697547"/>
                  <a:gd name="connsiteY33" fmla="*/ 16673 h 97636"/>
                  <a:gd name="connsiteX34" fmla="*/ 404626 w 697547"/>
                  <a:gd name="connsiteY34" fmla="*/ 21436 h 97636"/>
                  <a:gd name="connsiteX35" fmla="*/ 418914 w 697547"/>
                  <a:gd name="connsiteY35" fmla="*/ 40486 h 97636"/>
                  <a:gd name="connsiteX36" fmla="*/ 440345 w 697547"/>
                  <a:gd name="connsiteY36" fmla="*/ 38104 h 97636"/>
                  <a:gd name="connsiteX37" fmla="*/ 464157 w 697547"/>
                  <a:gd name="connsiteY37" fmla="*/ 19054 h 97636"/>
                  <a:gd name="connsiteX38" fmla="*/ 487970 w 697547"/>
                  <a:gd name="connsiteY38" fmla="*/ 21436 h 97636"/>
                  <a:gd name="connsiteX39" fmla="*/ 495114 w 697547"/>
                  <a:gd name="connsiteY39" fmla="*/ 26198 h 97636"/>
                  <a:gd name="connsiteX40" fmla="*/ 504639 w 697547"/>
                  <a:gd name="connsiteY40" fmla="*/ 28579 h 97636"/>
                  <a:gd name="connsiteX41" fmla="*/ 545120 w 697547"/>
                  <a:gd name="connsiteY41" fmla="*/ 19054 h 97636"/>
                  <a:gd name="connsiteX42" fmla="*/ 552264 w 697547"/>
                  <a:gd name="connsiteY42" fmla="*/ 9529 h 97636"/>
                  <a:gd name="connsiteX43" fmla="*/ 587982 w 697547"/>
                  <a:gd name="connsiteY43" fmla="*/ 14292 h 97636"/>
                  <a:gd name="connsiteX44" fmla="*/ 595126 w 697547"/>
                  <a:gd name="connsiteY44" fmla="*/ 19054 h 97636"/>
                  <a:gd name="connsiteX45" fmla="*/ 633226 w 697547"/>
                  <a:gd name="connsiteY45" fmla="*/ 21436 h 97636"/>
                  <a:gd name="connsiteX46" fmla="*/ 642751 w 697547"/>
                  <a:gd name="connsiteY46" fmla="*/ 23817 h 97636"/>
                  <a:gd name="connsiteX47" fmla="*/ 649895 w 697547"/>
                  <a:gd name="connsiteY47" fmla="*/ 26198 h 97636"/>
                  <a:gd name="connsiteX48" fmla="*/ 668945 w 697547"/>
                  <a:gd name="connsiteY48" fmla="*/ 30961 h 97636"/>
                  <a:gd name="connsiteX49" fmla="*/ 685614 w 697547"/>
                  <a:gd name="connsiteY49" fmla="*/ 50011 h 97636"/>
                  <a:gd name="connsiteX50" fmla="*/ 678470 w 697547"/>
                  <a:gd name="connsiteY50" fmla="*/ 50011 h 97636"/>
                  <a:gd name="connsiteX51" fmla="*/ 640370 w 697547"/>
                  <a:gd name="connsiteY51" fmla="*/ 54773 h 97636"/>
                  <a:gd name="connsiteX52" fmla="*/ 614176 w 697547"/>
                  <a:gd name="connsiteY52" fmla="*/ 42867 h 97636"/>
                  <a:gd name="connsiteX53" fmla="*/ 611795 w 697547"/>
                  <a:gd name="connsiteY53" fmla="*/ 35723 h 97636"/>
                  <a:gd name="connsiteX54" fmla="*/ 604651 w 697547"/>
                  <a:gd name="connsiteY54" fmla="*/ 38104 h 97636"/>
                  <a:gd name="connsiteX55" fmla="*/ 597507 w 697547"/>
                  <a:gd name="connsiteY55" fmla="*/ 42867 h 97636"/>
                  <a:gd name="connsiteX56" fmla="*/ 587982 w 697547"/>
                  <a:gd name="connsiteY56" fmla="*/ 47629 h 97636"/>
                  <a:gd name="connsiteX57" fmla="*/ 568932 w 697547"/>
                  <a:gd name="connsiteY57" fmla="*/ 54773 h 97636"/>
                  <a:gd name="connsiteX58" fmla="*/ 561789 w 697547"/>
                  <a:gd name="connsiteY58" fmla="*/ 52392 h 97636"/>
                  <a:gd name="connsiteX59" fmla="*/ 547501 w 697547"/>
                  <a:gd name="connsiteY59" fmla="*/ 54773 h 97636"/>
                  <a:gd name="connsiteX60" fmla="*/ 540357 w 697547"/>
                  <a:gd name="connsiteY60" fmla="*/ 61917 h 97636"/>
                  <a:gd name="connsiteX61" fmla="*/ 533214 w 697547"/>
                  <a:gd name="connsiteY61" fmla="*/ 64298 h 97636"/>
                  <a:gd name="connsiteX62" fmla="*/ 526070 w 697547"/>
                  <a:gd name="connsiteY62" fmla="*/ 69061 h 97636"/>
                  <a:gd name="connsiteX63" fmla="*/ 504639 w 697547"/>
                  <a:gd name="connsiteY63" fmla="*/ 73823 h 97636"/>
                  <a:gd name="connsiteX64" fmla="*/ 492732 w 697547"/>
                  <a:gd name="connsiteY64" fmla="*/ 64298 h 97636"/>
                  <a:gd name="connsiteX65" fmla="*/ 490351 w 697547"/>
                  <a:gd name="connsiteY65" fmla="*/ 57154 h 97636"/>
                  <a:gd name="connsiteX66" fmla="*/ 483207 w 697547"/>
                  <a:gd name="connsiteY66" fmla="*/ 54773 h 97636"/>
                  <a:gd name="connsiteX67" fmla="*/ 471301 w 697547"/>
                  <a:gd name="connsiteY67" fmla="*/ 57154 h 97636"/>
                  <a:gd name="connsiteX68" fmla="*/ 457014 w 697547"/>
                  <a:gd name="connsiteY68" fmla="*/ 71442 h 97636"/>
                  <a:gd name="connsiteX69" fmla="*/ 449870 w 697547"/>
                  <a:gd name="connsiteY69" fmla="*/ 73823 h 97636"/>
                  <a:gd name="connsiteX70" fmla="*/ 430820 w 697547"/>
                  <a:gd name="connsiteY70" fmla="*/ 83348 h 97636"/>
                  <a:gd name="connsiteX71" fmla="*/ 414151 w 697547"/>
                  <a:gd name="connsiteY71" fmla="*/ 88111 h 97636"/>
                  <a:gd name="connsiteX72" fmla="*/ 407007 w 697547"/>
                  <a:gd name="connsiteY72" fmla="*/ 92873 h 97636"/>
                  <a:gd name="connsiteX73" fmla="*/ 397482 w 697547"/>
                  <a:gd name="connsiteY73" fmla="*/ 78586 h 97636"/>
                  <a:gd name="connsiteX74" fmla="*/ 385576 w 697547"/>
                  <a:gd name="connsiteY74" fmla="*/ 76204 h 97636"/>
                  <a:gd name="connsiteX75" fmla="*/ 364145 w 697547"/>
                  <a:gd name="connsiteY75" fmla="*/ 73823 h 97636"/>
                  <a:gd name="connsiteX76" fmla="*/ 357001 w 697547"/>
                  <a:gd name="connsiteY76" fmla="*/ 80967 h 97636"/>
                  <a:gd name="connsiteX77" fmla="*/ 318901 w 697547"/>
                  <a:gd name="connsiteY77" fmla="*/ 85729 h 97636"/>
                  <a:gd name="connsiteX78" fmla="*/ 302232 w 697547"/>
                  <a:gd name="connsiteY78" fmla="*/ 88111 h 97636"/>
                  <a:gd name="connsiteX79" fmla="*/ 292707 w 697547"/>
                  <a:gd name="connsiteY79" fmla="*/ 85729 h 97636"/>
                  <a:gd name="connsiteX80" fmla="*/ 287945 w 697547"/>
                  <a:gd name="connsiteY80" fmla="*/ 69061 h 97636"/>
                  <a:gd name="connsiteX81" fmla="*/ 280801 w 697547"/>
                  <a:gd name="connsiteY81" fmla="*/ 66679 h 97636"/>
                  <a:gd name="connsiteX82" fmla="*/ 261751 w 697547"/>
                  <a:gd name="connsiteY82" fmla="*/ 69061 h 97636"/>
                  <a:gd name="connsiteX83" fmla="*/ 254607 w 697547"/>
                  <a:gd name="connsiteY83" fmla="*/ 76204 h 97636"/>
                  <a:gd name="connsiteX84" fmla="*/ 247464 w 697547"/>
                  <a:gd name="connsiteY84" fmla="*/ 80967 h 97636"/>
                  <a:gd name="connsiteX85" fmla="*/ 240320 w 697547"/>
                  <a:gd name="connsiteY85" fmla="*/ 88111 h 97636"/>
                  <a:gd name="connsiteX86" fmla="*/ 221270 w 697547"/>
                  <a:gd name="connsiteY86" fmla="*/ 97636 h 97636"/>
                  <a:gd name="connsiteX87" fmla="*/ 211745 w 697547"/>
                  <a:gd name="connsiteY87" fmla="*/ 95254 h 97636"/>
                  <a:gd name="connsiteX88" fmla="*/ 197457 w 697547"/>
                  <a:gd name="connsiteY88" fmla="*/ 83348 h 97636"/>
                  <a:gd name="connsiteX89" fmla="*/ 97445 w 697547"/>
                  <a:gd name="connsiteY89" fmla="*/ 83348 h 97636"/>
                  <a:gd name="connsiteX90" fmla="*/ 68870 w 697547"/>
                  <a:gd name="connsiteY90" fmla="*/ 78586 h 97636"/>
                  <a:gd name="connsiteX91" fmla="*/ 49820 w 697547"/>
                  <a:gd name="connsiteY91" fmla="*/ 76204 h 97636"/>
                  <a:gd name="connsiteX92" fmla="*/ 35532 w 697547"/>
                  <a:gd name="connsiteY92" fmla="*/ 64298 h 97636"/>
                  <a:gd name="connsiteX93" fmla="*/ 26007 w 697547"/>
                  <a:gd name="connsiteY93" fmla="*/ 66679 h 97636"/>
                  <a:gd name="connsiteX94" fmla="*/ 2195 w 697547"/>
                  <a:gd name="connsiteY94" fmla="*/ 71442 h 97636"/>
                  <a:gd name="connsiteX95" fmla="*/ 4576 w 697547"/>
                  <a:gd name="connsiteY95" fmla="*/ 21436 h 9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697547" h="97636">
                    <a:moveTo>
                      <a:pt x="4576" y="21436"/>
                    </a:moveTo>
                    <a:cubicBezTo>
                      <a:pt x="6957" y="12705"/>
                      <a:pt x="12692" y="20475"/>
                      <a:pt x="16482" y="19054"/>
                    </a:cubicBezTo>
                    <a:cubicBezTo>
                      <a:pt x="19162" y="18049"/>
                      <a:pt x="20786" y="14647"/>
                      <a:pt x="23626" y="14292"/>
                    </a:cubicBezTo>
                    <a:cubicBezTo>
                      <a:pt x="27642" y="13790"/>
                      <a:pt x="31563" y="15879"/>
                      <a:pt x="35532" y="16673"/>
                    </a:cubicBezTo>
                    <a:cubicBezTo>
                      <a:pt x="36326" y="21436"/>
                      <a:pt x="35953" y="26549"/>
                      <a:pt x="37914" y="30961"/>
                    </a:cubicBezTo>
                    <a:cubicBezTo>
                      <a:pt x="43667" y="43906"/>
                      <a:pt x="55527" y="36941"/>
                      <a:pt x="66489" y="35723"/>
                    </a:cubicBezTo>
                    <a:cubicBezTo>
                      <a:pt x="68076" y="33342"/>
                      <a:pt x="69016" y="30367"/>
                      <a:pt x="71251" y="28579"/>
                    </a:cubicBezTo>
                    <a:cubicBezTo>
                      <a:pt x="73211" y="27011"/>
                      <a:pt x="75902" y="26491"/>
                      <a:pt x="78395" y="26198"/>
                    </a:cubicBezTo>
                    <a:cubicBezTo>
                      <a:pt x="89459" y="24896"/>
                      <a:pt x="100620" y="24611"/>
                      <a:pt x="111732" y="23817"/>
                    </a:cubicBezTo>
                    <a:cubicBezTo>
                      <a:pt x="114113" y="25404"/>
                      <a:pt x="116043" y="28984"/>
                      <a:pt x="118876" y="28579"/>
                    </a:cubicBezTo>
                    <a:cubicBezTo>
                      <a:pt x="127959" y="27282"/>
                      <a:pt x="128696" y="20551"/>
                      <a:pt x="130782" y="14292"/>
                    </a:cubicBezTo>
                    <a:cubicBezTo>
                      <a:pt x="133163" y="16673"/>
                      <a:pt x="135968" y="18696"/>
                      <a:pt x="137926" y="21436"/>
                    </a:cubicBezTo>
                    <a:cubicBezTo>
                      <a:pt x="139989" y="24325"/>
                      <a:pt x="140416" y="28234"/>
                      <a:pt x="142689" y="30961"/>
                    </a:cubicBezTo>
                    <a:cubicBezTo>
                      <a:pt x="144521" y="33159"/>
                      <a:pt x="147451" y="34136"/>
                      <a:pt x="149832" y="35723"/>
                    </a:cubicBezTo>
                    <a:cubicBezTo>
                      <a:pt x="152213" y="34929"/>
                      <a:pt x="154731" y="34465"/>
                      <a:pt x="156976" y="33342"/>
                    </a:cubicBezTo>
                    <a:cubicBezTo>
                      <a:pt x="165840" y="28910"/>
                      <a:pt x="163369" y="28015"/>
                      <a:pt x="171264" y="21436"/>
                    </a:cubicBezTo>
                    <a:cubicBezTo>
                      <a:pt x="173462" y="19604"/>
                      <a:pt x="176026" y="18261"/>
                      <a:pt x="178407" y="16673"/>
                    </a:cubicBezTo>
                    <a:cubicBezTo>
                      <a:pt x="180344" y="22481"/>
                      <a:pt x="180937" y="26347"/>
                      <a:pt x="185551" y="30961"/>
                    </a:cubicBezTo>
                    <a:cubicBezTo>
                      <a:pt x="187575" y="32985"/>
                      <a:pt x="190314" y="34136"/>
                      <a:pt x="192695" y="35723"/>
                    </a:cubicBezTo>
                    <a:cubicBezTo>
                      <a:pt x="211144" y="31111"/>
                      <a:pt x="194085" y="37111"/>
                      <a:pt x="209364" y="26198"/>
                    </a:cubicBezTo>
                    <a:cubicBezTo>
                      <a:pt x="212253" y="24135"/>
                      <a:pt x="215879" y="23317"/>
                      <a:pt x="218889" y="21436"/>
                    </a:cubicBezTo>
                    <a:cubicBezTo>
                      <a:pt x="243629" y="5974"/>
                      <a:pt x="213795" y="21602"/>
                      <a:pt x="237939" y="9529"/>
                    </a:cubicBezTo>
                    <a:cubicBezTo>
                      <a:pt x="246260" y="-7114"/>
                      <a:pt x="239720" y="353"/>
                      <a:pt x="247464" y="14292"/>
                    </a:cubicBezTo>
                    <a:cubicBezTo>
                      <a:pt x="249099" y="17236"/>
                      <a:pt x="251949" y="19369"/>
                      <a:pt x="254607" y="21436"/>
                    </a:cubicBezTo>
                    <a:cubicBezTo>
                      <a:pt x="259125" y="24950"/>
                      <a:pt x="268895" y="30961"/>
                      <a:pt x="268895" y="30961"/>
                    </a:cubicBezTo>
                    <a:cubicBezTo>
                      <a:pt x="273657" y="30167"/>
                      <a:pt x="279165" y="31257"/>
                      <a:pt x="283182" y="28579"/>
                    </a:cubicBezTo>
                    <a:cubicBezTo>
                      <a:pt x="301639" y="16274"/>
                      <a:pt x="279027" y="13849"/>
                      <a:pt x="299851" y="19054"/>
                    </a:cubicBezTo>
                    <a:cubicBezTo>
                      <a:pt x="305408" y="35723"/>
                      <a:pt x="299851" y="34930"/>
                      <a:pt x="311757" y="30961"/>
                    </a:cubicBezTo>
                    <a:cubicBezTo>
                      <a:pt x="328596" y="19734"/>
                      <a:pt x="308319" y="34398"/>
                      <a:pt x="326045" y="16673"/>
                    </a:cubicBezTo>
                    <a:cubicBezTo>
                      <a:pt x="328069" y="14649"/>
                      <a:pt x="330808" y="13498"/>
                      <a:pt x="333189" y="11911"/>
                    </a:cubicBezTo>
                    <a:cubicBezTo>
                      <a:pt x="352480" y="15769"/>
                      <a:pt x="341253" y="13012"/>
                      <a:pt x="366526" y="21436"/>
                    </a:cubicBezTo>
                    <a:lnTo>
                      <a:pt x="373670" y="23817"/>
                    </a:lnTo>
                    <a:cubicBezTo>
                      <a:pt x="378432" y="23023"/>
                      <a:pt x="383377" y="22963"/>
                      <a:pt x="387957" y="21436"/>
                    </a:cubicBezTo>
                    <a:cubicBezTo>
                      <a:pt x="390672" y="20531"/>
                      <a:pt x="392239" y="16673"/>
                      <a:pt x="395101" y="16673"/>
                    </a:cubicBezTo>
                    <a:cubicBezTo>
                      <a:pt x="398651" y="16673"/>
                      <a:pt x="401451" y="19848"/>
                      <a:pt x="404626" y="21436"/>
                    </a:cubicBezTo>
                    <a:cubicBezTo>
                      <a:pt x="405549" y="22974"/>
                      <a:pt x="414285" y="39715"/>
                      <a:pt x="418914" y="40486"/>
                    </a:cubicBezTo>
                    <a:cubicBezTo>
                      <a:pt x="426004" y="41668"/>
                      <a:pt x="433201" y="38898"/>
                      <a:pt x="440345" y="38104"/>
                    </a:cubicBezTo>
                    <a:cubicBezTo>
                      <a:pt x="457142" y="21307"/>
                      <a:pt x="448608" y="26829"/>
                      <a:pt x="464157" y="19054"/>
                    </a:cubicBezTo>
                    <a:cubicBezTo>
                      <a:pt x="472095" y="19848"/>
                      <a:pt x="480197" y="19642"/>
                      <a:pt x="487970" y="21436"/>
                    </a:cubicBezTo>
                    <a:cubicBezTo>
                      <a:pt x="490759" y="22080"/>
                      <a:pt x="492483" y="25071"/>
                      <a:pt x="495114" y="26198"/>
                    </a:cubicBezTo>
                    <a:cubicBezTo>
                      <a:pt x="498122" y="27487"/>
                      <a:pt x="501464" y="27785"/>
                      <a:pt x="504639" y="28579"/>
                    </a:cubicBezTo>
                    <a:cubicBezTo>
                      <a:pt x="533774" y="26498"/>
                      <a:pt x="532384" y="33912"/>
                      <a:pt x="545120" y="19054"/>
                    </a:cubicBezTo>
                    <a:cubicBezTo>
                      <a:pt x="547703" y="16041"/>
                      <a:pt x="549883" y="12704"/>
                      <a:pt x="552264" y="9529"/>
                    </a:cubicBezTo>
                    <a:cubicBezTo>
                      <a:pt x="556170" y="9884"/>
                      <a:pt x="579488" y="10652"/>
                      <a:pt x="587982" y="14292"/>
                    </a:cubicBezTo>
                    <a:cubicBezTo>
                      <a:pt x="590613" y="15419"/>
                      <a:pt x="592299" y="18608"/>
                      <a:pt x="595126" y="19054"/>
                    </a:cubicBezTo>
                    <a:cubicBezTo>
                      <a:pt x="607695" y="21039"/>
                      <a:pt x="620526" y="20642"/>
                      <a:pt x="633226" y="21436"/>
                    </a:cubicBezTo>
                    <a:cubicBezTo>
                      <a:pt x="636401" y="22230"/>
                      <a:pt x="639604" y="22918"/>
                      <a:pt x="642751" y="23817"/>
                    </a:cubicBezTo>
                    <a:cubicBezTo>
                      <a:pt x="645165" y="24507"/>
                      <a:pt x="647473" y="25538"/>
                      <a:pt x="649895" y="26198"/>
                    </a:cubicBezTo>
                    <a:cubicBezTo>
                      <a:pt x="656210" y="27920"/>
                      <a:pt x="668945" y="30961"/>
                      <a:pt x="668945" y="30961"/>
                    </a:cubicBezTo>
                    <a:cubicBezTo>
                      <a:pt x="685955" y="42301"/>
                      <a:pt x="681843" y="34933"/>
                      <a:pt x="685614" y="50011"/>
                    </a:cubicBezTo>
                    <a:cubicBezTo>
                      <a:pt x="706078" y="45917"/>
                      <a:pt x="697927" y="47849"/>
                      <a:pt x="678470" y="50011"/>
                    </a:cubicBezTo>
                    <a:cubicBezTo>
                      <a:pt x="644115" y="53829"/>
                      <a:pt x="665998" y="50502"/>
                      <a:pt x="640370" y="54773"/>
                    </a:cubicBezTo>
                    <a:cubicBezTo>
                      <a:pt x="622491" y="50800"/>
                      <a:pt x="620517" y="55548"/>
                      <a:pt x="614176" y="42867"/>
                    </a:cubicBezTo>
                    <a:cubicBezTo>
                      <a:pt x="613053" y="40622"/>
                      <a:pt x="612589" y="38104"/>
                      <a:pt x="611795" y="35723"/>
                    </a:cubicBezTo>
                    <a:cubicBezTo>
                      <a:pt x="609414" y="36517"/>
                      <a:pt x="606896" y="36981"/>
                      <a:pt x="604651" y="38104"/>
                    </a:cubicBezTo>
                    <a:cubicBezTo>
                      <a:pt x="602091" y="39384"/>
                      <a:pt x="599992" y="41447"/>
                      <a:pt x="597507" y="42867"/>
                    </a:cubicBezTo>
                    <a:cubicBezTo>
                      <a:pt x="594425" y="44628"/>
                      <a:pt x="591157" y="46042"/>
                      <a:pt x="587982" y="47629"/>
                    </a:cubicBezTo>
                    <a:cubicBezTo>
                      <a:pt x="563895" y="71718"/>
                      <a:pt x="580736" y="64216"/>
                      <a:pt x="568932" y="54773"/>
                    </a:cubicBezTo>
                    <a:cubicBezTo>
                      <a:pt x="566972" y="53205"/>
                      <a:pt x="564170" y="53186"/>
                      <a:pt x="561789" y="52392"/>
                    </a:cubicBezTo>
                    <a:cubicBezTo>
                      <a:pt x="557026" y="53186"/>
                      <a:pt x="551913" y="52812"/>
                      <a:pt x="547501" y="54773"/>
                    </a:cubicBezTo>
                    <a:cubicBezTo>
                      <a:pt x="544424" y="56141"/>
                      <a:pt x="543159" y="60049"/>
                      <a:pt x="540357" y="61917"/>
                    </a:cubicBezTo>
                    <a:cubicBezTo>
                      <a:pt x="538269" y="63309"/>
                      <a:pt x="535595" y="63504"/>
                      <a:pt x="533214" y="64298"/>
                    </a:cubicBezTo>
                    <a:cubicBezTo>
                      <a:pt x="530833" y="65886"/>
                      <a:pt x="528630" y="67781"/>
                      <a:pt x="526070" y="69061"/>
                    </a:cubicBezTo>
                    <a:cubicBezTo>
                      <a:pt x="520209" y="71991"/>
                      <a:pt x="510124" y="72909"/>
                      <a:pt x="504639" y="73823"/>
                    </a:cubicBezTo>
                    <a:cubicBezTo>
                      <a:pt x="496400" y="71077"/>
                      <a:pt x="497040" y="72915"/>
                      <a:pt x="492732" y="64298"/>
                    </a:cubicBezTo>
                    <a:cubicBezTo>
                      <a:pt x="491609" y="62053"/>
                      <a:pt x="492126" y="58929"/>
                      <a:pt x="490351" y="57154"/>
                    </a:cubicBezTo>
                    <a:cubicBezTo>
                      <a:pt x="488576" y="55379"/>
                      <a:pt x="485588" y="55567"/>
                      <a:pt x="483207" y="54773"/>
                    </a:cubicBezTo>
                    <a:cubicBezTo>
                      <a:pt x="479238" y="55567"/>
                      <a:pt x="474715" y="54981"/>
                      <a:pt x="471301" y="57154"/>
                    </a:cubicBezTo>
                    <a:cubicBezTo>
                      <a:pt x="465619" y="60770"/>
                      <a:pt x="463404" y="69312"/>
                      <a:pt x="457014" y="71442"/>
                    </a:cubicBezTo>
                    <a:cubicBezTo>
                      <a:pt x="454633" y="72236"/>
                      <a:pt x="452155" y="72784"/>
                      <a:pt x="449870" y="73823"/>
                    </a:cubicBezTo>
                    <a:cubicBezTo>
                      <a:pt x="443407" y="76761"/>
                      <a:pt x="437555" y="81103"/>
                      <a:pt x="430820" y="83348"/>
                    </a:cubicBezTo>
                    <a:cubicBezTo>
                      <a:pt x="420571" y="86764"/>
                      <a:pt x="426111" y="85120"/>
                      <a:pt x="414151" y="88111"/>
                    </a:cubicBezTo>
                    <a:cubicBezTo>
                      <a:pt x="411770" y="89698"/>
                      <a:pt x="409869" y="92873"/>
                      <a:pt x="407007" y="92873"/>
                    </a:cubicBezTo>
                    <a:cubicBezTo>
                      <a:pt x="394817" y="92873"/>
                      <a:pt x="403216" y="83365"/>
                      <a:pt x="397482" y="78586"/>
                    </a:cubicBezTo>
                    <a:cubicBezTo>
                      <a:pt x="394373" y="75995"/>
                      <a:pt x="389545" y="76998"/>
                      <a:pt x="385576" y="76204"/>
                    </a:cubicBezTo>
                    <a:cubicBezTo>
                      <a:pt x="376951" y="70455"/>
                      <a:pt x="376977" y="68120"/>
                      <a:pt x="364145" y="73823"/>
                    </a:cubicBezTo>
                    <a:cubicBezTo>
                      <a:pt x="361068" y="75191"/>
                      <a:pt x="360258" y="80110"/>
                      <a:pt x="357001" y="80967"/>
                    </a:cubicBezTo>
                    <a:cubicBezTo>
                      <a:pt x="344624" y="84224"/>
                      <a:pt x="331592" y="84074"/>
                      <a:pt x="318901" y="85729"/>
                    </a:cubicBezTo>
                    <a:cubicBezTo>
                      <a:pt x="313335" y="86455"/>
                      <a:pt x="307788" y="87317"/>
                      <a:pt x="302232" y="88111"/>
                    </a:cubicBezTo>
                    <a:cubicBezTo>
                      <a:pt x="299057" y="87317"/>
                      <a:pt x="295021" y="88043"/>
                      <a:pt x="292707" y="85729"/>
                    </a:cubicBezTo>
                    <a:cubicBezTo>
                      <a:pt x="288621" y="81643"/>
                      <a:pt x="292031" y="73147"/>
                      <a:pt x="287945" y="69061"/>
                    </a:cubicBezTo>
                    <a:cubicBezTo>
                      <a:pt x="286170" y="67286"/>
                      <a:pt x="283182" y="67473"/>
                      <a:pt x="280801" y="66679"/>
                    </a:cubicBezTo>
                    <a:cubicBezTo>
                      <a:pt x="274451" y="67473"/>
                      <a:pt x="267765" y="66874"/>
                      <a:pt x="261751" y="69061"/>
                    </a:cubicBezTo>
                    <a:cubicBezTo>
                      <a:pt x="258586" y="70212"/>
                      <a:pt x="257194" y="74048"/>
                      <a:pt x="254607" y="76204"/>
                    </a:cubicBezTo>
                    <a:cubicBezTo>
                      <a:pt x="252409" y="78036"/>
                      <a:pt x="249662" y="79135"/>
                      <a:pt x="247464" y="80967"/>
                    </a:cubicBezTo>
                    <a:cubicBezTo>
                      <a:pt x="244877" y="83123"/>
                      <a:pt x="243161" y="86303"/>
                      <a:pt x="240320" y="88111"/>
                    </a:cubicBezTo>
                    <a:cubicBezTo>
                      <a:pt x="234330" y="91923"/>
                      <a:pt x="221270" y="97636"/>
                      <a:pt x="221270" y="97636"/>
                    </a:cubicBezTo>
                    <a:cubicBezTo>
                      <a:pt x="218095" y="96842"/>
                      <a:pt x="214753" y="96543"/>
                      <a:pt x="211745" y="95254"/>
                    </a:cubicBezTo>
                    <a:cubicBezTo>
                      <a:pt x="205941" y="92767"/>
                      <a:pt x="201750" y="87641"/>
                      <a:pt x="197457" y="83348"/>
                    </a:cubicBezTo>
                    <a:cubicBezTo>
                      <a:pt x="151618" y="85531"/>
                      <a:pt x="143284" y="87515"/>
                      <a:pt x="97445" y="83348"/>
                    </a:cubicBezTo>
                    <a:cubicBezTo>
                      <a:pt x="87828" y="82474"/>
                      <a:pt x="78420" y="80018"/>
                      <a:pt x="68870" y="78586"/>
                    </a:cubicBezTo>
                    <a:cubicBezTo>
                      <a:pt x="62541" y="77637"/>
                      <a:pt x="56170" y="76998"/>
                      <a:pt x="49820" y="76204"/>
                    </a:cubicBezTo>
                    <a:cubicBezTo>
                      <a:pt x="47805" y="74189"/>
                      <a:pt x="39398" y="64851"/>
                      <a:pt x="35532" y="64298"/>
                    </a:cubicBezTo>
                    <a:cubicBezTo>
                      <a:pt x="32292" y="63835"/>
                      <a:pt x="29207" y="65993"/>
                      <a:pt x="26007" y="66679"/>
                    </a:cubicBezTo>
                    <a:cubicBezTo>
                      <a:pt x="18092" y="68375"/>
                      <a:pt x="2195" y="71442"/>
                      <a:pt x="2195" y="71442"/>
                    </a:cubicBezTo>
                    <a:cubicBezTo>
                      <a:pt x="-2923" y="61207"/>
                      <a:pt x="2195" y="30167"/>
                      <a:pt x="4576" y="21436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 l="-43000" t="-60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DAD81A-9E68-44D0-BEFF-DA3C5961F904}"/>
                </a:ext>
              </a:extLst>
            </p:cNvPr>
            <p:cNvSpPr/>
            <p:nvPr/>
          </p:nvSpPr>
          <p:spPr>
            <a:xfrm>
              <a:off x="6012674" y="2976393"/>
              <a:ext cx="473938" cy="50355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7A4E1A7-A7EC-4BEE-A5C2-AE41BB6F5D49}"/>
              </a:ext>
            </a:extLst>
          </p:cNvPr>
          <p:cNvGrpSpPr/>
          <p:nvPr/>
        </p:nvGrpSpPr>
        <p:grpSpPr>
          <a:xfrm>
            <a:off x="564009" y="4392841"/>
            <a:ext cx="8237092" cy="552275"/>
            <a:chOff x="752014" y="2880379"/>
            <a:chExt cx="10982789" cy="73636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34DF276-9C35-4820-AE87-267CA91D0785}"/>
                </a:ext>
              </a:extLst>
            </p:cNvPr>
            <p:cNvGrpSpPr/>
            <p:nvPr/>
          </p:nvGrpSpPr>
          <p:grpSpPr>
            <a:xfrm>
              <a:off x="752014" y="2880379"/>
              <a:ext cx="10982789" cy="736367"/>
              <a:chOff x="3809509" y="664365"/>
              <a:chExt cx="1456216" cy="97636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88F1005-B0D5-400C-9E77-F4AB11FD1326}"/>
                  </a:ext>
                </a:extLst>
              </p:cNvPr>
              <p:cNvSpPr/>
              <p:nvPr/>
            </p:nvSpPr>
            <p:spPr>
              <a:xfrm>
                <a:off x="4568180" y="664365"/>
                <a:ext cx="697545" cy="97636"/>
              </a:xfrm>
              <a:custGeom>
                <a:avLst/>
                <a:gdLst>
                  <a:gd name="connsiteX0" fmla="*/ 4576 w 697547"/>
                  <a:gd name="connsiteY0" fmla="*/ 21436 h 97636"/>
                  <a:gd name="connsiteX1" fmla="*/ 16482 w 697547"/>
                  <a:gd name="connsiteY1" fmla="*/ 19054 h 97636"/>
                  <a:gd name="connsiteX2" fmla="*/ 23626 w 697547"/>
                  <a:gd name="connsiteY2" fmla="*/ 14292 h 97636"/>
                  <a:gd name="connsiteX3" fmla="*/ 35532 w 697547"/>
                  <a:gd name="connsiteY3" fmla="*/ 16673 h 97636"/>
                  <a:gd name="connsiteX4" fmla="*/ 37914 w 697547"/>
                  <a:gd name="connsiteY4" fmla="*/ 30961 h 97636"/>
                  <a:gd name="connsiteX5" fmla="*/ 66489 w 697547"/>
                  <a:gd name="connsiteY5" fmla="*/ 35723 h 97636"/>
                  <a:gd name="connsiteX6" fmla="*/ 71251 w 697547"/>
                  <a:gd name="connsiteY6" fmla="*/ 28579 h 97636"/>
                  <a:gd name="connsiteX7" fmla="*/ 78395 w 697547"/>
                  <a:gd name="connsiteY7" fmla="*/ 26198 h 97636"/>
                  <a:gd name="connsiteX8" fmla="*/ 111732 w 697547"/>
                  <a:gd name="connsiteY8" fmla="*/ 23817 h 97636"/>
                  <a:gd name="connsiteX9" fmla="*/ 118876 w 697547"/>
                  <a:gd name="connsiteY9" fmla="*/ 28579 h 97636"/>
                  <a:gd name="connsiteX10" fmla="*/ 130782 w 697547"/>
                  <a:gd name="connsiteY10" fmla="*/ 14292 h 97636"/>
                  <a:gd name="connsiteX11" fmla="*/ 137926 w 697547"/>
                  <a:gd name="connsiteY11" fmla="*/ 21436 h 97636"/>
                  <a:gd name="connsiteX12" fmla="*/ 142689 w 697547"/>
                  <a:gd name="connsiteY12" fmla="*/ 30961 h 97636"/>
                  <a:gd name="connsiteX13" fmla="*/ 149832 w 697547"/>
                  <a:gd name="connsiteY13" fmla="*/ 35723 h 97636"/>
                  <a:gd name="connsiteX14" fmla="*/ 156976 w 697547"/>
                  <a:gd name="connsiteY14" fmla="*/ 33342 h 97636"/>
                  <a:gd name="connsiteX15" fmla="*/ 171264 w 697547"/>
                  <a:gd name="connsiteY15" fmla="*/ 21436 h 97636"/>
                  <a:gd name="connsiteX16" fmla="*/ 178407 w 697547"/>
                  <a:gd name="connsiteY16" fmla="*/ 16673 h 97636"/>
                  <a:gd name="connsiteX17" fmla="*/ 185551 w 697547"/>
                  <a:gd name="connsiteY17" fmla="*/ 30961 h 97636"/>
                  <a:gd name="connsiteX18" fmla="*/ 192695 w 697547"/>
                  <a:gd name="connsiteY18" fmla="*/ 35723 h 97636"/>
                  <a:gd name="connsiteX19" fmla="*/ 209364 w 697547"/>
                  <a:gd name="connsiteY19" fmla="*/ 26198 h 97636"/>
                  <a:gd name="connsiteX20" fmla="*/ 218889 w 697547"/>
                  <a:gd name="connsiteY20" fmla="*/ 21436 h 97636"/>
                  <a:gd name="connsiteX21" fmla="*/ 237939 w 697547"/>
                  <a:gd name="connsiteY21" fmla="*/ 9529 h 97636"/>
                  <a:gd name="connsiteX22" fmla="*/ 247464 w 697547"/>
                  <a:gd name="connsiteY22" fmla="*/ 14292 h 97636"/>
                  <a:gd name="connsiteX23" fmla="*/ 254607 w 697547"/>
                  <a:gd name="connsiteY23" fmla="*/ 21436 h 97636"/>
                  <a:gd name="connsiteX24" fmla="*/ 268895 w 697547"/>
                  <a:gd name="connsiteY24" fmla="*/ 30961 h 97636"/>
                  <a:gd name="connsiteX25" fmla="*/ 283182 w 697547"/>
                  <a:gd name="connsiteY25" fmla="*/ 28579 h 97636"/>
                  <a:gd name="connsiteX26" fmla="*/ 299851 w 697547"/>
                  <a:gd name="connsiteY26" fmla="*/ 19054 h 97636"/>
                  <a:gd name="connsiteX27" fmla="*/ 311757 w 697547"/>
                  <a:gd name="connsiteY27" fmla="*/ 30961 h 97636"/>
                  <a:gd name="connsiteX28" fmla="*/ 326045 w 697547"/>
                  <a:gd name="connsiteY28" fmla="*/ 16673 h 97636"/>
                  <a:gd name="connsiteX29" fmla="*/ 333189 w 697547"/>
                  <a:gd name="connsiteY29" fmla="*/ 11911 h 97636"/>
                  <a:gd name="connsiteX30" fmla="*/ 366526 w 697547"/>
                  <a:gd name="connsiteY30" fmla="*/ 21436 h 97636"/>
                  <a:gd name="connsiteX31" fmla="*/ 373670 w 697547"/>
                  <a:gd name="connsiteY31" fmla="*/ 23817 h 97636"/>
                  <a:gd name="connsiteX32" fmla="*/ 387957 w 697547"/>
                  <a:gd name="connsiteY32" fmla="*/ 21436 h 97636"/>
                  <a:gd name="connsiteX33" fmla="*/ 395101 w 697547"/>
                  <a:gd name="connsiteY33" fmla="*/ 16673 h 97636"/>
                  <a:gd name="connsiteX34" fmla="*/ 404626 w 697547"/>
                  <a:gd name="connsiteY34" fmla="*/ 21436 h 97636"/>
                  <a:gd name="connsiteX35" fmla="*/ 418914 w 697547"/>
                  <a:gd name="connsiteY35" fmla="*/ 40486 h 97636"/>
                  <a:gd name="connsiteX36" fmla="*/ 440345 w 697547"/>
                  <a:gd name="connsiteY36" fmla="*/ 38104 h 97636"/>
                  <a:gd name="connsiteX37" fmla="*/ 464157 w 697547"/>
                  <a:gd name="connsiteY37" fmla="*/ 19054 h 97636"/>
                  <a:gd name="connsiteX38" fmla="*/ 487970 w 697547"/>
                  <a:gd name="connsiteY38" fmla="*/ 21436 h 97636"/>
                  <a:gd name="connsiteX39" fmla="*/ 495114 w 697547"/>
                  <a:gd name="connsiteY39" fmla="*/ 26198 h 97636"/>
                  <a:gd name="connsiteX40" fmla="*/ 504639 w 697547"/>
                  <a:gd name="connsiteY40" fmla="*/ 28579 h 97636"/>
                  <a:gd name="connsiteX41" fmla="*/ 545120 w 697547"/>
                  <a:gd name="connsiteY41" fmla="*/ 19054 h 97636"/>
                  <a:gd name="connsiteX42" fmla="*/ 552264 w 697547"/>
                  <a:gd name="connsiteY42" fmla="*/ 9529 h 97636"/>
                  <a:gd name="connsiteX43" fmla="*/ 587982 w 697547"/>
                  <a:gd name="connsiteY43" fmla="*/ 14292 h 97636"/>
                  <a:gd name="connsiteX44" fmla="*/ 595126 w 697547"/>
                  <a:gd name="connsiteY44" fmla="*/ 19054 h 97636"/>
                  <a:gd name="connsiteX45" fmla="*/ 633226 w 697547"/>
                  <a:gd name="connsiteY45" fmla="*/ 21436 h 97636"/>
                  <a:gd name="connsiteX46" fmla="*/ 642751 w 697547"/>
                  <a:gd name="connsiteY46" fmla="*/ 23817 h 97636"/>
                  <a:gd name="connsiteX47" fmla="*/ 649895 w 697547"/>
                  <a:gd name="connsiteY47" fmla="*/ 26198 h 97636"/>
                  <a:gd name="connsiteX48" fmla="*/ 668945 w 697547"/>
                  <a:gd name="connsiteY48" fmla="*/ 30961 h 97636"/>
                  <a:gd name="connsiteX49" fmla="*/ 685614 w 697547"/>
                  <a:gd name="connsiteY49" fmla="*/ 50011 h 97636"/>
                  <a:gd name="connsiteX50" fmla="*/ 678470 w 697547"/>
                  <a:gd name="connsiteY50" fmla="*/ 50011 h 97636"/>
                  <a:gd name="connsiteX51" fmla="*/ 640370 w 697547"/>
                  <a:gd name="connsiteY51" fmla="*/ 54773 h 97636"/>
                  <a:gd name="connsiteX52" fmla="*/ 614176 w 697547"/>
                  <a:gd name="connsiteY52" fmla="*/ 42867 h 97636"/>
                  <a:gd name="connsiteX53" fmla="*/ 611795 w 697547"/>
                  <a:gd name="connsiteY53" fmla="*/ 35723 h 97636"/>
                  <a:gd name="connsiteX54" fmla="*/ 604651 w 697547"/>
                  <a:gd name="connsiteY54" fmla="*/ 38104 h 97636"/>
                  <a:gd name="connsiteX55" fmla="*/ 597507 w 697547"/>
                  <a:gd name="connsiteY55" fmla="*/ 42867 h 97636"/>
                  <a:gd name="connsiteX56" fmla="*/ 587982 w 697547"/>
                  <a:gd name="connsiteY56" fmla="*/ 47629 h 97636"/>
                  <a:gd name="connsiteX57" fmla="*/ 568932 w 697547"/>
                  <a:gd name="connsiteY57" fmla="*/ 54773 h 97636"/>
                  <a:gd name="connsiteX58" fmla="*/ 561789 w 697547"/>
                  <a:gd name="connsiteY58" fmla="*/ 52392 h 97636"/>
                  <a:gd name="connsiteX59" fmla="*/ 547501 w 697547"/>
                  <a:gd name="connsiteY59" fmla="*/ 54773 h 97636"/>
                  <a:gd name="connsiteX60" fmla="*/ 540357 w 697547"/>
                  <a:gd name="connsiteY60" fmla="*/ 61917 h 97636"/>
                  <a:gd name="connsiteX61" fmla="*/ 533214 w 697547"/>
                  <a:gd name="connsiteY61" fmla="*/ 64298 h 97636"/>
                  <a:gd name="connsiteX62" fmla="*/ 526070 w 697547"/>
                  <a:gd name="connsiteY62" fmla="*/ 69061 h 97636"/>
                  <a:gd name="connsiteX63" fmla="*/ 504639 w 697547"/>
                  <a:gd name="connsiteY63" fmla="*/ 73823 h 97636"/>
                  <a:gd name="connsiteX64" fmla="*/ 492732 w 697547"/>
                  <a:gd name="connsiteY64" fmla="*/ 64298 h 97636"/>
                  <a:gd name="connsiteX65" fmla="*/ 490351 w 697547"/>
                  <a:gd name="connsiteY65" fmla="*/ 57154 h 97636"/>
                  <a:gd name="connsiteX66" fmla="*/ 483207 w 697547"/>
                  <a:gd name="connsiteY66" fmla="*/ 54773 h 97636"/>
                  <a:gd name="connsiteX67" fmla="*/ 471301 w 697547"/>
                  <a:gd name="connsiteY67" fmla="*/ 57154 h 97636"/>
                  <a:gd name="connsiteX68" fmla="*/ 457014 w 697547"/>
                  <a:gd name="connsiteY68" fmla="*/ 71442 h 97636"/>
                  <a:gd name="connsiteX69" fmla="*/ 449870 w 697547"/>
                  <a:gd name="connsiteY69" fmla="*/ 73823 h 97636"/>
                  <a:gd name="connsiteX70" fmla="*/ 430820 w 697547"/>
                  <a:gd name="connsiteY70" fmla="*/ 83348 h 97636"/>
                  <a:gd name="connsiteX71" fmla="*/ 414151 w 697547"/>
                  <a:gd name="connsiteY71" fmla="*/ 88111 h 97636"/>
                  <a:gd name="connsiteX72" fmla="*/ 407007 w 697547"/>
                  <a:gd name="connsiteY72" fmla="*/ 92873 h 97636"/>
                  <a:gd name="connsiteX73" fmla="*/ 397482 w 697547"/>
                  <a:gd name="connsiteY73" fmla="*/ 78586 h 97636"/>
                  <a:gd name="connsiteX74" fmla="*/ 385576 w 697547"/>
                  <a:gd name="connsiteY74" fmla="*/ 76204 h 97636"/>
                  <a:gd name="connsiteX75" fmla="*/ 364145 w 697547"/>
                  <a:gd name="connsiteY75" fmla="*/ 73823 h 97636"/>
                  <a:gd name="connsiteX76" fmla="*/ 357001 w 697547"/>
                  <a:gd name="connsiteY76" fmla="*/ 80967 h 97636"/>
                  <a:gd name="connsiteX77" fmla="*/ 318901 w 697547"/>
                  <a:gd name="connsiteY77" fmla="*/ 85729 h 97636"/>
                  <a:gd name="connsiteX78" fmla="*/ 302232 w 697547"/>
                  <a:gd name="connsiteY78" fmla="*/ 88111 h 97636"/>
                  <a:gd name="connsiteX79" fmla="*/ 292707 w 697547"/>
                  <a:gd name="connsiteY79" fmla="*/ 85729 h 97636"/>
                  <a:gd name="connsiteX80" fmla="*/ 287945 w 697547"/>
                  <a:gd name="connsiteY80" fmla="*/ 69061 h 97636"/>
                  <a:gd name="connsiteX81" fmla="*/ 280801 w 697547"/>
                  <a:gd name="connsiteY81" fmla="*/ 66679 h 97636"/>
                  <a:gd name="connsiteX82" fmla="*/ 261751 w 697547"/>
                  <a:gd name="connsiteY82" fmla="*/ 69061 h 97636"/>
                  <a:gd name="connsiteX83" fmla="*/ 254607 w 697547"/>
                  <a:gd name="connsiteY83" fmla="*/ 76204 h 97636"/>
                  <a:gd name="connsiteX84" fmla="*/ 247464 w 697547"/>
                  <a:gd name="connsiteY84" fmla="*/ 80967 h 97636"/>
                  <a:gd name="connsiteX85" fmla="*/ 240320 w 697547"/>
                  <a:gd name="connsiteY85" fmla="*/ 88111 h 97636"/>
                  <a:gd name="connsiteX86" fmla="*/ 221270 w 697547"/>
                  <a:gd name="connsiteY86" fmla="*/ 97636 h 97636"/>
                  <a:gd name="connsiteX87" fmla="*/ 211745 w 697547"/>
                  <a:gd name="connsiteY87" fmla="*/ 95254 h 97636"/>
                  <a:gd name="connsiteX88" fmla="*/ 197457 w 697547"/>
                  <a:gd name="connsiteY88" fmla="*/ 83348 h 97636"/>
                  <a:gd name="connsiteX89" fmla="*/ 97445 w 697547"/>
                  <a:gd name="connsiteY89" fmla="*/ 83348 h 97636"/>
                  <a:gd name="connsiteX90" fmla="*/ 68870 w 697547"/>
                  <a:gd name="connsiteY90" fmla="*/ 78586 h 97636"/>
                  <a:gd name="connsiteX91" fmla="*/ 49820 w 697547"/>
                  <a:gd name="connsiteY91" fmla="*/ 76204 h 97636"/>
                  <a:gd name="connsiteX92" fmla="*/ 35532 w 697547"/>
                  <a:gd name="connsiteY92" fmla="*/ 64298 h 97636"/>
                  <a:gd name="connsiteX93" fmla="*/ 26007 w 697547"/>
                  <a:gd name="connsiteY93" fmla="*/ 66679 h 97636"/>
                  <a:gd name="connsiteX94" fmla="*/ 2195 w 697547"/>
                  <a:gd name="connsiteY94" fmla="*/ 71442 h 97636"/>
                  <a:gd name="connsiteX95" fmla="*/ 4576 w 697547"/>
                  <a:gd name="connsiteY95" fmla="*/ 21436 h 9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697547" h="97636">
                    <a:moveTo>
                      <a:pt x="4576" y="21436"/>
                    </a:moveTo>
                    <a:cubicBezTo>
                      <a:pt x="6957" y="12705"/>
                      <a:pt x="12692" y="20475"/>
                      <a:pt x="16482" y="19054"/>
                    </a:cubicBezTo>
                    <a:cubicBezTo>
                      <a:pt x="19162" y="18049"/>
                      <a:pt x="20786" y="14647"/>
                      <a:pt x="23626" y="14292"/>
                    </a:cubicBezTo>
                    <a:cubicBezTo>
                      <a:pt x="27642" y="13790"/>
                      <a:pt x="31563" y="15879"/>
                      <a:pt x="35532" y="16673"/>
                    </a:cubicBezTo>
                    <a:cubicBezTo>
                      <a:pt x="36326" y="21436"/>
                      <a:pt x="35953" y="26549"/>
                      <a:pt x="37914" y="30961"/>
                    </a:cubicBezTo>
                    <a:cubicBezTo>
                      <a:pt x="43667" y="43906"/>
                      <a:pt x="55527" y="36941"/>
                      <a:pt x="66489" y="35723"/>
                    </a:cubicBezTo>
                    <a:cubicBezTo>
                      <a:pt x="68076" y="33342"/>
                      <a:pt x="69016" y="30367"/>
                      <a:pt x="71251" y="28579"/>
                    </a:cubicBezTo>
                    <a:cubicBezTo>
                      <a:pt x="73211" y="27011"/>
                      <a:pt x="75902" y="26491"/>
                      <a:pt x="78395" y="26198"/>
                    </a:cubicBezTo>
                    <a:cubicBezTo>
                      <a:pt x="89459" y="24896"/>
                      <a:pt x="100620" y="24611"/>
                      <a:pt x="111732" y="23817"/>
                    </a:cubicBezTo>
                    <a:cubicBezTo>
                      <a:pt x="114113" y="25404"/>
                      <a:pt x="116043" y="28984"/>
                      <a:pt x="118876" y="28579"/>
                    </a:cubicBezTo>
                    <a:cubicBezTo>
                      <a:pt x="127959" y="27282"/>
                      <a:pt x="128696" y="20551"/>
                      <a:pt x="130782" y="14292"/>
                    </a:cubicBezTo>
                    <a:cubicBezTo>
                      <a:pt x="133163" y="16673"/>
                      <a:pt x="135968" y="18696"/>
                      <a:pt x="137926" y="21436"/>
                    </a:cubicBezTo>
                    <a:cubicBezTo>
                      <a:pt x="139989" y="24325"/>
                      <a:pt x="140416" y="28234"/>
                      <a:pt x="142689" y="30961"/>
                    </a:cubicBezTo>
                    <a:cubicBezTo>
                      <a:pt x="144521" y="33159"/>
                      <a:pt x="147451" y="34136"/>
                      <a:pt x="149832" y="35723"/>
                    </a:cubicBezTo>
                    <a:cubicBezTo>
                      <a:pt x="152213" y="34929"/>
                      <a:pt x="154731" y="34465"/>
                      <a:pt x="156976" y="33342"/>
                    </a:cubicBezTo>
                    <a:cubicBezTo>
                      <a:pt x="165840" y="28910"/>
                      <a:pt x="163369" y="28015"/>
                      <a:pt x="171264" y="21436"/>
                    </a:cubicBezTo>
                    <a:cubicBezTo>
                      <a:pt x="173462" y="19604"/>
                      <a:pt x="176026" y="18261"/>
                      <a:pt x="178407" y="16673"/>
                    </a:cubicBezTo>
                    <a:cubicBezTo>
                      <a:pt x="180344" y="22481"/>
                      <a:pt x="180937" y="26347"/>
                      <a:pt x="185551" y="30961"/>
                    </a:cubicBezTo>
                    <a:cubicBezTo>
                      <a:pt x="187575" y="32985"/>
                      <a:pt x="190314" y="34136"/>
                      <a:pt x="192695" y="35723"/>
                    </a:cubicBezTo>
                    <a:cubicBezTo>
                      <a:pt x="211144" y="31111"/>
                      <a:pt x="194085" y="37111"/>
                      <a:pt x="209364" y="26198"/>
                    </a:cubicBezTo>
                    <a:cubicBezTo>
                      <a:pt x="212253" y="24135"/>
                      <a:pt x="215879" y="23317"/>
                      <a:pt x="218889" y="21436"/>
                    </a:cubicBezTo>
                    <a:cubicBezTo>
                      <a:pt x="243629" y="5974"/>
                      <a:pt x="213795" y="21602"/>
                      <a:pt x="237939" y="9529"/>
                    </a:cubicBezTo>
                    <a:cubicBezTo>
                      <a:pt x="246260" y="-7114"/>
                      <a:pt x="239720" y="353"/>
                      <a:pt x="247464" y="14292"/>
                    </a:cubicBezTo>
                    <a:cubicBezTo>
                      <a:pt x="249099" y="17236"/>
                      <a:pt x="251949" y="19369"/>
                      <a:pt x="254607" y="21436"/>
                    </a:cubicBezTo>
                    <a:cubicBezTo>
                      <a:pt x="259125" y="24950"/>
                      <a:pt x="268895" y="30961"/>
                      <a:pt x="268895" y="30961"/>
                    </a:cubicBezTo>
                    <a:cubicBezTo>
                      <a:pt x="273657" y="30167"/>
                      <a:pt x="279165" y="31257"/>
                      <a:pt x="283182" y="28579"/>
                    </a:cubicBezTo>
                    <a:cubicBezTo>
                      <a:pt x="301639" y="16274"/>
                      <a:pt x="279027" y="13849"/>
                      <a:pt x="299851" y="19054"/>
                    </a:cubicBezTo>
                    <a:cubicBezTo>
                      <a:pt x="305408" y="35723"/>
                      <a:pt x="299851" y="34930"/>
                      <a:pt x="311757" y="30961"/>
                    </a:cubicBezTo>
                    <a:cubicBezTo>
                      <a:pt x="328596" y="19734"/>
                      <a:pt x="308319" y="34398"/>
                      <a:pt x="326045" y="16673"/>
                    </a:cubicBezTo>
                    <a:cubicBezTo>
                      <a:pt x="328069" y="14649"/>
                      <a:pt x="330808" y="13498"/>
                      <a:pt x="333189" y="11911"/>
                    </a:cubicBezTo>
                    <a:cubicBezTo>
                      <a:pt x="352480" y="15769"/>
                      <a:pt x="341253" y="13012"/>
                      <a:pt x="366526" y="21436"/>
                    </a:cubicBezTo>
                    <a:lnTo>
                      <a:pt x="373670" y="23817"/>
                    </a:lnTo>
                    <a:cubicBezTo>
                      <a:pt x="378432" y="23023"/>
                      <a:pt x="383377" y="22963"/>
                      <a:pt x="387957" y="21436"/>
                    </a:cubicBezTo>
                    <a:cubicBezTo>
                      <a:pt x="390672" y="20531"/>
                      <a:pt x="392239" y="16673"/>
                      <a:pt x="395101" y="16673"/>
                    </a:cubicBezTo>
                    <a:cubicBezTo>
                      <a:pt x="398651" y="16673"/>
                      <a:pt x="401451" y="19848"/>
                      <a:pt x="404626" y="21436"/>
                    </a:cubicBezTo>
                    <a:cubicBezTo>
                      <a:pt x="405549" y="22974"/>
                      <a:pt x="414285" y="39715"/>
                      <a:pt x="418914" y="40486"/>
                    </a:cubicBezTo>
                    <a:cubicBezTo>
                      <a:pt x="426004" y="41668"/>
                      <a:pt x="433201" y="38898"/>
                      <a:pt x="440345" y="38104"/>
                    </a:cubicBezTo>
                    <a:cubicBezTo>
                      <a:pt x="457142" y="21307"/>
                      <a:pt x="448608" y="26829"/>
                      <a:pt x="464157" y="19054"/>
                    </a:cubicBezTo>
                    <a:cubicBezTo>
                      <a:pt x="472095" y="19848"/>
                      <a:pt x="480197" y="19642"/>
                      <a:pt x="487970" y="21436"/>
                    </a:cubicBezTo>
                    <a:cubicBezTo>
                      <a:pt x="490759" y="22080"/>
                      <a:pt x="492483" y="25071"/>
                      <a:pt x="495114" y="26198"/>
                    </a:cubicBezTo>
                    <a:cubicBezTo>
                      <a:pt x="498122" y="27487"/>
                      <a:pt x="501464" y="27785"/>
                      <a:pt x="504639" y="28579"/>
                    </a:cubicBezTo>
                    <a:cubicBezTo>
                      <a:pt x="533774" y="26498"/>
                      <a:pt x="532384" y="33912"/>
                      <a:pt x="545120" y="19054"/>
                    </a:cubicBezTo>
                    <a:cubicBezTo>
                      <a:pt x="547703" y="16041"/>
                      <a:pt x="549883" y="12704"/>
                      <a:pt x="552264" y="9529"/>
                    </a:cubicBezTo>
                    <a:cubicBezTo>
                      <a:pt x="556170" y="9884"/>
                      <a:pt x="579488" y="10652"/>
                      <a:pt x="587982" y="14292"/>
                    </a:cubicBezTo>
                    <a:cubicBezTo>
                      <a:pt x="590613" y="15419"/>
                      <a:pt x="592299" y="18608"/>
                      <a:pt x="595126" y="19054"/>
                    </a:cubicBezTo>
                    <a:cubicBezTo>
                      <a:pt x="607695" y="21039"/>
                      <a:pt x="620526" y="20642"/>
                      <a:pt x="633226" y="21436"/>
                    </a:cubicBezTo>
                    <a:cubicBezTo>
                      <a:pt x="636401" y="22230"/>
                      <a:pt x="639604" y="22918"/>
                      <a:pt x="642751" y="23817"/>
                    </a:cubicBezTo>
                    <a:cubicBezTo>
                      <a:pt x="645165" y="24507"/>
                      <a:pt x="647473" y="25538"/>
                      <a:pt x="649895" y="26198"/>
                    </a:cubicBezTo>
                    <a:cubicBezTo>
                      <a:pt x="656210" y="27920"/>
                      <a:pt x="668945" y="30961"/>
                      <a:pt x="668945" y="30961"/>
                    </a:cubicBezTo>
                    <a:cubicBezTo>
                      <a:pt x="685955" y="42301"/>
                      <a:pt x="681843" y="34933"/>
                      <a:pt x="685614" y="50011"/>
                    </a:cubicBezTo>
                    <a:cubicBezTo>
                      <a:pt x="706078" y="45917"/>
                      <a:pt x="697927" y="47849"/>
                      <a:pt x="678470" y="50011"/>
                    </a:cubicBezTo>
                    <a:cubicBezTo>
                      <a:pt x="644115" y="53829"/>
                      <a:pt x="665998" y="50502"/>
                      <a:pt x="640370" y="54773"/>
                    </a:cubicBezTo>
                    <a:cubicBezTo>
                      <a:pt x="622491" y="50800"/>
                      <a:pt x="620517" y="55548"/>
                      <a:pt x="614176" y="42867"/>
                    </a:cubicBezTo>
                    <a:cubicBezTo>
                      <a:pt x="613053" y="40622"/>
                      <a:pt x="612589" y="38104"/>
                      <a:pt x="611795" y="35723"/>
                    </a:cubicBezTo>
                    <a:cubicBezTo>
                      <a:pt x="609414" y="36517"/>
                      <a:pt x="606896" y="36981"/>
                      <a:pt x="604651" y="38104"/>
                    </a:cubicBezTo>
                    <a:cubicBezTo>
                      <a:pt x="602091" y="39384"/>
                      <a:pt x="599992" y="41447"/>
                      <a:pt x="597507" y="42867"/>
                    </a:cubicBezTo>
                    <a:cubicBezTo>
                      <a:pt x="594425" y="44628"/>
                      <a:pt x="591157" y="46042"/>
                      <a:pt x="587982" y="47629"/>
                    </a:cubicBezTo>
                    <a:cubicBezTo>
                      <a:pt x="563895" y="71718"/>
                      <a:pt x="580736" y="64216"/>
                      <a:pt x="568932" y="54773"/>
                    </a:cubicBezTo>
                    <a:cubicBezTo>
                      <a:pt x="566972" y="53205"/>
                      <a:pt x="564170" y="53186"/>
                      <a:pt x="561789" y="52392"/>
                    </a:cubicBezTo>
                    <a:cubicBezTo>
                      <a:pt x="557026" y="53186"/>
                      <a:pt x="551913" y="52812"/>
                      <a:pt x="547501" y="54773"/>
                    </a:cubicBezTo>
                    <a:cubicBezTo>
                      <a:pt x="544424" y="56141"/>
                      <a:pt x="543159" y="60049"/>
                      <a:pt x="540357" y="61917"/>
                    </a:cubicBezTo>
                    <a:cubicBezTo>
                      <a:pt x="538269" y="63309"/>
                      <a:pt x="535595" y="63504"/>
                      <a:pt x="533214" y="64298"/>
                    </a:cubicBezTo>
                    <a:cubicBezTo>
                      <a:pt x="530833" y="65886"/>
                      <a:pt x="528630" y="67781"/>
                      <a:pt x="526070" y="69061"/>
                    </a:cubicBezTo>
                    <a:cubicBezTo>
                      <a:pt x="520209" y="71991"/>
                      <a:pt x="510124" y="72909"/>
                      <a:pt x="504639" y="73823"/>
                    </a:cubicBezTo>
                    <a:cubicBezTo>
                      <a:pt x="496400" y="71077"/>
                      <a:pt x="497040" y="72915"/>
                      <a:pt x="492732" y="64298"/>
                    </a:cubicBezTo>
                    <a:cubicBezTo>
                      <a:pt x="491609" y="62053"/>
                      <a:pt x="492126" y="58929"/>
                      <a:pt x="490351" y="57154"/>
                    </a:cubicBezTo>
                    <a:cubicBezTo>
                      <a:pt x="488576" y="55379"/>
                      <a:pt x="485588" y="55567"/>
                      <a:pt x="483207" y="54773"/>
                    </a:cubicBezTo>
                    <a:cubicBezTo>
                      <a:pt x="479238" y="55567"/>
                      <a:pt x="474715" y="54981"/>
                      <a:pt x="471301" y="57154"/>
                    </a:cubicBezTo>
                    <a:cubicBezTo>
                      <a:pt x="465619" y="60770"/>
                      <a:pt x="463404" y="69312"/>
                      <a:pt x="457014" y="71442"/>
                    </a:cubicBezTo>
                    <a:cubicBezTo>
                      <a:pt x="454633" y="72236"/>
                      <a:pt x="452155" y="72784"/>
                      <a:pt x="449870" y="73823"/>
                    </a:cubicBezTo>
                    <a:cubicBezTo>
                      <a:pt x="443407" y="76761"/>
                      <a:pt x="437555" y="81103"/>
                      <a:pt x="430820" y="83348"/>
                    </a:cubicBezTo>
                    <a:cubicBezTo>
                      <a:pt x="420571" y="86764"/>
                      <a:pt x="426111" y="85120"/>
                      <a:pt x="414151" y="88111"/>
                    </a:cubicBezTo>
                    <a:cubicBezTo>
                      <a:pt x="411770" y="89698"/>
                      <a:pt x="409869" y="92873"/>
                      <a:pt x="407007" y="92873"/>
                    </a:cubicBezTo>
                    <a:cubicBezTo>
                      <a:pt x="394817" y="92873"/>
                      <a:pt x="403216" y="83365"/>
                      <a:pt x="397482" y="78586"/>
                    </a:cubicBezTo>
                    <a:cubicBezTo>
                      <a:pt x="394373" y="75995"/>
                      <a:pt x="389545" y="76998"/>
                      <a:pt x="385576" y="76204"/>
                    </a:cubicBezTo>
                    <a:cubicBezTo>
                      <a:pt x="376951" y="70455"/>
                      <a:pt x="376977" y="68120"/>
                      <a:pt x="364145" y="73823"/>
                    </a:cubicBezTo>
                    <a:cubicBezTo>
                      <a:pt x="361068" y="75191"/>
                      <a:pt x="360258" y="80110"/>
                      <a:pt x="357001" y="80967"/>
                    </a:cubicBezTo>
                    <a:cubicBezTo>
                      <a:pt x="344624" y="84224"/>
                      <a:pt x="331592" y="84074"/>
                      <a:pt x="318901" y="85729"/>
                    </a:cubicBezTo>
                    <a:cubicBezTo>
                      <a:pt x="313335" y="86455"/>
                      <a:pt x="307788" y="87317"/>
                      <a:pt x="302232" y="88111"/>
                    </a:cubicBezTo>
                    <a:cubicBezTo>
                      <a:pt x="299057" y="87317"/>
                      <a:pt x="295021" y="88043"/>
                      <a:pt x="292707" y="85729"/>
                    </a:cubicBezTo>
                    <a:cubicBezTo>
                      <a:pt x="288621" y="81643"/>
                      <a:pt x="292031" y="73147"/>
                      <a:pt x="287945" y="69061"/>
                    </a:cubicBezTo>
                    <a:cubicBezTo>
                      <a:pt x="286170" y="67286"/>
                      <a:pt x="283182" y="67473"/>
                      <a:pt x="280801" y="66679"/>
                    </a:cubicBezTo>
                    <a:cubicBezTo>
                      <a:pt x="274451" y="67473"/>
                      <a:pt x="267765" y="66874"/>
                      <a:pt x="261751" y="69061"/>
                    </a:cubicBezTo>
                    <a:cubicBezTo>
                      <a:pt x="258586" y="70212"/>
                      <a:pt x="257194" y="74048"/>
                      <a:pt x="254607" y="76204"/>
                    </a:cubicBezTo>
                    <a:cubicBezTo>
                      <a:pt x="252409" y="78036"/>
                      <a:pt x="249662" y="79135"/>
                      <a:pt x="247464" y="80967"/>
                    </a:cubicBezTo>
                    <a:cubicBezTo>
                      <a:pt x="244877" y="83123"/>
                      <a:pt x="243161" y="86303"/>
                      <a:pt x="240320" y="88111"/>
                    </a:cubicBezTo>
                    <a:cubicBezTo>
                      <a:pt x="234330" y="91923"/>
                      <a:pt x="221270" y="97636"/>
                      <a:pt x="221270" y="97636"/>
                    </a:cubicBezTo>
                    <a:cubicBezTo>
                      <a:pt x="218095" y="96842"/>
                      <a:pt x="214753" y="96543"/>
                      <a:pt x="211745" y="95254"/>
                    </a:cubicBezTo>
                    <a:cubicBezTo>
                      <a:pt x="205941" y="92767"/>
                      <a:pt x="201750" y="87641"/>
                      <a:pt x="197457" y="83348"/>
                    </a:cubicBezTo>
                    <a:cubicBezTo>
                      <a:pt x="151618" y="85531"/>
                      <a:pt x="143284" y="87515"/>
                      <a:pt x="97445" y="83348"/>
                    </a:cubicBezTo>
                    <a:cubicBezTo>
                      <a:pt x="87828" y="82474"/>
                      <a:pt x="78420" y="80018"/>
                      <a:pt x="68870" y="78586"/>
                    </a:cubicBezTo>
                    <a:cubicBezTo>
                      <a:pt x="62541" y="77637"/>
                      <a:pt x="56170" y="76998"/>
                      <a:pt x="49820" y="76204"/>
                    </a:cubicBezTo>
                    <a:cubicBezTo>
                      <a:pt x="47805" y="74189"/>
                      <a:pt x="39398" y="64851"/>
                      <a:pt x="35532" y="64298"/>
                    </a:cubicBezTo>
                    <a:cubicBezTo>
                      <a:pt x="32292" y="63835"/>
                      <a:pt x="29207" y="65993"/>
                      <a:pt x="26007" y="66679"/>
                    </a:cubicBezTo>
                    <a:cubicBezTo>
                      <a:pt x="18092" y="68375"/>
                      <a:pt x="2195" y="71442"/>
                      <a:pt x="2195" y="71442"/>
                    </a:cubicBezTo>
                    <a:cubicBezTo>
                      <a:pt x="-2923" y="61207"/>
                      <a:pt x="2195" y="30167"/>
                      <a:pt x="4576" y="21436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 l="-43000" t="-60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7A3EA7B-BDF6-4756-B632-334ADC15F44B}"/>
                  </a:ext>
                </a:extLst>
              </p:cNvPr>
              <p:cNvSpPr/>
              <p:nvPr/>
            </p:nvSpPr>
            <p:spPr>
              <a:xfrm rot="10800000" flipV="1">
                <a:off x="3809509" y="664365"/>
                <a:ext cx="697545" cy="97636"/>
              </a:xfrm>
              <a:custGeom>
                <a:avLst/>
                <a:gdLst>
                  <a:gd name="connsiteX0" fmla="*/ 4576 w 697547"/>
                  <a:gd name="connsiteY0" fmla="*/ 21436 h 97636"/>
                  <a:gd name="connsiteX1" fmla="*/ 16482 w 697547"/>
                  <a:gd name="connsiteY1" fmla="*/ 19054 h 97636"/>
                  <a:gd name="connsiteX2" fmla="*/ 23626 w 697547"/>
                  <a:gd name="connsiteY2" fmla="*/ 14292 h 97636"/>
                  <a:gd name="connsiteX3" fmla="*/ 35532 w 697547"/>
                  <a:gd name="connsiteY3" fmla="*/ 16673 h 97636"/>
                  <a:gd name="connsiteX4" fmla="*/ 37914 w 697547"/>
                  <a:gd name="connsiteY4" fmla="*/ 30961 h 97636"/>
                  <a:gd name="connsiteX5" fmla="*/ 66489 w 697547"/>
                  <a:gd name="connsiteY5" fmla="*/ 35723 h 97636"/>
                  <a:gd name="connsiteX6" fmla="*/ 71251 w 697547"/>
                  <a:gd name="connsiteY6" fmla="*/ 28579 h 97636"/>
                  <a:gd name="connsiteX7" fmla="*/ 78395 w 697547"/>
                  <a:gd name="connsiteY7" fmla="*/ 26198 h 97636"/>
                  <a:gd name="connsiteX8" fmla="*/ 111732 w 697547"/>
                  <a:gd name="connsiteY8" fmla="*/ 23817 h 97636"/>
                  <a:gd name="connsiteX9" fmla="*/ 118876 w 697547"/>
                  <a:gd name="connsiteY9" fmla="*/ 28579 h 97636"/>
                  <a:gd name="connsiteX10" fmla="*/ 130782 w 697547"/>
                  <a:gd name="connsiteY10" fmla="*/ 14292 h 97636"/>
                  <a:gd name="connsiteX11" fmla="*/ 137926 w 697547"/>
                  <a:gd name="connsiteY11" fmla="*/ 21436 h 97636"/>
                  <a:gd name="connsiteX12" fmla="*/ 142689 w 697547"/>
                  <a:gd name="connsiteY12" fmla="*/ 30961 h 97636"/>
                  <a:gd name="connsiteX13" fmla="*/ 149832 w 697547"/>
                  <a:gd name="connsiteY13" fmla="*/ 35723 h 97636"/>
                  <a:gd name="connsiteX14" fmla="*/ 156976 w 697547"/>
                  <a:gd name="connsiteY14" fmla="*/ 33342 h 97636"/>
                  <a:gd name="connsiteX15" fmla="*/ 171264 w 697547"/>
                  <a:gd name="connsiteY15" fmla="*/ 21436 h 97636"/>
                  <a:gd name="connsiteX16" fmla="*/ 178407 w 697547"/>
                  <a:gd name="connsiteY16" fmla="*/ 16673 h 97636"/>
                  <a:gd name="connsiteX17" fmla="*/ 185551 w 697547"/>
                  <a:gd name="connsiteY17" fmla="*/ 30961 h 97636"/>
                  <a:gd name="connsiteX18" fmla="*/ 192695 w 697547"/>
                  <a:gd name="connsiteY18" fmla="*/ 35723 h 97636"/>
                  <a:gd name="connsiteX19" fmla="*/ 209364 w 697547"/>
                  <a:gd name="connsiteY19" fmla="*/ 26198 h 97636"/>
                  <a:gd name="connsiteX20" fmla="*/ 218889 w 697547"/>
                  <a:gd name="connsiteY20" fmla="*/ 21436 h 97636"/>
                  <a:gd name="connsiteX21" fmla="*/ 237939 w 697547"/>
                  <a:gd name="connsiteY21" fmla="*/ 9529 h 97636"/>
                  <a:gd name="connsiteX22" fmla="*/ 247464 w 697547"/>
                  <a:gd name="connsiteY22" fmla="*/ 14292 h 97636"/>
                  <a:gd name="connsiteX23" fmla="*/ 254607 w 697547"/>
                  <a:gd name="connsiteY23" fmla="*/ 21436 h 97636"/>
                  <a:gd name="connsiteX24" fmla="*/ 268895 w 697547"/>
                  <a:gd name="connsiteY24" fmla="*/ 30961 h 97636"/>
                  <a:gd name="connsiteX25" fmla="*/ 283182 w 697547"/>
                  <a:gd name="connsiteY25" fmla="*/ 28579 h 97636"/>
                  <a:gd name="connsiteX26" fmla="*/ 299851 w 697547"/>
                  <a:gd name="connsiteY26" fmla="*/ 19054 h 97636"/>
                  <a:gd name="connsiteX27" fmla="*/ 311757 w 697547"/>
                  <a:gd name="connsiteY27" fmla="*/ 30961 h 97636"/>
                  <a:gd name="connsiteX28" fmla="*/ 326045 w 697547"/>
                  <a:gd name="connsiteY28" fmla="*/ 16673 h 97636"/>
                  <a:gd name="connsiteX29" fmla="*/ 333189 w 697547"/>
                  <a:gd name="connsiteY29" fmla="*/ 11911 h 97636"/>
                  <a:gd name="connsiteX30" fmla="*/ 366526 w 697547"/>
                  <a:gd name="connsiteY30" fmla="*/ 21436 h 97636"/>
                  <a:gd name="connsiteX31" fmla="*/ 373670 w 697547"/>
                  <a:gd name="connsiteY31" fmla="*/ 23817 h 97636"/>
                  <a:gd name="connsiteX32" fmla="*/ 387957 w 697547"/>
                  <a:gd name="connsiteY32" fmla="*/ 21436 h 97636"/>
                  <a:gd name="connsiteX33" fmla="*/ 395101 w 697547"/>
                  <a:gd name="connsiteY33" fmla="*/ 16673 h 97636"/>
                  <a:gd name="connsiteX34" fmla="*/ 404626 w 697547"/>
                  <a:gd name="connsiteY34" fmla="*/ 21436 h 97636"/>
                  <a:gd name="connsiteX35" fmla="*/ 418914 w 697547"/>
                  <a:gd name="connsiteY35" fmla="*/ 40486 h 97636"/>
                  <a:gd name="connsiteX36" fmla="*/ 440345 w 697547"/>
                  <a:gd name="connsiteY36" fmla="*/ 38104 h 97636"/>
                  <a:gd name="connsiteX37" fmla="*/ 464157 w 697547"/>
                  <a:gd name="connsiteY37" fmla="*/ 19054 h 97636"/>
                  <a:gd name="connsiteX38" fmla="*/ 487970 w 697547"/>
                  <a:gd name="connsiteY38" fmla="*/ 21436 h 97636"/>
                  <a:gd name="connsiteX39" fmla="*/ 495114 w 697547"/>
                  <a:gd name="connsiteY39" fmla="*/ 26198 h 97636"/>
                  <a:gd name="connsiteX40" fmla="*/ 504639 w 697547"/>
                  <a:gd name="connsiteY40" fmla="*/ 28579 h 97636"/>
                  <a:gd name="connsiteX41" fmla="*/ 545120 w 697547"/>
                  <a:gd name="connsiteY41" fmla="*/ 19054 h 97636"/>
                  <a:gd name="connsiteX42" fmla="*/ 552264 w 697547"/>
                  <a:gd name="connsiteY42" fmla="*/ 9529 h 97636"/>
                  <a:gd name="connsiteX43" fmla="*/ 587982 w 697547"/>
                  <a:gd name="connsiteY43" fmla="*/ 14292 h 97636"/>
                  <a:gd name="connsiteX44" fmla="*/ 595126 w 697547"/>
                  <a:gd name="connsiteY44" fmla="*/ 19054 h 97636"/>
                  <a:gd name="connsiteX45" fmla="*/ 633226 w 697547"/>
                  <a:gd name="connsiteY45" fmla="*/ 21436 h 97636"/>
                  <a:gd name="connsiteX46" fmla="*/ 642751 w 697547"/>
                  <a:gd name="connsiteY46" fmla="*/ 23817 h 97636"/>
                  <a:gd name="connsiteX47" fmla="*/ 649895 w 697547"/>
                  <a:gd name="connsiteY47" fmla="*/ 26198 h 97636"/>
                  <a:gd name="connsiteX48" fmla="*/ 668945 w 697547"/>
                  <a:gd name="connsiteY48" fmla="*/ 30961 h 97636"/>
                  <a:gd name="connsiteX49" fmla="*/ 685614 w 697547"/>
                  <a:gd name="connsiteY49" fmla="*/ 50011 h 97636"/>
                  <a:gd name="connsiteX50" fmla="*/ 678470 w 697547"/>
                  <a:gd name="connsiteY50" fmla="*/ 50011 h 97636"/>
                  <a:gd name="connsiteX51" fmla="*/ 640370 w 697547"/>
                  <a:gd name="connsiteY51" fmla="*/ 54773 h 97636"/>
                  <a:gd name="connsiteX52" fmla="*/ 614176 w 697547"/>
                  <a:gd name="connsiteY52" fmla="*/ 42867 h 97636"/>
                  <a:gd name="connsiteX53" fmla="*/ 611795 w 697547"/>
                  <a:gd name="connsiteY53" fmla="*/ 35723 h 97636"/>
                  <a:gd name="connsiteX54" fmla="*/ 604651 w 697547"/>
                  <a:gd name="connsiteY54" fmla="*/ 38104 h 97636"/>
                  <a:gd name="connsiteX55" fmla="*/ 597507 w 697547"/>
                  <a:gd name="connsiteY55" fmla="*/ 42867 h 97636"/>
                  <a:gd name="connsiteX56" fmla="*/ 587982 w 697547"/>
                  <a:gd name="connsiteY56" fmla="*/ 47629 h 97636"/>
                  <a:gd name="connsiteX57" fmla="*/ 568932 w 697547"/>
                  <a:gd name="connsiteY57" fmla="*/ 54773 h 97636"/>
                  <a:gd name="connsiteX58" fmla="*/ 561789 w 697547"/>
                  <a:gd name="connsiteY58" fmla="*/ 52392 h 97636"/>
                  <a:gd name="connsiteX59" fmla="*/ 547501 w 697547"/>
                  <a:gd name="connsiteY59" fmla="*/ 54773 h 97636"/>
                  <a:gd name="connsiteX60" fmla="*/ 540357 w 697547"/>
                  <a:gd name="connsiteY60" fmla="*/ 61917 h 97636"/>
                  <a:gd name="connsiteX61" fmla="*/ 533214 w 697547"/>
                  <a:gd name="connsiteY61" fmla="*/ 64298 h 97636"/>
                  <a:gd name="connsiteX62" fmla="*/ 526070 w 697547"/>
                  <a:gd name="connsiteY62" fmla="*/ 69061 h 97636"/>
                  <a:gd name="connsiteX63" fmla="*/ 504639 w 697547"/>
                  <a:gd name="connsiteY63" fmla="*/ 73823 h 97636"/>
                  <a:gd name="connsiteX64" fmla="*/ 492732 w 697547"/>
                  <a:gd name="connsiteY64" fmla="*/ 64298 h 97636"/>
                  <a:gd name="connsiteX65" fmla="*/ 490351 w 697547"/>
                  <a:gd name="connsiteY65" fmla="*/ 57154 h 97636"/>
                  <a:gd name="connsiteX66" fmla="*/ 483207 w 697547"/>
                  <a:gd name="connsiteY66" fmla="*/ 54773 h 97636"/>
                  <a:gd name="connsiteX67" fmla="*/ 471301 w 697547"/>
                  <a:gd name="connsiteY67" fmla="*/ 57154 h 97636"/>
                  <a:gd name="connsiteX68" fmla="*/ 457014 w 697547"/>
                  <a:gd name="connsiteY68" fmla="*/ 71442 h 97636"/>
                  <a:gd name="connsiteX69" fmla="*/ 449870 w 697547"/>
                  <a:gd name="connsiteY69" fmla="*/ 73823 h 97636"/>
                  <a:gd name="connsiteX70" fmla="*/ 430820 w 697547"/>
                  <a:gd name="connsiteY70" fmla="*/ 83348 h 97636"/>
                  <a:gd name="connsiteX71" fmla="*/ 414151 w 697547"/>
                  <a:gd name="connsiteY71" fmla="*/ 88111 h 97636"/>
                  <a:gd name="connsiteX72" fmla="*/ 407007 w 697547"/>
                  <a:gd name="connsiteY72" fmla="*/ 92873 h 97636"/>
                  <a:gd name="connsiteX73" fmla="*/ 397482 w 697547"/>
                  <a:gd name="connsiteY73" fmla="*/ 78586 h 97636"/>
                  <a:gd name="connsiteX74" fmla="*/ 385576 w 697547"/>
                  <a:gd name="connsiteY74" fmla="*/ 76204 h 97636"/>
                  <a:gd name="connsiteX75" fmla="*/ 364145 w 697547"/>
                  <a:gd name="connsiteY75" fmla="*/ 73823 h 97636"/>
                  <a:gd name="connsiteX76" fmla="*/ 357001 w 697547"/>
                  <a:gd name="connsiteY76" fmla="*/ 80967 h 97636"/>
                  <a:gd name="connsiteX77" fmla="*/ 318901 w 697547"/>
                  <a:gd name="connsiteY77" fmla="*/ 85729 h 97636"/>
                  <a:gd name="connsiteX78" fmla="*/ 302232 w 697547"/>
                  <a:gd name="connsiteY78" fmla="*/ 88111 h 97636"/>
                  <a:gd name="connsiteX79" fmla="*/ 292707 w 697547"/>
                  <a:gd name="connsiteY79" fmla="*/ 85729 h 97636"/>
                  <a:gd name="connsiteX80" fmla="*/ 287945 w 697547"/>
                  <a:gd name="connsiteY80" fmla="*/ 69061 h 97636"/>
                  <a:gd name="connsiteX81" fmla="*/ 280801 w 697547"/>
                  <a:gd name="connsiteY81" fmla="*/ 66679 h 97636"/>
                  <a:gd name="connsiteX82" fmla="*/ 261751 w 697547"/>
                  <a:gd name="connsiteY82" fmla="*/ 69061 h 97636"/>
                  <a:gd name="connsiteX83" fmla="*/ 254607 w 697547"/>
                  <a:gd name="connsiteY83" fmla="*/ 76204 h 97636"/>
                  <a:gd name="connsiteX84" fmla="*/ 247464 w 697547"/>
                  <a:gd name="connsiteY84" fmla="*/ 80967 h 97636"/>
                  <a:gd name="connsiteX85" fmla="*/ 240320 w 697547"/>
                  <a:gd name="connsiteY85" fmla="*/ 88111 h 97636"/>
                  <a:gd name="connsiteX86" fmla="*/ 221270 w 697547"/>
                  <a:gd name="connsiteY86" fmla="*/ 97636 h 97636"/>
                  <a:gd name="connsiteX87" fmla="*/ 211745 w 697547"/>
                  <a:gd name="connsiteY87" fmla="*/ 95254 h 97636"/>
                  <a:gd name="connsiteX88" fmla="*/ 197457 w 697547"/>
                  <a:gd name="connsiteY88" fmla="*/ 83348 h 97636"/>
                  <a:gd name="connsiteX89" fmla="*/ 97445 w 697547"/>
                  <a:gd name="connsiteY89" fmla="*/ 83348 h 97636"/>
                  <a:gd name="connsiteX90" fmla="*/ 68870 w 697547"/>
                  <a:gd name="connsiteY90" fmla="*/ 78586 h 97636"/>
                  <a:gd name="connsiteX91" fmla="*/ 49820 w 697547"/>
                  <a:gd name="connsiteY91" fmla="*/ 76204 h 97636"/>
                  <a:gd name="connsiteX92" fmla="*/ 35532 w 697547"/>
                  <a:gd name="connsiteY92" fmla="*/ 64298 h 97636"/>
                  <a:gd name="connsiteX93" fmla="*/ 26007 w 697547"/>
                  <a:gd name="connsiteY93" fmla="*/ 66679 h 97636"/>
                  <a:gd name="connsiteX94" fmla="*/ 2195 w 697547"/>
                  <a:gd name="connsiteY94" fmla="*/ 71442 h 97636"/>
                  <a:gd name="connsiteX95" fmla="*/ 4576 w 697547"/>
                  <a:gd name="connsiteY95" fmla="*/ 21436 h 9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697547" h="97636">
                    <a:moveTo>
                      <a:pt x="4576" y="21436"/>
                    </a:moveTo>
                    <a:cubicBezTo>
                      <a:pt x="6957" y="12705"/>
                      <a:pt x="12692" y="20475"/>
                      <a:pt x="16482" y="19054"/>
                    </a:cubicBezTo>
                    <a:cubicBezTo>
                      <a:pt x="19162" y="18049"/>
                      <a:pt x="20786" y="14647"/>
                      <a:pt x="23626" y="14292"/>
                    </a:cubicBezTo>
                    <a:cubicBezTo>
                      <a:pt x="27642" y="13790"/>
                      <a:pt x="31563" y="15879"/>
                      <a:pt x="35532" y="16673"/>
                    </a:cubicBezTo>
                    <a:cubicBezTo>
                      <a:pt x="36326" y="21436"/>
                      <a:pt x="35953" y="26549"/>
                      <a:pt x="37914" y="30961"/>
                    </a:cubicBezTo>
                    <a:cubicBezTo>
                      <a:pt x="43667" y="43906"/>
                      <a:pt x="55527" y="36941"/>
                      <a:pt x="66489" y="35723"/>
                    </a:cubicBezTo>
                    <a:cubicBezTo>
                      <a:pt x="68076" y="33342"/>
                      <a:pt x="69016" y="30367"/>
                      <a:pt x="71251" y="28579"/>
                    </a:cubicBezTo>
                    <a:cubicBezTo>
                      <a:pt x="73211" y="27011"/>
                      <a:pt x="75902" y="26491"/>
                      <a:pt x="78395" y="26198"/>
                    </a:cubicBezTo>
                    <a:cubicBezTo>
                      <a:pt x="89459" y="24896"/>
                      <a:pt x="100620" y="24611"/>
                      <a:pt x="111732" y="23817"/>
                    </a:cubicBezTo>
                    <a:cubicBezTo>
                      <a:pt x="114113" y="25404"/>
                      <a:pt x="116043" y="28984"/>
                      <a:pt x="118876" y="28579"/>
                    </a:cubicBezTo>
                    <a:cubicBezTo>
                      <a:pt x="127959" y="27282"/>
                      <a:pt x="128696" y="20551"/>
                      <a:pt x="130782" y="14292"/>
                    </a:cubicBezTo>
                    <a:cubicBezTo>
                      <a:pt x="133163" y="16673"/>
                      <a:pt x="135968" y="18696"/>
                      <a:pt x="137926" y="21436"/>
                    </a:cubicBezTo>
                    <a:cubicBezTo>
                      <a:pt x="139989" y="24325"/>
                      <a:pt x="140416" y="28234"/>
                      <a:pt x="142689" y="30961"/>
                    </a:cubicBezTo>
                    <a:cubicBezTo>
                      <a:pt x="144521" y="33159"/>
                      <a:pt x="147451" y="34136"/>
                      <a:pt x="149832" y="35723"/>
                    </a:cubicBezTo>
                    <a:cubicBezTo>
                      <a:pt x="152213" y="34929"/>
                      <a:pt x="154731" y="34465"/>
                      <a:pt x="156976" y="33342"/>
                    </a:cubicBezTo>
                    <a:cubicBezTo>
                      <a:pt x="165840" y="28910"/>
                      <a:pt x="163369" y="28015"/>
                      <a:pt x="171264" y="21436"/>
                    </a:cubicBezTo>
                    <a:cubicBezTo>
                      <a:pt x="173462" y="19604"/>
                      <a:pt x="176026" y="18261"/>
                      <a:pt x="178407" y="16673"/>
                    </a:cubicBezTo>
                    <a:cubicBezTo>
                      <a:pt x="180344" y="22481"/>
                      <a:pt x="180937" y="26347"/>
                      <a:pt x="185551" y="30961"/>
                    </a:cubicBezTo>
                    <a:cubicBezTo>
                      <a:pt x="187575" y="32985"/>
                      <a:pt x="190314" y="34136"/>
                      <a:pt x="192695" y="35723"/>
                    </a:cubicBezTo>
                    <a:cubicBezTo>
                      <a:pt x="211144" y="31111"/>
                      <a:pt x="194085" y="37111"/>
                      <a:pt x="209364" y="26198"/>
                    </a:cubicBezTo>
                    <a:cubicBezTo>
                      <a:pt x="212253" y="24135"/>
                      <a:pt x="215879" y="23317"/>
                      <a:pt x="218889" y="21436"/>
                    </a:cubicBezTo>
                    <a:cubicBezTo>
                      <a:pt x="243629" y="5974"/>
                      <a:pt x="213795" y="21602"/>
                      <a:pt x="237939" y="9529"/>
                    </a:cubicBezTo>
                    <a:cubicBezTo>
                      <a:pt x="246260" y="-7114"/>
                      <a:pt x="239720" y="353"/>
                      <a:pt x="247464" y="14292"/>
                    </a:cubicBezTo>
                    <a:cubicBezTo>
                      <a:pt x="249099" y="17236"/>
                      <a:pt x="251949" y="19369"/>
                      <a:pt x="254607" y="21436"/>
                    </a:cubicBezTo>
                    <a:cubicBezTo>
                      <a:pt x="259125" y="24950"/>
                      <a:pt x="268895" y="30961"/>
                      <a:pt x="268895" y="30961"/>
                    </a:cubicBezTo>
                    <a:cubicBezTo>
                      <a:pt x="273657" y="30167"/>
                      <a:pt x="279165" y="31257"/>
                      <a:pt x="283182" y="28579"/>
                    </a:cubicBezTo>
                    <a:cubicBezTo>
                      <a:pt x="301639" y="16274"/>
                      <a:pt x="279027" y="13849"/>
                      <a:pt x="299851" y="19054"/>
                    </a:cubicBezTo>
                    <a:cubicBezTo>
                      <a:pt x="305408" y="35723"/>
                      <a:pt x="299851" y="34930"/>
                      <a:pt x="311757" y="30961"/>
                    </a:cubicBezTo>
                    <a:cubicBezTo>
                      <a:pt x="328596" y="19734"/>
                      <a:pt x="308319" y="34398"/>
                      <a:pt x="326045" y="16673"/>
                    </a:cubicBezTo>
                    <a:cubicBezTo>
                      <a:pt x="328069" y="14649"/>
                      <a:pt x="330808" y="13498"/>
                      <a:pt x="333189" y="11911"/>
                    </a:cubicBezTo>
                    <a:cubicBezTo>
                      <a:pt x="352480" y="15769"/>
                      <a:pt x="341253" y="13012"/>
                      <a:pt x="366526" y="21436"/>
                    </a:cubicBezTo>
                    <a:lnTo>
                      <a:pt x="373670" y="23817"/>
                    </a:lnTo>
                    <a:cubicBezTo>
                      <a:pt x="378432" y="23023"/>
                      <a:pt x="383377" y="22963"/>
                      <a:pt x="387957" y="21436"/>
                    </a:cubicBezTo>
                    <a:cubicBezTo>
                      <a:pt x="390672" y="20531"/>
                      <a:pt x="392239" y="16673"/>
                      <a:pt x="395101" y="16673"/>
                    </a:cubicBezTo>
                    <a:cubicBezTo>
                      <a:pt x="398651" y="16673"/>
                      <a:pt x="401451" y="19848"/>
                      <a:pt x="404626" y="21436"/>
                    </a:cubicBezTo>
                    <a:cubicBezTo>
                      <a:pt x="405549" y="22974"/>
                      <a:pt x="414285" y="39715"/>
                      <a:pt x="418914" y="40486"/>
                    </a:cubicBezTo>
                    <a:cubicBezTo>
                      <a:pt x="426004" y="41668"/>
                      <a:pt x="433201" y="38898"/>
                      <a:pt x="440345" y="38104"/>
                    </a:cubicBezTo>
                    <a:cubicBezTo>
                      <a:pt x="457142" y="21307"/>
                      <a:pt x="448608" y="26829"/>
                      <a:pt x="464157" y="19054"/>
                    </a:cubicBezTo>
                    <a:cubicBezTo>
                      <a:pt x="472095" y="19848"/>
                      <a:pt x="480197" y="19642"/>
                      <a:pt x="487970" y="21436"/>
                    </a:cubicBezTo>
                    <a:cubicBezTo>
                      <a:pt x="490759" y="22080"/>
                      <a:pt x="492483" y="25071"/>
                      <a:pt x="495114" y="26198"/>
                    </a:cubicBezTo>
                    <a:cubicBezTo>
                      <a:pt x="498122" y="27487"/>
                      <a:pt x="501464" y="27785"/>
                      <a:pt x="504639" y="28579"/>
                    </a:cubicBezTo>
                    <a:cubicBezTo>
                      <a:pt x="533774" y="26498"/>
                      <a:pt x="532384" y="33912"/>
                      <a:pt x="545120" y="19054"/>
                    </a:cubicBezTo>
                    <a:cubicBezTo>
                      <a:pt x="547703" y="16041"/>
                      <a:pt x="549883" y="12704"/>
                      <a:pt x="552264" y="9529"/>
                    </a:cubicBezTo>
                    <a:cubicBezTo>
                      <a:pt x="556170" y="9884"/>
                      <a:pt x="579488" y="10652"/>
                      <a:pt x="587982" y="14292"/>
                    </a:cubicBezTo>
                    <a:cubicBezTo>
                      <a:pt x="590613" y="15419"/>
                      <a:pt x="592299" y="18608"/>
                      <a:pt x="595126" y="19054"/>
                    </a:cubicBezTo>
                    <a:cubicBezTo>
                      <a:pt x="607695" y="21039"/>
                      <a:pt x="620526" y="20642"/>
                      <a:pt x="633226" y="21436"/>
                    </a:cubicBezTo>
                    <a:cubicBezTo>
                      <a:pt x="636401" y="22230"/>
                      <a:pt x="639604" y="22918"/>
                      <a:pt x="642751" y="23817"/>
                    </a:cubicBezTo>
                    <a:cubicBezTo>
                      <a:pt x="645165" y="24507"/>
                      <a:pt x="647473" y="25538"/>
                      <a:pt x="649895" y="26198"/>
                    </a:cubicBezTo>
                    <a:cubicBezTo>
                      <a:pt x="656210" y="27920"/>
                      <a:pt x="668945" y="30961"/>
                      <a:pt x="668945" y="30961"/>
                    </a:cubicBezTo>
                    <a:cubicBezTo>
                      <a:pt x="685955" y="42301"/>
                      <a:pt x="681843" y="34933"/>
                      <a:pt x="685614" y="50011"/>
                    </a:cubicBezTo>
                    <a:cubicBezTo>
                      <a:pt x="706078" y="45917"/>
                      <a:pt x="697927" y="47849"/>
                      <a:pt x="678470" y="50011"/>
                    </a:cubicBezTo>
                    <a:cubicBezTo>
                      <a:pt x="644115" y="53829"/>
                      <a:pt x="665998" y="50502"/>
                      <a:pt x="640370" y="54773"/>
                    </a:cubicBezTo>
                    <a:cubicBezTo>
                      <a:pt x="622491" y="50800"/>
                      <a:pt x="620517" y="55548"/>
                      <a:pt x="614176" y="42867"/>
                    </a:cubicBezTo>
                    <a:cubicBezTo>
                      <a:pt x="613053" y="40622"/>
                      <a:pt x="612589" y="38104"/>
                      <a:pt x="611795" y="35723"/>
                    </a:cubicBezTo>
                    <a:cubicBezTo>
                      <a:pt x="609414" y="36517"/>
                      <a:pt x="606896" y="36981"/>
                      <a:pt x="604651" y="38104"/>
                    </a:cubicBezTo>
                    <a:cubicBezTo>
                      <a:pt x="602091" y="39384"/>
                      <a:pt x="599992" y="41447"/>
                      <a:pt x="597507" y="42867"/>
                    </a:cubicBezTo>
                    <a:cubicBezTo>
                      <a:pt x="594425" y="44628"/>
                      <a:pt x="591157" y="46042"/>
                      <a:pt x="587982" y="47629"/>
                    </a:cubicBezTo>
                    <a:cubicBezTo>
                      <a:pt x="563895" y="71718"/>
                      <a:pt x="580736" y="64216"/>
                      <a:pt x="568932" y="54773"/>
                    </a:cubicBezTo>
                    <a:cubicBezTo>
                      <a:pt x="566972" y="53205"/>
                      <a:pt x="564170" y="53186"/>
                      <a:pt x="561789" y="52392"/>
                    </a:cubicBezTo>
                    <a:cubicBezTo>
                      <a:pt x="557026" y="53186"/>
                      <a:pt x="551913" y="52812"/>
                      <a:pt x="547501" y="54773"/>
                    </a:cubicBezTo>
                    <a:cubicBezTo>
                      <a:pt x="544424" y="56141"/>
                      <a:pt x="543159" y="60049"/>
                      <a:pt x="540357" y="61917"/>
                    </a:cubicBezTo>
                    <a:cubicBezTo>
                      <a:pt x="538269" y="63309"/>
                      <a:pt x="535595" y="63504"/>
                      <a:pt x="533214" y="64298"/>
                    </a:cubicBezTo>
                    <a:cubicBezTo>
                      <a:pt x="530833" y="65886"/>
                      <a:pt x="528630" y="67781"/>
                      <a:pt x="526070" y="69061"/>
                    </a:cubicBezTo>
                    <a:cubicBezTo>
                      <a:pt x="520209" y="71991"/>
                      <a:pt x="510124" y="72909"/>
                      <a:pt x="504639" y="73823"/>
                    </a:cubicBezTo>
                    <a:cubicBezTo>
                      <a:pt x="496400" y="71077"/>
                      <a:pt x="497040" y="72915"/>
                      <a:pt x="492732" y="64298"/>
                    </a:cubicBezTo>
                    <a:cubicBezTo>
                      <a:pt x="491609" y="62053"/>
                      <a:pt x="492126" y="58929"/>
                      <a:pt x="490351" y="57154"/>
                    </a:cubicBezTo>
                    <a:cubicBezTo>
                      <a:pt x="488576" y="55379"/>
                      <a:pt x="485588" y="55567"/>
                      <a:pt x="483207" y="54773"/>
                    </a:cubicBezTo>
                    <a:cubicBezTo>
                      <a:pt x="479238" y="55567"/>
                      <a:pt x="474715" y="54981"/>
                      <a:pt x="471301" y="57154"/>
                    </a:cubicBezTo>
                    <a:cubicBezTo>
                      <a:pt x="465619" y="60770"/>
                      <a:pt x="463404" y="69312"/>
                      <a:pt x="457014" y="71442"/>
                    </a:cubicBezTo>
                    <a:cubicBezTo>
                      <a:pt x="454633" y="72236"/>
                      <a:pt x="452155" y="72784"/>
                      <a:pt x="449870" y="73823"/>
                    </a:cubicBezTo>
                    <a:cubicBezTo>
                      <a:pt x="443407" y="76761"/>
                      <a:pt x="437555" y="81103"/>
                      <a:pt x="430820" y="83348"/>
                    </a:cubicBezTo>
                    <a:cubicBezTo>
                      <a:pt x="420571" y="86764"/>
                      <a:pt x="426111" y="85120"/>
                      <a:pt x="414151" y="88111"/>
                    </a:cubicBezTo>
                    <a:cubicBezTo>
                      <a:pt x="411770" y="89698"/>
                      <a:pt x="409869" y="92873"/>
                      <a:pt x="407007" y="92873"/>
                    </a:cubicBezTo>
                    <a:cubicBezTo>
                      <a:pt x="394817" y="92873"/>
                      <a:pt x="403216" y="83365"/>
                      <a:pt x="397482" y="78586"/>
                    </a:cubicBezTo>
                    <a:cubicBezTo>
                      <a:pt x="394373" y="75995"/>
                      <a:pt x="389545" y="76998"/>
                      <a:pt x="385576" y="76204"/>
                    </a:cubicBezTo>
                    <a:cubicBezTo>
                      <a:pt x="376951" y="70455"/>
                      <a:pt x="376977" y="68120"/>
                      <a:pt x="364145" y="73823"/>
                    </a:cubicBezTo>
                    <a:cubicBezTo>
                      <a:pt x="361068" y="75191"/>
                      <a:pt x="360258" y="80110"/>
                      <a:pt x="357001" y="80967"/>
                    </a:cubicBezTo>
                    <a:cubicBezTo>
                      <a:pt x="344624" y="84224"/>
                      <a:pt x="331592" y="84074"/>
                      <a:pt x="318901" y="85729"/>
                    </a:cubicBezTo>
                    <a:cubicBezTo>
                      <a:pt x="313335" y="86455"/>
                      <a:pt x="307788" y="87317"/>
                      <a:pt x="302232" y="88111"/>
                    </a:cubicBezTo>
                    <a:cubicBezTo>
                      <a:pt x="299057" y="87317"/>
                      <a:pt x="295021" y="88043"/>
                      <a:pt x="292707" y="85729"/>
                    </a:cubicBezTo>
                    <a:cubicBezTo>
                      <a:pt x="288621" y="81643"/>
                      <a:pt x="292031" y="73147"/>
                      <a:pt x="287945" y="69061"/>
                    </a:cubicBezTo>
                    <a:cubicBezTo>
                      <a:pt x="286170" y="67286"/>
                      <a:pt x="283182" y="67473"/>
                      <a:pt x="280801" y="66679"/>
                    </a:cubicBezTo>
                    <a:cubicBezTo>
                      <a:pt x="274451" y="67473"/>
                      <a:pt x="267765" y="66874"/>
                      <a:pt x="261751" y="69061"/>
                    </a:cubicBezTo>
                    <a:cubicBezTo>
                      <a:pt x="258586" y="70212"/>
                      <a:pt x="257194" y="74048"/>
                      <a:pt x="254607" y="76204"/>
                    </a:cubicBezTo>
                    <a:cubicBezTo>
                      <a:pt x="252409" y="78036"/>
                      <a:pt x="249662" y="79135"/>
                      <a:pt x="247464" y="80967"/>
                    </a:cubicBezTo>
                    <a:cubicBezTo>
                      <a:pt x="244877" y="83123"/>
                      <a:pt x="243161" y="86303"/>
                      <a:pt x="240320" y="88111"/>
                    </a:cubicBezTo>
                    <a:cubicBezTo>
                      <a:pt x="234330" y="91923"/>
                      <a:pt x="221270" y="97636"/>
                      <a:pt x="221270" y="97636"/>
                    </a:cubicBezTo>
                    <a:cubicBezTo>
                      <a:pt x="218095" y="96842"/>
                      <a:pt x="214753" y="96543"/>
                      <a:pt x="211745" y="95254"/>
                    </a:cubicBezTo>
                    <a:cubicBezTo>
                      <a:pt x="205941" y="92767"/>
                      <a:pt x="201750" y="87641"/>
                      <a:pt x="197457" y="83348"/>
                    </a:cubicBezTo>
                    <a:cubicBezTo>
                      <a:pt x="151618" y="85531"/>
                      <a:pt x="143284" y="87515"/>
                      <a:pt x="97445" y="83348"/>
                    </a:cubicBezTo>
                    <a:cubicBezTo>
                      <a:pt x="87828" y="82474"/>
                      <a:pt x="78420" y="80018"/>
                      <a:pt x="68870" y="78586"/>
                    </a:cubicBezTo>
                    <a:cubicBezTo>
                      <a:pt x="62541" y="77637"/>
                      <a:pt x="56170" y="76998"/>
                      <a:pt x="49820" y="76204"/>
                    </a:cubicBezTo>
                    <a:cubicBezTo>
                      <a:pt x="47805" y="74189"/>
                      <a:pt x="39398" y="64851"/>
                      <a:pt x="35532" y="64298"/>
                    </a:cubicBezTo>
                    <a:cubicBezTo>
                      <a:pt x="32292" y="63835"/>
                      <a:pt x="29207" y="65993"/>
                      <a:pt x="26007" y="66679"/>
                    </a:cubicBezTo>
                    <a:cubicBezTo>
                      <a:pt x="18092" y="68375"/>
                      <a:pt x="2195" y="71442"/>
                      <a:pt x="2195" y="71442"/>
                    </a:cubicBezTo>
                    <a:cubicBezTo>
                      <a:pt x="-2923" y="61207"/>
                      <a:pt x="2195" y="30167"/>
                      <a:pt x="4576" y="21436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 l="-43000" t="-60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7C64C51-0537-43A5-8B89-DB5A4F3EF0E7}"/>
                </a:ext>
              </a:extLst>
            </p:cNvPr>
            <p:cNvSpPr/>
            <p:nvPr/>
          </p:nvSpPr>
          <p:spPr>
            <a:xfrm>
              <a:off x="6012674" y="2976393"/>
              <a:ext cx="473938" cy="50355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2D6AB67-9EC4-4C11-9AAB-72FED3DA92C3}"/>
              </a:ext>
            </a:extLst>
          </p:cNvPr>
          <p:cNvGrpSpPr/>
          <p:nvPr/>
        </p:nvGrpSpPr>
        <p:grpSpPr>
          <a:xfrm>
            <a:off x="564009" y="3800491"/>
            <a:ext cx="8237092" cy="552287"/>
            <a:chOff x="752014" y="2880378"/>
            <a:chExt cx="10982789" cy="73638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83A48E5-6D95-46CC-B11B-FE0B3DF0A89A}"/>
                </a:ext>
              </a:extLst>
            </p:cNvPr>
            <p:cNvGrpSpPr/>
            <p:nvPr/>
          </p:nvGrpSpPr>
          <p:grpSpPr>
            <a:xfrm>
              <a:off x="752014" y="2880378"/>
              <a:ext cx="10982789" cy="736382"/>
              <a:chOff x="3809509" y="664365"/>
              <a:chExt cx="1456216" cy="97638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2326B984-C17B-41FB-952F-29483C3D8F35}"/>
                  </a:ext>
                </a:extLst>
              </p:cNvPr>
              <p:cNvSpPr/>
              <p:nvPr/>
            </p:nvSpPr>
            <p:spPr>
              <a:xfrm>
                <a:off x="4568180" y="664367"/>
                <a:ext cx="697545" cy="97636"/>
              </a:xfrm>
              <a:custGeom>
                <a:avLst/>
                <a:gdLst>
                  <a:gd name="connsiteX0" fmla="*/ 4576 w 697547"/>
                  <a:gd name="connsiteY0" fmla="*/ 21436 h 97636"/>
                  <a:gd name="connsiteX1" fmla="*/ 16482 w 697547"/>
                  <a:gd name="connsiteY1" fmla="*/ 19054 h 97636"/>
                  <a:gd name="connsiteX2" fmla="*/ 23626 w 697547"/>
                  <a:gd name="connsiteY2" fmla="*/ 14292 h 97636"/>
                  <a:gd name="connsiteX3" fmla="*/ 35532 w 697547"/>
                  <a:gd name="connsiteY3" fmla="*/ 16673 h 97636"/>
                  <a:gd name="connsiteX4" fmla="*/ 37914 w 697547"/>
                  <a:gd name="connsiteY4" fmla="*/ 30961 h 97636"/>
                  <a:gd name="connsiteX5" fmla="*/ 66489 w 697547"/>
                  <a:gd name="connsiteY5" fmla="*/ 35723 h 97636"/>
                  <a:gd name="connsiteX6" fmla="*/ 71251 w 697547"/>
                  <a:gd name="connsiteY6" fmla="*/ 28579 h 97636"/>
                  <a:gd name="connsiteX7" fmla="*/ 78395 w 697547"/>
                  <a:gd name="connsiteY7" fmla="*/ 26198 h 97636"/>
                  <a:gd name="connsiteX8" fmla="*/ 111732 w 697547"/>
                  <a:gd name="connsiteY8" fmla="*/ 23817 h 97636"/>
                  <a:gd name="connsiteX9" fmla="*/ 118876 w 697547"/>
                  <a:gd name="connsiteY9" fmla="*/ 28579 h 97636"/>
                  <a:gd name="connsiteX10" fmla="*/ 130782 w 697547"/>
                  <a:gd name="connsiteY10" fmla="*/ 14292 h 97636"/>
                  <a:gd name="connsiteX11" fmla="*/ 137926 w 697547"/>
                  <a:gd name="connsiteY11" fmla="*/ 21436 h 97636"/>
                  <a:gd name="connsiteX12" fmla="*/ 142689 w 697547"/>
                  <a:gd name="connsiteY12" fmla="*/ 30961 h 97636"/>
                  <a:gd name="connsiteX13" fmla="*/ 149832 w 697547"/>
                  <a:gd name="connsiteY13" fmla="*/ 35723 h 97636"/>
                  <a:gd name="connsiteX14" fmla="*/ 156976 w 697547"/>
                  <a:gd name="connsiteY14" fmla="*/ 33342 h 97636"/>
                  <a:gd name="connsiteX15" fmla="*/ 171264 w 697547"/>
                  <a:gd name="connsiteY15" fmla="*/ 21436 h 97636"/>
                  <a:gd name="connsiteX16" fmla="*/ 178407 w 697547"/>
                  <a:gd name="connsiteY16" fmla="*/ 16673 h 97636"/>
                  <a:gd name="connsiteX17" fmla="*/ 185551 w 697547"/>
                  <a:gd name="connsiteY17" fmla="*/ 30961 h 97636"/>
                  <a:gd name="connsiteX18" fmla="*/ 192695 w 697547"/>
                  <a:gd name="connsiteY18" fmla="*/ 35723 h 97636"/>
                  <a:gd name="connsiteX19" fmla="*/ 209364 w 697547"/>
                  <a:gd name="connsiteY19" fmla="*/ 26198 h 97636"/>
                  <a:gd name="connsiteX20" fmla="*/ 218889 w 697547"/>
                  <a:gd name="connsiteY20" fmla="*/ 21436 h 97636"/>
                  <a:gd name="connsiteX21" fmla="*/ 237939 w 697547"/>
                  <a:gd name="connsiteY21" fmla="*/ 9529 h 97636"/>
                  <a:gd name="connsiteX22" fmla="*/ 247464 w 697547"/>
                  <a:gd name="connsiteY22" fmla="*/ 14292 h 97636"/>
                  <a:gd name="connsiteX23" fmla="*/ 254607 w 697547"/>
                  <a:gd name="connsiteY23" fmla="*/ 21436 h 97636"/>
                  <a:gd name="connsiteX24" fmla="*/ 268895 w 697547"/>
                  <a:gd name="connsiteY24" fmla="*/ 30961 h 97636"/>
                  <a:gd name="connsiteX25" fmla="*/ 283182 w 697547"/>
                  <a:gd name="connsiteY25" fmla="*/ 28579 h 97636"/>
                  <a:gd name="connsiteX26" fmla="*/ 299851 w 697547"/>
                  <a:gd name="connsiteY26" fmla="*/ 19054 h 97636"/>
                  <a:gd name="connsiteX27" fmla="*/ 311757 w 697547"/>
                  <a:gd name="connsiteY27" fmla="*/ 30961 h 97636"/>
                  <a:gd name="connsiteX28" fmla="*/ 326045 w 697547"/>
                  <a:gd name="connsiteY28" fmla="*/ 16673 h 97636"/>
                  <a:gd name="connsiteX29" fmla="*/ 333189 w 697547"/>
                  <a:gd name="connsiteY29" fmla="*/ 11911 h 97636"/>
                  <a:gd name="connsiteX30" fmla="*/ 366526 w 697547"/>
                  <a:gd name="connsiteY30" fmla="*/ 21436 h 97636"/>
                  <a:gd name="connsiteX31" fmla="*/ 373670 w 697547"/>
                  <a:gd name="connsiteY31" fmla="*/ 23817 h 97636"/>
                  <a:gd name="connsiteX32" fmla="*/ 387957 w 697547"/>
                  <a:gd name="connsiteY32" fmla="*/ 21436 h 97636"/>
                  <a:gd name="connsiteX33" fmla="*/ 395101 w 697547"/>
                  <a:gd name="connsiteY33" fmla="*/ 16673 h 97636"/>
                  <a:gd name="connsiteX34" fmla="*/ 404626 w 697547"/>
                  <a:gd name="connsiteY34" fmla="*/ 21436 h 97636"/>
                  <a:gd name="connsiteX35" fmla="*/ 418914 w 697547"/>
                  <a:gd name="connsiteY35" fmla="*/ 40486 h 97636"/>
                  <a:gd name="connsiteX36" fmla="*/ 440345 w 697547"/>
                  <a:gd name="connsiteY36" fmla="*/ 38104 h 97636"/>
                  <a:gd name="connsiteX37" fmla="*/ 464157 w 697547"/>
                  <a:gd name="connsiteY37" fmla="*/ 19054 h 97636"/>
                  <a:gd name="connsiteX38" fmla="*/ 487970 w 697547"/>
                  <a:gd name="connsiteY38" fmla="*/ 21436 h 97636"/>
                  <a:gd name="connsiteX39" fmla="*/ 495114 w 697547"/>
                  <a:gd name="connsiteY39" fmla="*/ 26198 h 97636"/>
                  <a:gd name="connsiteX40" fmla="*/ 504639 w 697547"/>
                  <a:gd name="connsiteY40" fmla="*/ 28579 h 97636"/>
                  <a:gd name="connsiteX41" fmla="*/ 545120 w 697547"/>
                  <a:gd name="connsiteY41" fmla="*/ 19054 h 97636"/>
                  <a:gd name="connsiteX42" fmla="*/ 552264 w 697547"/>
                  <a:gd name="connsiteY42" fmla="*/ 9529 h 97636"/>
                  <a:gd name="connsiteX43" fmla="*/ 587982 w 697547"/>
                  <a:gd name="connsiteY43" fmla="*/ 14292 h 97636"/>
                  <a:gd name="connsiteX44" fmla="*/ 595126 w 697547"/>
                  <a:gd name="connsiteY44" fmla="*/ 19054 h 97636"/>
                  <a:gd name="connsiteX45" fmla="*/ 633226 w 697547"/>
                  <a:gd name="connsiteY45" fmla="*/ 21436 h 97636"/>
                  <a:gd name="connsiteX46" fmla="*/ 642751 w 697547"/>
                  <a:gd name="connsiteY46" fmla="*/ 23817 h 97636"/>
                  <a:gd name="connsiteX47" fmla="*/ 649895 w 697547"/>
                  <a:gd name="connsiteY47" fmla="*/ 26198 h 97636"/>
                  <a:gd name="connsiteX48" fmla="*/ 668945 w 697547"/>
                  <a:gd name="connsiteY48" fmla="*/ 30961 h 97636"/>
                  <a:gd name="connsiteX49" fmla="*/ 685614 w 697547"/>
                  <a:gd name="connsiteY49" fmla="*/ 50011 h 97636"/>
                  <a:gd name="connsiteX50" fmla="*/ 678470 w 697547"/>
                  <a:gd name="connsiteY50" fmla="*/ 50011 h 97636"/>
                  <a:gd name="connsiteX51" fmla="*/ 640370 w 697547"/>
                  <a:gd name="connsiteY51" fmla="*/ 54773 h 97636"/>
                  <a:gd name="connsiteX52" fmla="*/ 614176 w 697547"/>
                  <a:gd name="connsiteY52" fmla="*/ 42867 h 97636"/>
                  <a:gd name="connsiteX53" fmla="*/ 611795 w 697547"/>
                  <a:gd name="connsiteY53" fmla="*/ 35723 h 97636"/>
                  <a:gd name="connsiteX54" fmla="*/ 604651 w 697547"/>
                  <a:gd name="connsiteY54" fmla="*/ 38104 h 97636"/>
                  <a:gd name="connsiteX55" fmla="*/ 597507 w 697547"/>
                  <a:gd name="connsiteY55" fmla="*/ 42867 h 97636"/>
                  <a:gd name="connsiteX56" fmla="*/ 587982 w 697547"/>
                  <a:gd name="connsiteY56" fmla="*/ 47629 h 97636"/>
                  <a:gd name="connsiteX57" fmla="*/ 568932 w 697547"/>
                  <a:gd name="connsiteY57" fmla="*/ 54773 h 97636"/>
                  <a:gd name="connsiteX58" fmla="*/ 561789 w 697547"/>
                  <a:gd name="connsiteY58" fmla="*/ 52392 h 97636"/>
                  <a:gd name="connsiteX59" fmla="*/ 547501 w 697547"/>
                  <a:gd name="connsiteY59" fmla="*/ 54773 h 97636"/>
                  <a:gd name="connsiteX60" fmla="*/ 540357 w 697547"/>
                  <a:gd name="connsiteY60" fmla="*/ 61917 h 97636"/>
                  <a:gd name="connsiteX61" fmla="*/ 533214 w 697547"/>
                  <a:gd name="connsiteY61" fmla="*/ 64298 h 97636"/>
                  <a:gd name="connsiteX62" fmla="*/ 526070 w 697547"/>
                  <a:gd name="connsiteY62" fmla="*/ 69061 h 97636"/>
                  <a:gd name="connsiteX63" fmla="*/ 504639 w 697547"/>
                  <a:gd name="connsiteY63" fmla="*/ 73823 h 97636"/>
                  <a:gd name="connsiteX64" fmla="*/ 492732 w 697547"/>
                  <a:gd name="connsiteY64" fmla="*/ 64298 h 97636"/>
                  <a:gd name="connsiteX65" fmla="*/ 490351 w 697547"/>
                  <a:gd name="connsiteY65" fmla="*/ 57154 h 97636"/>
                  <a:gd name="connsiteX66" fmla="*/ 483207 w 697547"/>
                  <a:gd name="connsiteY66" fmla="*/ 54773 h 97636"/>
                  <a:gd name="connsiteX67" fmla="*/ 471301 w 697547"/>
                  <a:gd name="connsiteY67" fmla="*/ 57154 h 97636"/>
                  <a:gd name="connsiteX68" fmla="*/ 457014 w 697547"/>
                  <a:gd name="connsiteY68" fmla="*/ 71442 h 97636"/>
                  <a:gd name="connsiteX69" fmla="*/ 449870 w 697547"/>
                  <a:gd name="connsiteY69" fmla="*/ 73823 h 97636"/>
                  <a:gd name="connsiteX70" fmla="*/ 430820 w 697547"/>
                  <a:gd name="connsiteY70" fmla="*/ 83348 h 97636"/>
                  <a:gd name="connsiteX71" fmla="*/ 414151 w 697547"/>
                  <a:gd name="connsiteY71" fmla="*/ 88111 h 97636"/>
                  <a:gd name="connsiteX72" fmla="*/ 407007 w 697547"/>
                  <a:gd name="connsiteY72" fmla="*/ 92873 h 97636"/>
                  <a:gd name="connsiteX73" fmla="*/ 397482 w 697547"/>
                  <a:gd name="connsiteY73" fmla="*/ 78586 h 97636"/>
                  <a:gd name="connsiteX74" fmla="*/ 385576 w 697547"/>
                  <a:gd name="connsiteY74" fmla="*/ 76204 h 97636"/>
                  <a:gd name="connsiteX75" fmla="*/ 364145 w 697547"/>
                  <a:gd name="connsiteY75" fmla="*/ 73823 h 97636"/>
                  <a:gd name="connsiteX76" fmla="*/ 357001 w 697547"/>
                  <a:gd name="connsiteY76" fmla="*/ 80967 h 97636"/>
                  <a:gd name="connsiteX77" fmla="*/ 318901 w 697547"/>
                  <a:gd name="connsiteY77" fmla="*/ 85729 h 97636"/>
                  <a:gd name="connsiteX78" fmla="*/ 302232 w 697547"/>
                  <a:gd name="connsiteY78" fmla="*/ 88111 h 97636"/>
                  <a:gd name="connsiteX79" fmla="*/ 292707 w 697547"/>
                  <a:gd name="connsiteY79" fmla="*/ 85729 h 97636"/>
                  <a:gd name="connsiteX80" fmla="*/ 287945 w 697547"/>
                  <a:gd name="connsiteY80" fmla="*/ 69061 h 97636"/>
                  <a:gd name="connsiteX81" fmla="*/ 280801 w 697547"/>
                  <a:gd name="connsiteY81" fmla="*/ 66679 h 97636"/>
                  <a:gd name="connsiteX82" fmla="*/ 261751 w 697547"/>
                  <a:gd name="connsiteY82" fmla="*/ 69061 h 97636"/>
                  <a:gd name="connsiteX83" fmla="*/ 254607 w 697547"/>
                  <a:gd name="connsiteY83" fmla="*/ 76204 h 97636"/>
                  <a:gd name="connsiteX84" fmla="*/ 247464 w 697547"/>
                  <a:gd name="connsiteY84" fmla="*/ 80967 h 97636"/>
                  <a:gd name="connsiteX85" fmla="*/ 240320 w 697547"/>
                  <a:gd name="connsiteY85" fmla="*/ 88111 h 97636"/>
                  <a:gd name="connsiteX86" fmla="*/ 221270 w 697547"/>
                  <a:gd name="connsiteY86" fmla="*/ 97636 h 97636"/>
                  <a:gd name="connsiteX87" fmla="*/ 211745 w 697547"/>
                  <a:gd name="connsiteY87" fmla="*/ 95254 h 97636"/>
                  <a:gd name="connsiteX88" fmla="*/ 197457 w 697547"/>
                  <a:gd name="connsiteY88" fmla="*/ 83348 h 97636"/>
                  <a:gd name="connsiteX89" fmla="*/ 97445 w 697547"/>
                  <a:gd name="connsiteY89" fmla="*/ 83348 h 97636"/>
                  <a:gd name="connsiteX90" fmla="*/ 68870 w 697547"/>
                  <a:gd name="connsiteY90" fmla="*/ 78586 h 97636"/>
                  <a:gd name="connsiteX91" fmla="*/ 49820 w 697547"/>
                  <a:gd name="connsiteY91" fmla="*/ 76204 h 97636"/>
                  <a:gd name="connsiteX92" fmla="*/ 35532 w 697547"/>
                  <a:gd name="connsiteY92" fmla="*/ 64298 h 97636"/>
                  <a:gd name="connsiteX93" fmla="*/ 26007 w 697547"/>
                  <a:gd name="connsiteY93" fmla="*/ 66679 h 97636"/>
                  <a:gd name="connsiteX94" fmla="*/ 2195 w 697547"/>
                  <a:gd name="connsiteY94" fmla="*/ 71442 h 97636"/>
                  <a:gd name="connsiteX95" fmla="*/ 4576 w 697547"/>
                  <a:gd name="connsiteY95" fmla="*/ 21436 h 9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697547" h="97636">
                    <a:moveTo>
                      <a:pt x="4576" y="21436"/>
                    </a:moveTo>
                    <a:cubicBezTo>
                      <a:pt x="6957" y="12705"/>
                      <a:pt x="12692" y="20475"/>
                      <a:pt x="16482" y="19054"/>
                    </a:cubicBezTo>
                    <a:cubicBezTo>
                      <a:pt x="19162" y="18049"/>
                      <a:pt x="20786" y="14647"/>
                      <a:pt x="23626" y="14292"/>
                    </a:cubicBezTo>
                    <a:cubicBezTo>
                      <a:pt x="27642" y="13790"/>
                      <a:pt x="31563" y="15879"/>
                      <a:pt x="35532" y="16673"/>
                    </a:cubicBezTo>
                    <a:cubicBezTo>
                      <a:pt x="36326" y="21436"/>
                      <a:pt x="35953" y="26549"/>
                      <a:pt x="37914" y="30961"/>
                    </a:cubicBezTo>
                    <a:cubicBezTo>
                      <a:pt x="43667" y="43906"/>
                      <a:pt x="55527" y="36941"/>
                      <a:pt x="66489" y="35723"/>
                    </a:cubicBezTo>
                    <a:cubicBezTo>
                      <a:pt x="68076" y="33342"/>
                      <a:pt x="69016" y="30367"/>
                      <a:pt x="71251" y="28579"/>
                    </a:cubicBezTo>
                    <a:cubicBezTo>
                      <a:pt x="73211" y="27011"/>
                      <a:pt x="75902" y="26491"/>
                      <a:pt x="78395" y="26198"/>
                    </a:cubicBezTo>
                    <a:cubicBezTo>
                      <a:pt x="89459" y="24896"/>
                      <a:pt x="100620" y="24611"/>
                      <a:pt x="111732" y="23817"/>
                    </a:cubicBezTo>
                    <a:cubicBezTo>
                      <a:pt x="114113" y="25404"/>
                      <a:pt x="116043" y="28984"/>
                      <a:pt x="118876" y="28579"/>
                    </a:cubicBezTo>
                    <a:cubicBezTo>
                      <a:pt x="127959" y="27282"/>
                      <a:pt x="128696" y="20551"/>
                      <a:pt x="130782" y="14292"/>
                    </a:cubicBezTo>
                    <a:cubicBezTo>
                      <a:pt x="133163" y="16673"/>
                      <a:pt x="135968" y="18696"/>
                      <a:pt x="137926" y="21436"/>
                    </a:cubicBezTo>
                    <a:cubicBezTo>
                      <a:pt x="139989" y="24325"/>
                      <a:pt x="140416" y="28234"/>
                      <a:pt x="142689" y="30961"/>
                    </a:cubicBezTo>
                    <a:cubicBezTo>
                      <a:pt x="144521" y="33159"/>
                      <a:pt x="147451" y="34136"/>
                      <a:pt x="149832" y="35723"/>
                    </a:cubicBezTo>
                    <a:cubicBezTo>
                      <a:pt x="152213" y="34929"/>
                      <a:pt x="154731" y="34465"/>
                      <a:pt x="156976" y="33342"/>
                    </a:cubicBezTo>
                    <a:cubicBezTo>
                      <a:pt x="165840" y="28910"/>
                      <a:pt x="163369" y="28015"/>
                      <a:pt x="171264" y="21436"/>
                    </a:cubicBezTo>
                    <a:cubicBezTo>
                      <a:pt x="173462" y="19604"/>
                      <a:pt x="176026" y="18261"/>
                      <a:pt x="178407" y="16673"/>
                    </a:cubicBezTo>
                    <a:cubicBezTo>
                      <a:pt x="180344" y="22481"/>
                      <a:pt x="180937" y="26347"/>
                      <a:pt x="185551" y="30961"/>
                    </a:cubicBezTo>
                    <a:cubicBezTo>
                      <a:pt x="187575" y="32985"/>
                      <a:pt x="190314" y="34136"/>
                      <a:pt x="192695" y="35723"/>
                    </a:cubicBezTo>
                    <a:cubicBezTo>
                      <a:pt x="211144" y="31111"/>
                      <a:pt x="194085" y="37111"/>
                      <a:pt x="209364" y="26198"/>
                    </a:cubicBezTo>
                    <a:cubicBezTo>
                      <a:pt x="212253" y="24135"/>
                      <a:pt x="215879" y="23317"/>
                      <a:pt x="218889" y="21436"/>
                    </a:cubicBezTo>
                    <a:cubicBezTo>
                      <a:pt x="243629" y="5974"/>
                      <a:pt x="213795" y="21602"/>
                      <a:pt x="237939" y="9529"/>
                    </a:cubicBezTo>
                    <a:cubicBezTo>
                      <a:pt x="246260" y="-7114"/>
                      <a:pt x="239720" y="353"/>
                      <a:pt x="247464" y="14292"/>
                    </a:cubicBezTo>
                    <a:cubicBezTo>
                      <a:pt x="249099" y="17236"/>
                      <a:pt x="251949" y="19369"/>
                      <a:pt x="254607" y="21436"/>
                    </a:cubicBezTo>
                    <a:cubicBezTo>
                      <a:pt x="259125" y="24950"/>
                      <a:pt x="268895" y="30961"/>
                      <a:pt x="268895" y="30961"/>
                    </a:cubicBezTo>
                    <a:cubicBezTo>
                      <a:pt x="273657" y="30167"/>
                      <a:pt x="279165" y="31257"/>
                      <a:pt x="283182" y="28579"/>
                    </a:cubicBezTo>
                    <a:cubicBezTo>
                      <a:pt x="301639" y="16274"/>
                      <a:pt x="279027" y="13849"/>
                      <a:pt x="299851" y="19054"/>
                    </a:cubicBezTo>
                    <a:cubicBezTo>
                      <a:pt x="305408" y="35723"/>
                      <a:pt x="299851" y="34930"/>
                      <a:pt x="311757" y="30961"/>
                    </a:cubicBezTo>
                    <a:cubicBezTo>
                      <a:pt x="328596" y="19734"/>
                      <a:pt x="308319" y="34398"/>
                      <a:pt x="326045" y="16673"/>
                    </a:cubicBezTo>
                    <a:cubicBezTo>
                      <a:pt x="328069" y="14649"/>
                      <a:pt x="330808" y="13498"/>
                      <a:pt x="333189" y="11911"/>
                    </a:cubicBezTo>
                    <a:cubicBezTo>
                      <a:pt x="352480" y="15769"/>
                      <a:pt x="341253" y="13012"/>
                      <a:pt x="366526" y="21436"/>
                    </a:cubicBezTo>
                    <a:lnTo>
                      <a:pt x="373670" y="23817"/>
                    </a:lnTo>
                    <a:cubicBezTo>
                      <a:pt x="378432" y="23023"/>
                      <a:pt x="383377" y="22963"/>
                      <a:pt x="387957" y="21436"/>
                    </a:cubicBezTo>
                    <a:cubicBezTo>
                      <a:pt x="390672" y="20531"/>
                      <a:pt x="392239" y="16673"/>
                      <a:pt x="395101" y="16673"/>
                    </a:cubicBezTo>
                    <a:cubicBezTo>
                      <a:pt x="398651" y="16673"/>
                      <a:pt x="401451" y="19848"/>
                      <a:pt x="404626" y="21436"/>
                    </a:cubicBezTo>
                    <a:cubicBezTo>
                      <a:pt x="405549" y="22974"/>
                      <a:pt x="414285" y="39715"/>
                      <a:pt x="418914" y="40486"/>
                    </a:cubicBezTo>
                    <a:cubicBezTo>
                      <a:pt x="426004" y="41668"/>
                      <a:pt x="433201" y="38898"/>
                      <a:pt x="440345" y="38104"/>
                    </a:cubicBezTo>
                    <a:cubicBezTo>
                      <a:pt x="457142" y="21307"/>
                      <a:pt x="448608" y="26829"/>
                      <a:pt x="464157" y="19054"/>
                    </a:cubicBezTo>
                    <a:cubicBezTo>
                      <a:pt x="472095" y="19848"/>
                      <a:pt x="480197" y="19642"/>
                      <a:pt x="487970" y="21436"/>
                    </a:cubicBezTo>
                    <a:cubicBezTo>
                      <a:pt x="490759" y="22080"/>
                      <a:pt x="492483" y="25071"/>
                      <a:pt x="495114" y="26198"/>
                    </a:cubicBezTo>
                    <a:cubicBezTo>
                      <a:pt x="498122" y="27487"/>
                      <a:pt x="501464" y="27785"/>
                      <a:pt x="504639" y="28579"/>
                    </a:cubicBezTo>
                    <a:cubicBezTo>
                      <a:pt x="533774" y="26498"/>
                      <a:pt x="532384" y="33912"/>
                      <a:pt x="545120" y="19054"/>
                    </a:cubicBezTo>
                    <a:cubicBezTo>
                      <a:pt x="547703" y="16041"/>
                      <a:pt x="549883" y="12704"/>
                      <a:pt x="552264" y="9529"/>
                    </a:cubicBezTo>
                    <a:cubicBezTo>
                      <a:pt x="556170" y="9884"/>
                      <a:pt x="579488" y="10652"/>
                      <a:pt x="587982" y="14292"/>
                    </a:cubicBezTo>
                    <a:cubicBezTo>
                      <a:pt x="590613" y="15419"/>
                      <a:pt x="592299" y="18608"/>
                      <a:pt x="595126" y="19054"/>
                    </a:cubicBezTo>
                    <a:cubicBezTo>
                      <a:pt x="607695" y="21039"/>
                      <a:pt x="620526" y="20642"/>
                      <a:pt x="633226" y="21436"/>
                    </a:cubicBezTo>
                    <a:cubicBezTo>
                      <a:pt x="636401" y="22230"/>
                      <a:pt x="639604" y="22918"/>
                      <a:pt x="642751" y="23817"/>
                    </a:cubicBezTo>
                    <a:cubicBezTo>
                      <a:pt x="645165" y="24507"/>
                      <a:pt x="647473" y="25538"/>
                      <a:pt x="649895" y="26198"/>
                    </a:cubicBezTo>
                    <a:cubicBezTo>
                      <a:pt x="656210" y="27920"/>
                      <a:pt x="668945" y="30961"/>
                      <a:pt x="668945" y="30961"/>
                    </a:cubicBezTo>
                    <a:cubicBezTo>
                      <a:pt x="685955" y="42301"/>
                      <a:pt x="681843" y="34933"/>
                      <a:pt x="685614" y="50011"/>
                    </a:cubicBezTo>
                    <a:cubicBezTo>
                      <a:pt x="706078" y="45917"/>
                      <a:pt x="697927" y="47849"/>
                      <a:pt x="678470" y="50011"/>
                    </a:cubicBezTo>
                    <a:cubicBezTo>
                      <a:pt x="644115" y="53829"/>
                      <a:pt x="665998" y="50502"/>
                      <a:pt x="640370" y="54773"/>
                    </a:cubicBezTo>
                    <a:cubicBezTo>
                      <a:pt x="622491" y="50800"/>
                      <a:pt x="620517" y="55548"/>
                      <a:pt x="614176" y="42867"/>
                    </a:cubicBezTo>
                    <a:cubicBezTo>
                      <a:pt x="613053" y="40622"/>
                      <a:pt x="612589" y="38104"/>
                      <a:pt x="611795" y="35723"/>
                    </a:cubicBezTo>
                    <a:cubicBezTo>
                      <a:pt x="609414" y="36517"/>
                      <a:pt x="606896" y="36981"/>
                      <a:pt x="604651" y="38104"/>
                    </a:cubicBezTo>
                    <a:cubicBezTo>
                      <a:pt x="602091" y="39384"/>
                      <a:pt x="599992" y="41447"/>
                      <a:pt x="597507" y="42867"/>
                    </a:cubicBezTo>
                    <a:cubicBezTo>
                      <a:pt x="594425" y="44628"/>
                      <a:pt x="591157" y="46042"/>
                      <a:pt x="587982" y="47629"/>
                    </a:cubicBezTo>
                    <a:cubicBezTo>
                      <a:pt x="563895" y="71718"/>
                      <a:pt x="580736" y="64216"/>
                      <a:pt x="568932" y="54773"/>
                    </a:cubicBezTo>
                    <a:cubicBezTo>
                      <a:pt x="566972" y="53205"/>
                      <a:pt x="564170" y="53186"/>
                      <a:pt x="561789" y="52392"/>
                    </a:cubicBezTo>
                    <a:cubicBezTo>
                      <a:pt x="557026" y="53186"/>
                      <a:pt x="551913" y="52812"/>
                      <a:pt x="547501" y="54773"/>
                    </a:cubicBezTo>
                    <a:cubicBezTo>
                      <a:pt x="544424" y="56141"/>
                      <a:pt x="543159" y="60049"/>
                      <a:pt x="540357" y="61917"/>
                    </a:cubicBezTo>
                    <a:cubicBezTo>
                      <a:pt x="538269" y="63309"/>
                      <a:pt x="535595" y="63504"/>
                      <a:pt x="533214" y="64298"/>
                    </a:cubicBezTo>
                    <a:cubicBezTo>
                      <a:pt x="530833" y="65886"/>
                      <a:pt x="528630" y="67781"/>
                      <a:pt x="526070" y="69061"/>
                    </a:cubicBezTo>
                    <a:cubicBezTo>
                      <a:pt x="520209" y="71991"/>
                      <a:pt x="510124" y="72909"/>
                      <a:pt x="504639" y="73823"/>
                    </a:cubicBezTo>
                    <a:cubicBezTo>
                      <a:pt x="496400" y="71077"/>
                      <a:pt x="497040" y="72915"/>
                      <a:pt x="492732" y="64298"/>
                    </a:cubicBezTo>
                    <a:cubicBezTo>
                      <a:pt x="491609" y="62053"/>
                      <a:pt x="492126" y="58929"/>
                      <a:pt x="490351" y="57154"/>
                    </a:cubicBezTo>
                    <a:cubicBezTo>
                      <a:pt x="488576" y="55379"/>
                      <a:pt x="485588" y="55567"/>
                      <a:pt x="483207" y="54773"/>
                    </a:cubicBezTo>
                    <a:cubicBezTo>
                      <a:pt x="479238" y="55567"/>
                      <a:pt x="474715" y="54981"/>
                      <a:pt x="471301" y="57154"/>
                    </a:cubicBezTo>
                    <a:cubicBezTo>
                      <a:pt x="465619" y="60770"/>
                      <a:pt x="463404" y="69312"/>
                      <a:pt x="457014" y="71442"/>
                    </a:cubicBezTo>
                    <a:cubicBezTo>
                      <a:pt x="454633" y="72236"/>
                      <a:pt x="452155" y="72784"/>
                      <a:pt x="449870" y="73823"/>
                    </a:cubicBezTo>
                    <a:cubicBezTo>
                      <a:pt x="443407" y="76761"/>
                      <a:pt x="437555" y="81103"/>
                      <a:pt x="430820" y="83348"/>
                    </a:cubicBezTo>
                    <a:cubicBezTo>
                      <a:pt x="420571" y="86764"/>
                      <a:pt x="426111" y="85120"/>
                      <a:pt x="414151" y="88111"/>
                    </a:cubicBezTo>
                    <a:cubicBezTo>
                      <a:pt x="411770" y="89698"/>
                      <a:pt x="409869" y="92873"/>
                      <a:pt x="407007" y="92873"/>
                    </a:cubicBezTo>
                    <a:cubicBezTo>
                      <a:pt x="394817" y="92873"/>
                      <a:pt x="403216" y="83365"/>
                      <a:pt x="397482" y="78586"/>
                    </a:cubicBezTo>
                    <a:cubicBezTo>
                      <a:pt x="394373" y="75995"/>
                      <a:pt x="389545" y="76998"/>
                      <a:pt x="385576" y="76204"/>
                    </a:cubicBezTo>
                    <a:cubicBezTo>
                      <a:pt x="376951" y="70455"/>
                      <a:pt x="376977" y="68120"/>
                      <a:pt x="364145" y="73823"/>
                    </a:cubicBezTo>
                    <a:cubicBezTo>
                      <a:pt x="361068" y="75191"/>
                      <a:pt x="360258" y="80110"/>
                      <a:pt x="357001" y="80967"/>
                    </a:cubicBezTo>
                    <a:cubicBezTo>
                      <a:pt x="344624" y="84224"/>
                      <a:pt x="331592" y="84074"/>
                      <a:pt x="318901" y="85729"/>
                    </a:cubicBezTo>
                    <a:cubicBezTo>
                      <a:pt x="313335" y="86455"/>
                      <a:pt x="307788" y="87317"/>
                      <a:pt x="302232" y="88111"/>
                    </a:cubicBezTo>
                    <a:cubicBezTo>
                      <a:pt x="299057" y="87317"/>
                      <a:pt x="295021" y="88043"/>
                      <a:pt x="292707" y="85729"/>
                    </a:cubicBezTo>
                    <a:cubicBezTo>
                      <a:pt x="288621" y="81643"/>
                      <a:pt x="292031" y="73147"/>
                      <a:pt x="287945" y="69061"/>
                    </a:cubicBezTo>
                    <a:cubicBezTo>
                      <a:pt x="286170" y="67286"/>
                      <a:pt x="283182" y="67473"/>
                      <a:pt x="280801" y="66679"/>
                    </a:cubicBezTo>
                    <a:cubicBezTo>
                      <a:pt x="274451" y="67473"/>
                      <a:pt x="267765" y="66874"/>
                      <a:pt x="261751" y="69061"/>
                    </a:cubicBezTo>
                    <a:cubicBezTo>
                      <a:pt x="258586" y="70212"/>
                      <a:pt x="257194" y="74048"/>
                      <a:pt x="254607" y="76204"/>
                    </a:cubicBezTo>
                    <a:cubicBezTo>
                      <a:pt x="252409" y="78036"/>
                      <a:pt x="249662" y="79135"/>
                      <a:pt x="247464" y="80967"/>
                    </a:cubicBezTo>
                    <a:cubicBezTo>
                      <a:pt x="244877" y="83123"/>
                      <a:pt x="243161" y="86303"/>
                      <a:pt x="240320" y="88111"/>
                    </a:cubicBezTo>
                    <a:cubicBezTo>
                      <a:pt x="234330" y="91923"/>
                      <a:pt x="221270" y="97636"/>
                      <a:pt x="221270" y="97636"/>
                    </a:cubicBezTo>
                    <a:cubicBezTo>
                      <a:pt x="218095" y="96842"/>
                      <a:pt x="214753" y="96543"/>
                      <a:pt x="211745" y="95254"/>
                    </a:cubicBezTo>
                    <a:cubicBezTo>
                      <a:pt x="205941" y="92767"/>
                      <a:pt x="201750" y="87641"/>
                      <a:pt x="197457" y="83348"/>
                    </a:cubicBezTo>
                    <a:cubicBezTo>
                      <a:pt x="151618" y="85531"/>
                      <a:pt x="143284" y="87515"/>
                      <a:pt x="97445" y="83348"/>
                    </a:cubicBezTo>
                    <a:cubicBezTo>
                      <a:pt x="87828" y="82474"/>
                      <a:pt x="78420" y="80018"/>
                      <a:pt x="68870" y="78586"/>
                    </a:cubicBezTo>
                    <a:cubicBezTo>
                      <a:pt x="62541" y="77637"/>
                      <a:pt x="56170" y="76998"/>
                      <a:pt x="49820" y="76204"/>
                    </a:cubicBezTo>
                    <a:cubicBezTo>
                      <a:pt x="47805" y="74189"/>
                      <a:pt x="39398" y="64851"/>
                      <a:pt x="35532" y="64298"/>
                    </a:cubicBezTo>
                    <a:cubicBezTo>
                      <a:pt x="32292" y="63835"/>
                      <a:pt x="29207" y="65993"/>
                      <a:pt x="26007" y="66679"/>
                    </a:cubicBezTo>
                    <a:cubicBezTo>
                      <a:pt x="18092" y="68375"/>
                      <a:pt x="2195" y="71442"/>
                      <a:pt x="2195" y="71442"/>
                    </a:cubicBezTo>
                    <a:cubicBezTo>
                      <a:pt x="-2923" y="61207"/>
                      <a:pt x="2195" y="30167"/>
                      <a:pt x="4576" y="21436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 l="-43000" t="-60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F697D8F-B160-4C20-AAD9-D5146A033C4F}"/>
                  </a:ext>
                </a:extLst>
              </p:cNvPr>
              <p:cNvSpPr/>
              <p:nvPr/>
            </p:nvSpPr>
            <p:spPr>
              <a:xfrm rot="10800000" flipV="1">
                <a:off x="3809509" y="664365"/>
                <a:ext cx="697545" cy="97636"/>
              </a:xfrm>
              <a:custGeom>
                <a:avLst/>
                <a:gdLst>
                  <a:gd name="connsiteX0" fmla="*/ 4576 w 697547"/>
                  <a:gd name="connsiteY0" fmla="*/ 21436 h 97636"/>
                  <a:gd name="connsiteX1" fmla="*/ 16482 w 697547"/>
                  <a:gd name="connsiteY1" fmla="*/ 19054 h 97636"/>
                  <a:gd name="connsiteX2" fmla="*/ 23626 w 697547"/>
                  <a:gd name="connsiteY2" fmla="*/ 14292 h 97636"/>
                  <a:gd name="connsiteX3" fmla="*/ 35532 w 697547"/>
                  <a:gd name="connsiteY3" fmla="*/ 16673 h 97636"/>
                  <a:gd name="connsiteX4" fmla="*/ 37914 w 697547"/>
                  <a:gd name="connsiteY4" fmla="*/ 30961 h 97636"/>
                  <a:gd name="connsiteX5" fmla="*/ 66489 w 697547"/>
                  <a:gd name="connsiteY5" fmla="*/ 35723 h 97636"/>
                  <a:gd name="connsiteX6" fmla="*/ 71251 w 697547"/>
                  <a:gd name="connsiteY6" fmla="*/ 28579 h 97636"/>
                  <a:gd name="connsiteX7" fmla="*/ 78395 w 697547"/>
                  <a:gd name="connsiteY7" fmla="*/ 26198 h 97636"/>
                  <a:gd name="connsiteX8" fmla="*/ 111732 w 697547"/>
                  <a:gd name="connsiteY8" fmla="*/ 23817 h 97636"/>
                  <a:gd name="connsiteX9" fmla="*/ 118876 w 697547"/>
                  <a:gd name="connsiteY9" fmla="*/ 28579 h 97636"/>
                  <a:gd name="connsiteX10" fmla="*/ 130782 w 697547"/>
                  <a:gd name="connsiteY10" fmla="*/ 14292 h 97636"/>
                  <a:gd name="connsiteX11" fmla="*/ 137926 w 697547"/>
                  <a:gd name="connsiteY11" fmla="*/ 21436 h 97636"/>
                  <a:gd name="connsiteX12" fmla="*/ 142689 w 697547"/>
                  <a:gd name="connsiteY12" fmla="*/ 30961 h 97636"/>
                  <a:gd name="connsiteX13" fmla="*/ 149832 w 697547"/>
                  <a:gd name="connsiteY13" fmla="*/ 35723 h 97636"/>
                  <a:gd name="connsiteX14" fmla="*/ 156976 w 697547"/>
                  <a:gd name="connsiteY14" fmla="*/ 33342 h 97636"/>
                  <a:gd name="connsiteX15" fmla="*/ 171264 w 697547"/>
                  <a:gd name="connsiteY15" fmla="*/ 21436 h 97636"/>
                  <a:gd name="connsiteX16" fmla="*/ 178407 w 697547"/>
                  <a:gd name="connsiteY16" fmla="*/ 16673 h 97636"/>
                  <a:gd name="connsiteX17" fmla="*/ 185551 w 697547"/>
                  <a:gd name="connsiteY17" fmla="*/ 30961 h 97636"/>
                  <a:gd name="connsiteX18" fmla="*/ 192695 w 697547"/>
                  <a:gd name="connsiteY18" fmla="*/ 35723 h 97636"/>
                  <a:gd name="connsiteX19" fmla="*/ 209364 w 697547"/>
                  <a:gd name="connsiteY19" fmla="*/ 26198 h 97636"/>
                  <a:gd name="connsiteX20" fmla="*/ 218889 w 697547"/>
                  <a:gd name="connsiteY20" fmla="*/ 21436 h 97636"/>
                  <a:gd name="connsiteX21" fmla="*/ 237939 w 697547"/>
                  <a:gd name="connsiteY21" fmla="*/ 9529 h 97636"/>
                  <a:gd name="connsiteX22" fmla="*/ 247464 w 697547"/>
                  <a:gd name="connsiteY22" fmla="*/ 14292 h 97636"/>
                  <a:gd name="connsiteX23" fmla="*/ 254607 w 697547"/>
                  <a:gd name="connsiteY23" fmla="*/ 21436 h 97636"/>
                  <a:gd name="connsiteX24" fmla="*/ 268895 w 697547"/>
                  <a:gd name="connsiteY24" fmla="*/ 30961 h 97636"/>
                  <a:gd name="connsiteX25" fmla="*/ 283182 w 697547"/>
                  <a:gd name="connsiteY25" fmla="*/ 28579 h 97636"/>
                  <a:gd name="connsiteX26" fmla="*/ 299851 w 697547"/>
                  <a:gd name="connsiteY26" fmla="*/ 19054 h 97636"/>
                  <a:gd name="connsiteX27" fmla="*/ 311757 w 697547"/>
                  <a:gd name="connsiteY27" fmla="*/ 30961 h 97636"/>
                  <a:gd name="connsiteX28" fmla="*/ 326045 w 697547"/>
                  <a:gd name="connsiteY28" fmla="*/ 16673 h 97636"/>
                  <a:gd name="connsiteX29" fmla="*/ 333189 w 697547"/>
                  <a:gd name="connsiteY29" fmla="*/ 11911 h 97636"/>
                  <a:gd name="connsiteX30" fmla="*/ 366526 w 697547"/>
                  <a:gd name="connsiteY30" fmla="*/ 21436 h 97636"/>
                  <a:gd name="connsiteX31" fmla="*/ 373670 w 697547"/>
                  <a:gd name="connsiteY31" fmla="*/ 23817 h 97636"/>
                  <a:gd name="connsiteX32" fmla="*/ 387957 w 697547"/>
                  <a:gd name="connsiteY32" fmla="*/ 21436 h 97636"/>
                  <a:gd name="connsiteX33" fmla="*/ 395101 w 697547"/>
                  <a:gd name="connsiteY33" fmla="*/ 16673 h 97636"/>
                  <a:gd name="connsiteX34" fmla="*/ 404626 w 697547"/>
                  <a:gd name="connsiteY34" fmla="*/ 21436 h 97636"/>
                  <a:gd name="connsiteX35" fmla="*/ 418914 w 697547"/>
                  <a:gd name="connsiteY35" fmla="*/ 40486 h 97636"/>
                  <a:gd name="connsiteX36" fmla="*/ 440345 w 697547"/>
                  <a:gd name="connsiteY36" fmla="*/ 38104 h 97636"/>
                  <a:gd name="connsiteX37" fmla="*/ 464157 w 697547"/>
                  <a:gd name="connsiteY37" fmla="*/ 19054 h 97636"/>
                  <a:gd name="connsiteX38" fmla="*/ 487970 w 697547"/>
                  <a:gd name="connsiteY38" fmla="*/ 21436 h 97636"/>
                  <a:gd name="connsiteX39" fmla="*/ 495114 w 697547"/>
                  <a:gd name="connsiteY39" fmla="*/ 26198 h 97636"/>
                  <a:gd name="connsiteX40" fmla="*/ 504639 w 697547"/>
                  <a:gd name="connsiteY40" fmla="*/ 28579 h 97636"/>
                  <a:gd name="connsiteX41" fmla="*/ 545120 w 697547"/>
                  <a:gd name="connsiteY41" fmla="*/ 19054 h 97636"/>
                  <a:gd name="connsiteX42" fmla="*/ 552264 w 697547"/>
                  <a:gd name="connsiteY42" fmla="*/ 9529 h 97636"/>
                  <a:gd name="connsiteX43" fmla="*/ 587982 w 697547"/>
                  <a:gd name="connsiteY43" fmla="*/ 14292 h 97636"/>
                  <a:gd name="connsiteX44" fmla="*/ 595126 w 697547"/>
                  <a:gd name="connsiteY44" fmla="*/ 19054 h 97636"/>
                  <a:gd name="connsiteX45" fmla="*/ 633226 w 697547"/>
                  <a:gd name="connsiteY45" fmla="*/ 21436 h 97636"/>
                  <a:gd name="connsiteX46" fmla="*/ 642751 w 697547"/>
                  <a:gd name="connsiteY46" fmla="*/ 23817 h 97636"/>
                  <a:gd name="connsiteX47" fmla="*/ 649895 w 697547"/>
                  <a:gd name="connsiteY47" fmla="*/ 26198 h 97636"/>
                  <a:gd name="connsiteX48" fmla="*/ 668945 w 697547"/>
                  <a:gd name="connsiteY48" fmla="*/ 30961 h 97636"/>
                  <a:gd name="connsiteX49" fmla="*/ 685614 w 697547"/>
                  <a:gd name="connsiteY49" fmla="*/ 50011 h 97636"/>
                  <a:gd name="connsiteX50" fmla="*/ 678470 w 697547"/>
                  <a:gd name="connsiteY50" fmla="*/ 50011 h 97636"/>
                  <a:gd name="connsiteX51" fmla="*/ 640370 w 697547"/>
                  <a:gd name="connsiteY51" fmla="*/ 54773 h 97636"/>
                  <a:gd name="connsiteX52" fmla="*/ 614176 w 697547"/>
                  <a:gd name="connsiteY52" fmla="*/ 42867 h 97636"/>
                  <a:gd name="connsiteX53" fmla="*/ 611795 w 697547"/>
                  <a:gd name="connsiteY53" fmla="*/ 35723 h 97636"/>
                  <a:gd name="connsiteX54" fmla="*/ 604651 w 697547"/>
                  <a:gd name="connsiteY54" fmla="*/ 38104 h 97636"/>
                  <a:gd name="connsiteX55" fmla="*/ 597507 w 697547"/>
                  <a:gd name="connsiteY55" fmla="*/ 42867 h 97636"/>
                  <a:gd name="connsiteX56" fmla="*/ 587982 w 697547"/>
                  <a:gd name="connsiteY56" fmla="*/ 47629 h 97636"/>
                  <a:gd name="connsiteX57" fmla="*/ 568932 w 697547"/>
                  <a:gd name="connsiteY57" fmla="*/ 54773 h 97636"/>
                  <a:gd name="connsiteX58" fmla="*/ 561789 w 697547"/>
                  <a:gd name="connsiteY58" fmla="*/ 52392 h 97636"/>
                  <a:gd name="connsiteX59" fmla="*/ 547501 w 697547"/>
                  <a:gd name="connsiteY59" fmla="*/ 54773 h 97636"/>
                  <a:gd name="connsiteX60" fmla="*/ 540357 w 697547"/>
                  <a:gd name="connsiteY60" fmla="*/ 61917 h 97636"/>
                  <a:gd name="connsiteX61" fmla="*/ 533214 w 697547"/>
                  <a:gd name="connsiteY61" fmla="*/ 64298 h 97636"/>
                  <a:gd name="connsiteX62" fmla="*/ 526070 w 697547"/>
                  <a:gd name="connsiteY62" fmla="*/ 69061 h 97636"/>
                  <a:gd name="connsiteX63" fmla="*/ 504639 w 697547"/>
                  <a:gd name="connsiteY63" fmla="*/ 73823 h 97636"/>
                  <a:gd name="connsiteX64" fmla="*/ 492732 w 697547"/>
                  <a:gd name="connsiteY64" fmla="*/ 64298 h 97636"/>
                  <a:gd name="connsiteX65" fmla="*/ 490351 w 697547"/>
                  <a:gd name="connsiteY65" fmla="*/ 57154 h 97636"/>
                  <a:gd name="connsiteX66" fmla="*/ 483207 w 697547"/>
                  <a:gd name="connsiteY66" fmla="*/ 54773 h 97636"/>
                  <a:gd name="connsiteX67" fmla="*/ 471301 w 697547"/>
                  <a:gd name="connsiteY67" fmla="*/ 57154 h 97636"/>
                  <a:gd name="connsiteX68" fmla="*/ 457014 w 697547"/>
                  <a:gd name="connsiteY68" fmla="*/ 71442 h 97636"/>
                  <a:gd name="connsiteX69" fmla="*/ 449870 w 697547"/>
                  <a:gd name="connsiteY69" fmla="*/ 73823 h 97636"/>
                  <a:gd name="connsiteX70" fmla="*/ 430820 w 697547"/>
                  <a:gd name="connsiteY70" fmla="*/ 83348 h 97636"/>
                  <a:gd name="connsiteX71" fmla="*/ 414151 w 697547"/>
                  <a:gd name="connsiteY71" fmla="*/ 88111 h 97636"/>
                  <a:gd name="connsiteX72" fmla="*/ 407007 w 697547"/>
                  <a:gd name="connsiteY72" fmla="*/ 92873 h 97636"/>
                  <a:gd name="connsiteX73" fmla="*/ 397482 w 697547"/>
                  <a:gd name="connsiteY73" fmla="*/ 78586 h 97636"/>
                  <a:gd name="connsiteX74" fmla="*/ 385576 w 697547"/>
                  <a:gd name="connsiteY74" fmla="*/ 76204 h 97636"/>
                  <a:gd name="connsiteX75" fmla="*/ 364145 w 697547"/>
                  <a:gd name="connsiteY75" fmla="*/ 73823 h 97636"/>
                  <a:gd name="connsiteX76" fmla="*/ 357001 w 697547"/>
                  <a:gd name="connsiteY76" fmla="*/ 80967 h 97636"/>
                  <a:gd name="connsiteX77" fmla="*/ 318901 w 697547"/>
                  <a:gd name="connsiteY77" fmla="*/ 85729 h 97636"/>
                  <a:gd name="connsiteX78" fmla="*/ 302232 w 697547"/>
                  <a:gd name="connsiteY78" fmla="*/ 88111 h 97636"/>
                  <a:gd name="connsiteX79" fmla="*/ 292707 w 697547"/>
                  <a:gd name="connsiteY79" fmla="*/ 85729 h 97636"/>
                  <a:gd name="connsiteX80" fmla="*/ 287945 w 697547"/>
                  <a:gd name="connsiteY80" fmla="*/ 69061 h 97636"/>
                  <a:gd name="connsiteX81" fmla="*/ 280801 w 697547"/>
                  <a:gd name="connsiteY81" fmla="*/ 66679 h 97636"/>
                  <a:gd name="connsiteX82" fmla="*/ 261751 w 697547"/>
                  <a:gd name="connsiteY82" fmla="*/ 69061 h 97636"/>
                  <a:gd name="connsiteX83" fmla="*/ 254607 w 697547"/>
                  <a:gd name="connsiteY83" fmla="*/ 76204 h 97636"/>
                  <a:gd name="connsiteX84" fmla="*/ 247464 w 697547"/>
                  <a:gd name="connsiteY84" fmla="*/ 80967 h 97636"/>
                  <a:gd name="connsiteX85" fmla="*/ 240320 w 697547"/>
                  <a:gd name="connsiteY85" fmla="*/ 88111 h 97636"/>
                  <a:gd name="connsiteX86" fmla="*/ 221270 w 697547"/>
                  <a:gd name="connsiteY86" fmla="*/ 97636 h 97636"/>
                  <a:gd name="connsiteX87" fmla="*/ 211745 w 697547"/>
                  <a:gd name="connsiteY87" fmla="*/ 95254 h 97636"/>
                  <a:gd name="connsiteX88" fmla="*/ 197457 w 697547"/>
                  <a:gd name="connsiteY88" fmla="*/ 83348 h 97636"/>
                  <a:gd name="connsiteX89" fmla="*/ 97445 w 697547"/>
                  <a:gd name="connsiteY89" fmla="*/ 83348 h 97636"/>
                  <a:gd name="connsiteX90" fmla="*/ 68870 w 697547"/>
                  <a:gd name="connsiteY90" fmla="*/ 78586 h 97636"/>
                  <a:gd name="connsiteX91" fmla="*/ 49820 w 697547"/>
                  <a:gd name="connsiteY91" fmla="*/ 76204 h 97636"/>
                  <a:gd name="connsiteX92" fmla="*/ 35532 w 697547"/>
                  <a:gd name="connsiteY92" fmla="*/ 64298 h 97636"/>
                  <a:gd name="connsiteX93" fmla="*/ 26007 w 697547"/>
                  <a:gd name="connsiteY93" fmla="*/ 66679 h 97636"/>
                  <a:gd name="connsiteX94" fmla="*/ 2195 w 697547"/>
                  <a:gd name="connsiteY94" fmla="*/ 71442 h 97636"/>
                  <a:gd name="connsiteX95" fmla="*/ 4576 w 697547"/>
                  <a:gd name="connsiteY95" fmla="*/ 21436 h 9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697547" h="97636">
                    <a:moveTo>
                      <a:pt x="4576" y="21436"/>
                    </a:moveTo>
                    <a:cubicBezTo>
                      <a:pt x="6957" y="12705"/>
                      <a:pt x="12692" y="20475"/>
                      <a:pt x="16482" y="19054"/>
                    </a:cubicBezTo>
                    <a:cubicBezTo>
                      <a:pt x="19162" y="18049"/>
                      <a:pt x="20786" y="14647"/>
                      <a:pt x="23626" y="14292"/>
                    </a:cubicBezTo>
                    <a:cubicBezTo>
                      <a:pt x="27642" y="13790"/>
                      <a:pt x="31563" y="15879"/>
                      <a:pt x="35532" y="16673"/>
                    </a:cubicBezTo>
                    <a:cubicBezTo>
                      <a:pt x="36326" y="21436"/>
                      <a:pt x="35953" y="26549"/>
                      <a:pt x="37914" y="30961"/>
                    </a:cubicBezTo>
                    <a:cubicBezTo>
                      <a:pt x="43667" y="43906"/>
                      <a:pt x="55527" y="36941"/>
                      <a:pt x="66489" y="35723"/>
                    </a:cubicBezTo>
                    <a:cubicBezTo>
                      <a:pt x="68076" y="33342"/>
                      <a:pt x="69016" y="30367"/>
                      <a:pt x="71251" y="28579"/>
                    </a:cubicBezTo>
                    <a:cubicBezTo>
                      <a:pt x="73211" y="27011"/>
                      <a:pt x="75902" y="26491"/>
                      <a:pt x="78395" y="26198"/>
                    </a:cubicBezTo>
                    <a:cubicBezTo>
                      <a:pt x="89459" y="24896"/>
                      <a:pt x="100620" y="24611"/>
                      <a:pt x="111732" y="23817"/>
                    </a:cubicBezTo>
                    <a:cubicBezTo>
                      <a:pt x="114113" y="25404"/>
                      <a:pt x="116043" y="28984"/>
                      <a:pt x="118876" y="28579"/>
                    </a:cubicBezTo>
                    <a:cubicBezTo>
                      <a:pt x="127959" y="27282"/>
                      <a:pt x="128696" y="20551"/>
                      <a:pt x="130782" y="14292"/>
                    </a:cubicBezTo>
                    <a:cubicBezTo>
                      <a:pt x="133163" y="16673"/>
                      <a:pt x="135968" y="18696"/>
                      <a:pt x="137926" y="21436"/>
                    </a:cubicBezTo>
                    <a:cubicBezTo>
                      <a:pt x="139989" y="24325"/>
                      <a:pt x="140416" y="28234"/>
                      <a:pt x="142689" y="30961"/>
                    </a:cubicBezTo>
                    <a:cubicBezTo>
                      <a:pt x="144521" y="33159"/>
                      <a:pt x="147451" y="34136"/>
                      <a:pt x="149832" y="35723"/>
                    </a:cubicBezTo>
                    <a:cubicBezTo>
                      <a:pt x="152213" y="34929"/>
                      <a:pt x="154731" y="34465"/>
                      <a:pt x="156976" y="33342"/>
                    </a:cubicBezTo>
                    <a:cubicBezTo>
                      <a:pt x="165840" y="28910"/>
                      <a:pt x="163369" y="28015"/>
                      <a:pt x="171264" y="21436"/>
                    </a:cubicBezTo>
                    <a:cubicBezTo>
                      <a:pt x="173462" y="19604"/>
                      <a:pt x="176026" y="18261"/>
                      <a:pt x="178407" y="16673"/>
                    </a:cubicBezTo>
                    <a:cubicBezTo>
                      <a:pt x="180344" y="22481"/>
                      <a:pt x="180937" y="26347"/>
                      <a:pt x="185551" y="30961"/>
                    </a:cubicBezTo>
                    <a:cubicBezTo>
                      <a:pt x="187575" y="32985"/>
                      <a:pt x="190314" y="34136"/>
                      <a:pt x="192695" y="35723"/>
                    </a:cubicBezTo>
                    <a:cubicBezTo>
                      <a:pt x="211144" y="31111"/>
                      <a:pt x="194085" y="37111"/>
                      <a:pt x="209364" y="26198"/>
                    </a:cubicBezTo>
                    <a:cubicBezTo>
                      <a:pt x="212253" y="24135"/>
                      <a:pt x="215879" y="23317"/>
                      <a:pt x="218889" y="21436"/>
                    </a:cubicBezTo>
                    <a:cubicBezTo>
                      <a:pt x="243629" y="5974"/>
                      <a:pt x="213795" y="21602"/>
                      <a:pt x="237939" y="9529"/>
                    </a:cubicBezTo>
                    <a:cubicBezTo>
                      <a:pt x="246260" y="-7114"/>
                      <a:pt x="239720" y="353"/>
                      <a:pt x="247464" y="14292"/>
                    </a:cubicBezTo>
                    <a:cubicBezTo>
                      <a:pt x="249099" y="17236"/>
                      <a:pt x="251949" y="19369"/>
                      <a:pt x="254607" y="21436"/>
                    </a:cubicBezTo>
                    <a:cubicBezTo>
                      <a:pt x="259125" y="24950"/>
                      <a:pt x="268895" y="30961"/>
                      <a:pt x="268895" y="30961"/>
                    </a:cubicBezTo>
                    <a:cubicBezTo>
                      <a:pt x="273657" y="30167"/>
                      <a:pt x="279165" y="31257"/>
                      <a:pt x="283182" y="28579"/>
                    </a:cubicBezTo>
                    <a:cubicBezTo>
                      <a:pt x="301639" y="16274"/>
                      <a:pt x="279027" y="13849"/>
                      <a:pt x="299851" y="19054"/>
                    </a:cubicBezTo>
                    <a:cubicBezTo>
                      <a:pt x="305408" y="35723"/>
                      <a:pt x="299851" y="34930"/>
                      <a:pt x="311757" y="30961"/>
                    </a:cubicBezTo>
                    <a:cubicBezTo>
                      <a:pt x="328596" y="19734"/>
                      <a:pt x="308319" y="34398"/>
                      <a:pt x="326045" y="16673"/>
                    </a:cubicBezTo>
                    <a:cubicBezTo>
                      <a:pt x="328069" y="14649"/>
                      <a:pt x="330808" y="13498"/>
                      <a:pt x="333189" y="11911"/>
                    </a:cubicBezTo>
                    <a:cubicBezTo>
                      <a:pt x="352480" y="15769"/>
                      <a:pt x="341253" y="13012"/>
                      <a:pt x="366526" y="21436"/>
                    </a:cubicBezTo>
                    <a:lnTo>
                      <a:pt x="373670" y="23817"/>
                    </a:lnTo>
                    <a:cubicBezTo>
                      <a:pt x="378432" y="23023"/>
                      <a:pt x="383377" y="22963"/>
                      <a:pt x="387957" y="21436"/>
                    </a:cubicBezTo>
                    <a:cubicBezTo>
                      <a:pt x="390672" y="20531"/>
                      <a:pt x="392239" y="16673"/>
                      <a:pt x="395101" y="16673"/>
                    </a:cubicBezTo>
                    <a:cubicBezTo>
                      <a:pt x="398651" y="16673"/>
                      <a:pt x="401451" y="19848"/>
                      <a:pt x="404626" y="21436"/>
                    </a:cubicBezTo>
                    <a:cubicBezTo>
                      <a:pt x="405549" y="22974"/>
                      <a:pt x="414285" y="39715"/>
                      <a:pt x="418914" y="40486"/>
                    </a:cubicBezTo>
                    <a:cubicBezTo>
                      <a:pt x="426004" y="41668"/>
                      <a:pt x="433201" y="38898"/>
                      <a:pt x="440345" y="38104"/>
                    </a:cubicBezTo>
                    <a:cubicBezTo>
                      <a:pt x="457142" y="21307"/>
                      <a:pt x="448608" y="26829"/>
                      <a:pt x="464157" y="19054"/>
                    </a:cubicBezTo>
                    <a:cubicBezTo>
                      <a:pt x="472095" y="19848"/>
                      <a:pt x="480197" y="19642"/>
                      <a:pt x="487970" y="21436"/>
                    </a:cubicBezTo>
                    <a:cubicBezTo>
                      <a:pt x="490759" y="22080"/>
                      <a:pt x="492483" y="25071"/>
                      <a:pt x="495114" y="26198"/>
                    </a:cubicBezTo>
                    <a:cubicBezTo>
                      <a:pt x="498122" y="27487"/>
                      <a:pt x="501464" y="27785"/>
                      <a:pt x="504639" y="28579"/>
                    </a:cubicBezTo>
                    <a:cubicBezTo>
                      <a:pt x="533774" y="26498"/>
                      <a:pt x="532384" y="33912"/>
                      <a:pt x="545120" y="19054"/>
                    </a:cubicBezTo>
                    <a:cubicBezTo>
                      <a:pt x="547703" y="16041"/>
                      <a:pt x="549883" y="12704"/>
                      <a:pt x="552264" y="9529"/>
                    </a:cubicBezTo>
                    <a:cubicBezTo>
                      <a:pt x="556170" y="9884"/>
                      <a:pt x="579488" y="10652"/>
                      <a:pt x="587982" y="14292"/>
                    </a:cubicBezTo>
                    <a:cubicBezTo>
                      <a:pt x="590613" y="15419"/>
                      <a:pt x="592299" y="18608"/>
                      <a:pt x="595126" y="19054"/>
                    </a:cubicBezTo>
                    <a:cubicBezTo>
                      <a:pt x="607695" y="21039"/>
                      <a:pt x="620526" y="20642"/>
                      <a:pt x="633226" y="21436"/>
                    </a:cubicBezTo>
                    <a:cubicBezTo>
                      <a:pt x="636401" y="22230"/>
                      <a:pt x="639604" y="22918"/>
                      <a:pt x="642751" y="23817"/>
                    </a:cubicBezTo>
                    <a:cubicBezTo>
                      <a:pt x="645165" y="24507"/>
                      <a:pt x="647473" y="25538"/>
                      <a:pt x="649895" y="26198"/>
                    </a:cubicBezTo>
                    <a:cubicBezTo>
                      <a:pt x="656210" y="27920"/>
                      <a:pt x="668945" y="30961"/>
                      <a:pt x="668945" y="30961"/>
                    </a:cubicBezTo>
                    <a:cubicBezTo>
                      <a:pt x="685955" y="42301"/>
                      <a:pt x="681843" y="34933"/>
                      <a:pt x="685614" y="50011"/>
                    </a:cubicBezTo>
                    <a:cubicBezTo>
                      <a:pt x="706078" y="45917"/>
                      <a:pt x="697927" y="47849"/>
                      <a:pt x="678470" y="50011"/>
                    </a:cubicBezTo>
                    <a:cubicBezTo>
                      <a:pt x="644115" y="53829"/>
                      <a:pt x="665998" y="50502"/>
                      <a:pt x="640370" y="54773"/>
                    </a:cubicBezTo>
                    <a:cubicBezTo>
                      <a:pt x="622491" y="50800"/>
                      <a:pt x="620517" y="55548"/>
                      <a:pt x="614176" y="42867"/>
                    </a:cubicBezTo>
                    <a:cubicBezTo>
                      <a:pt x="613053" y="40622"/>
                      <a:pt x="612589" y="38104"/>
                      <a:pt x="611795" y="35723"/>
                    </a:cubicBezTo>
                    <a:cubicBezTo>
                      <a:pt x="609414" y="36517"/>
                      <a:pt x="606896" y="36981"/>
                      <a:pt x="604651" y="38104"/>
                    </a:cubicBezTo>
                    <a:cubicBezTo>
                      <a:pt x="602091" y="39384"/>
                      <a:pt x="599992" y="41447"/>
                      <a:pt x="597507" y="42867"/>
                    </a:cubicBezTo>
                    <a:cubicBezTo>
                      <a:pt x="594425" y="44628"/>
                      <a:pt x="591157" y="46042"/>
                      <a:pt x="587982" y="47629"/>
                    </a:cubicBezTo>
                    <a:cubicBezTo>
                      <a:pt x="563895" y="71718"/>
                      <a:pt x="580736" y="64216"/>
                      <a:pt x="568932" y="54773"/>
                    </a:cubicBezTo>
                    <a:cubicBezTo>
                      <a:pt x="566972" y="53205"/>
                      <a:pt x="564170" y="53186"/>
                      <a:pt x="561789" y="52392"/>
                    </a:cubicBezTo>
                    <a:cubicBezTo>
                      <a:pt x="557026" y="53186"/>
                      <a:pt x="551913" y="52812"/>
                      <a:pt x="547501" y="54773"/>
                    </a:cubicBezTo>
                    <a:cubicBezTo>
                      <a:pt x="544424" y="56141"/>
                      <a:pt x="543159" y="60049"/>
                      <a:pt x="540357" y="61917"/>
                    </a:cubicBezTo>
                    <a:cubicBezTo>
                      <a:pt x="538269" y="63309"/>
                      <a:pt x="535595" y="63504"/>
                      <a:pt x="533214" y="64298"/>
                    </a:cubicBezTo>
                    <a:cubicBezTo>
                      <a:pt x="530833" y="65886"/>
                      <a:pt x="528630" y="67781"/>
                      <a:pt x="526070" y="69061"/>
                    </a:cubicBezTo>
                    <a:cubicBezTo>
                      <a:pt x="520209" y="71991"/>
                      <a:pt x="510124" y="72909"/>
                      <a:pt x="504639" y="73823"/>
                    </a:cubicBezTo>
                    <a:cubicBezTo>
                      <a:pt x="496400" y="71077"/>
                      <a:pt x="497040" y="72915"/>
                      <a:pt x="492732" y="64298"/>
                    </a:cubicBezTo>
                    <a:cubicBezTo>
                      <a:pt x="491609" y="62053"/>
                      <a:pt x="492126" y="58929"/>
                      <a:pt x="490351" y="57154"/>
                    </a:cubicBezTo>
                    <a:cubicBezTo>
                      <a:pt x="488576" y="55379"/>
                      <a:pt x="485588" y="55567"/>
                      <a:pt x="483207" y="54773"/>
                    </a:cubicBezTo>
                    <a:cubicBezTo>
                      <a:pt x="479238" y="55567"/>
                      <a:pt x="474715" y="54981"/>
                      <a:pt x="471301" y="57154"/>
                    </a:cubicBezTo>
                    <a:cubicBezTo>
                      <a:pt x="465619" y="60770"/>
                      <a:pt x="463404" y="69312"/>
                      <a:pt x="457014" y="71442"/>
                    </a:cubicBezTo>
                    <a:cubicBezTo>
                      <a:pt x="454633" y="72236"/>
                      <a:pt x="452155" y="72784"/>
                      <a:pt x="449870" y="73823"/>
                    </a:cubicBezTo>
                    <a:cubicBezTo>
                      <a:pt x="443407" y="76761"/>
                      <a:pt x="437555" y="81103"/>
                      <a:pt x="430820" y="83348"/>
                    </a:cubicBezTo>
                    <a:cubicBezTo>
                      <a:pt x="420571" y="86764"/>
                      <a:pt x="426111" y="85120"/>
                      <a:pt x="414151" y="88111"/>
                    </a:cubicBezTo>
                    <a:cubicBezTo>
                      <a:pt x="411770" y="89698"/>
                      <a:pt x="409869" y="92873"/>
                      <a:pt x="407007" y="92873"/>
                    </a:cubicBezTo>
                    <a:cubicBezTo>
                      <a:pt x="394817" y="92873"/>
                      <a:pt x="403216" y="83365"/>
                      <a:pt x="397482" y="78586"/>
                    </a:cubicBezTo>
                    <a:cubicBezTo>
                      <a:pt x="394373" y="75995"/>
                      <a:pt x="389545" y="76998"/>
                      <a:pt x="385576" y="76204"/>
                    </a:cubicBezTo>
                    <a:cubicBezTo>
                      <a:pt x="376951" y="70455"/>
                      <a:pt x="376977" y="68120"/>
                      <a:pt x="364145" y="73823"/>
                    </a:cubicBezTo>
                    <a:cubicBezTo>
                      <a:pt x="361068" y="75191"/>
                      <a:pt x="360258" y="80110"/>
                      <a:pt x="357001" y="80967"/>
                    </a:cubicBezTo>
                    <a:cubicBezTo>
                      <a:pt x="344624" y="84224"/>
                      <a:pt x="331592" y="84074"/>
                      <a:pt x="318901" y="85729"/>
                    </a:cubicBezTo>
                    <a:cubicBezTo>
                      <a:pt x="313335" y="86455"/>
                      <a:pt x="307788" y="87317"/>
                      <a:pt x="302232" y="88111"/>
                    </a:cubicBezTo>
                    <a:cubicBezTo>
                      <a:pt x="299057" y="87317"/>
                      <a:pt x="295021" y="88043"/>
                      <a:pt x="292707" y="85729"/>
                    </a:cubicBezTo>
                    <a:cubicBezTo>
                      <a:pt x="288621" y="81643"/>
                      <a:pt x="292031" y="73147"/>
                      <a:pt x="287945" y="69061"/>
                    </a:cubicBezTo>
                    <a:cubicBezTo>
                      <a:pt x="286170" y="67286"/>
                      <a:pt x="283182" y="67473"/>
                      <a:pt x="280801" y="66679"/>
                    </a:cubicBezTo>
                    <a:cubicBezTo>
                      <a:pt x="274451" y="67473"/>
                      <a:pt x="267765" y="66874"/>
                      <a:pt x="261751" y="69061"/>
                    </a:cubicBezTo>
                    <a:cubicBezTo>
                      <a:pt x="258586" y="70212"/>
                      <a:pt x="257194" y="74048"/>
                      <a:pt x="254607" y="76204"/>
                    </a:cubicBezTo>
                    <a:cubicBezTo>
                      <a:pt x="252409" y="78036"/>
                      <a:pt x="249662" y="79135"/>
                      <a:pt x="247464" y="80967"/>
                    </a:cubicBezTo>
                    <a:cubicBezTo>
                      <a:pt x="244877" y="83123"/>
                      <a:pt x="243161" y="86303"/>
                      <a:pt x="240320" y="88111"/>
                    </a:cubicBezTo>
                    <a:cubicBezTo>
                      <a:pt x="234330" y="91923"/>
                      <a:pt x="221270" y="97636"/>
                      <a:pt x="221270" y="97636"/>
                    </a:cubicBezTo>
                    <a:cubicBezTo>
                      <a:pt x="218095" y="96842"/>
                      <a:pt x="214753" y="96543"/>
                      <a:pt x="211745" y="95254"/>
                    </a:cubicBezTo>
                    <a:cubicBezTo>
                      <a:pt x="205941" y="92767"/>
                      <a:pt x="201750" y="87641"/>
                      <a:pt x="197457" y="83348"/>
                    </a:cubicBezTo>
                    <a:cubicBezTo>
                      <a:pt x="151618" y="85531"/>
                      <a:pt x="143284" y="87515"/>
                      <a:pt x="97445" y="83348"/>
                    </a:cubicBezTo>
                    <a:cubicBezTo>
                      <a:pt x="87828" y="82474"/>
                      <a:pt x="78420" y="80018"/>
                      <a:pt x="68870" y="78586"/>
                    </a:cubicBezTo>
                    <a:cubicBezTo>
                      <a:pt x="62541" y="77637"/>
                      <a:pt x="56170" y="76998"/>
                      <a:pt x="49820" y="76204"/>
                    </a:cubicBezTo>
                    <a:cubicBezTo>
                      <a:pt x="47805" y="74189"/>
                      <a:pt x="39398" y="64851"/>
                      <a:pt x="35532" y="64298"/>
                    </a:cubicBezTo>
                    <a:cubicBezTo>
                      <a:pt x="32292" y="63835"/>
                      <a:pt x="29207" y="65993"/>
                      <a:pt x="26007" y="66679"/>
                    </a:cubicBezTo>
                    <a:cubicBezTo>
                      <a:pt x="18092" y="68375"/>
                      <a:pt x="2195" y="71442"/>
                      <a:pt x="2195" y="71442"/>
                    </a:cubicBezTo>
                    <a:cubicBezTo>
                      <a:pt x="-2923" y="61207"/>
                      <a:pt x="2195" y="30167"/>
                      <a:pt x="4576" y="21436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 l="-43000" t="-60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D0C4FF8-4752-43FB-BAEE-7466F9089D89}"/>
                </a:ext>
              </a:extLst>
            </p:cNvPr>
            <p:cNvSpPr/>
            <p:nvPr/>
          </p:nvSpPr>
          <p:spPr>
            <a:xfrm>
              <a:off x="6012674" y="2976393"/>
              <a:ext cx="473938" cy="50355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EC8CA0B-7B7F-4F5C-9AFD-A4427A2D99C8}"/>
              </a:ext>
            </a:extLst>
          </p:cNvPr>
          <p:cNvGrpSpPr/>
          <p:nvPr/>
        </p:nvGrpSpPr>
        <p:grpSpPr>
          <a:xfrm>
            <a:off x="568684" y="3208143"/>
            <a:ext cx="8237092" cy="552287"/>
            <a:chOff x="752014" y="2880378"/>
            <a:chExt cx="10982789" cy="73638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3F72C62-B142-4451-B18C-C06DE4B7CAC2}"/>
                </a:ext>
              </a:extLst>
            </p:cNvPr>
            <p:cNvGrpSpPr/>
            <p:nvPr/>
          </p:nvGrpSpPr>
          <p:grpSpPr>
            <a:xfrm>
              <a:off x="752014" y="2880378"/>
              <a:ext cx="10982789" cy="736382"/>
              <a:chOff x="3809509" y="664365"/>
              <a:chExt cx="1456216" cy="97638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2B424A2-8A2B-4F8B-850A-ECD5C915F20A}"/>
                  </a:ext>
                </a:extLst>
              </p:cNvPr>
              <p:cNvSpPr/>
              <p:nvPr/>
            </p:nvSpPr>
            <p:spPr>
              <a:xfrm>
                <a:off x="4568180" y="664367"/>
                <a:ext cx="697545" cy="97636"/>
              </a:xfrm>
              <a:custGeom>
                <a:avLst/>
                <a:gdLst>
                  <a:gd name="connsiteX0" fmla="*/ 4576 w 697547"/>
                  <a:gd name="connsiteY0" fmla="*/ 21436 h 97636"/>
                  <a:gd name="connsiteX1" fmla="*/ 16482 w 697547"/>
                  <a:gd name="connsiteY1" fmla="*/ 19054 h 97636"/>
                  <a:gd name="connsiteX2" fmla="*/ 23626 w 697547"/>
                  <a:gd name="connsiteY2" fmla="*/ 14292 h 97636"/>
                  <a:gd name="connsiteX3" fmla="*/ 35532 w 697547"/>
                  <a:gd name="connsiteY3" fmla="*/ 16673 h 97636"/>
                  <a:gd name="connsiteX4" fmla="*/ 37914 w 697547"/>
                  <a:gd name="connsiteY4" fmla="*/ 30961 h 97636"/>
                  <a:gd name="connsiteX5" fmla="*/ 66489 w 697547"/>
                  <a:gd name="connsiteY5" fmla="*/ 35723 h 97636"/>
                  <a:gd name="connsiteX6" fmla="*/ 71251 w 697547"/>
                  <a:gd name="connsiteY6" fmla="*/ 28579 h 97636"/>
                  <a:gd name="connsiteX7" fmla="*/ 78395 w 697547"/>
                  <a:gd name="connsiteY7" fmla="*/ 26198 h 97636"/>
                  <a:gd name="connsiteX8" fmla="*/ 111732 w 697547"/>
                  <a:gd name="connsiteY8" fmla="*/ 23817 h 97636"/>
                  <a:gd name="connsiteX9" fmla="*/ 118876 w 697547"/>
                  <a:gd name="connsiteY9" fmla="*/ 28579 h 97636"/>
                  <a:gd name="connsiteX10" fmla="*/ 130782 w 697547"/>
                  <a:gd name="connsiteY10" fmla="*/ 14292 h 97636"/>
                  <a:gd name="connsiteX11" fmla="*/ 137926 w 697547"/>
                  <a:gd name="connsiteY11" fmla="*/ 21436 h 97636"/>
                  <a:gd name="connsiteX12" fmla="*/ 142689 w 697547"/>
                  <a:gd name="connsiteY12" fmla="*/ 30961 h 97636"/>
                  <a:gd name="connsiteX13" fmla="*/ 149832 w 697547"/>
                  <a:gd name="connsiteY13" fmla="*/ 35723 h 97636"/>
                  <a:gd name="connsiteX14" fmla="*/ 156976 w 697547"/>
                  <a:gd name="connsiteY14" fmla="*/ 33342 h 97636"/>
                  <a:gd name="connsiteX15" fmla="*/ 171264 w 697547"/>
                  <a:gd name="connsiteY15" fmla="*/ 21436 h 97636"/>
                  <a:gd name="connsiteX16" fmla="*/ 178407 w 697547"/>
                  <a:gd name="connsiteY16" fmla="*/ 16673 h 97636"/>
                  <a:gd name="connsiteX17" fmla="*/ 185551 w 697547"/>
                  <a:gd name="connsiteY17" fmla="*/ 30961 h 97636"/>
                  <a:gd name="connsiteX18" fmla="*/ 192695 w 697547"/>
                  <a:gd name="connsiteY18" fmla="*/ 35723 h 97636"/>
                  <a:gd name="connsiteX19" fmla="*/ 209364 w 697547"/>
                  <a:gd name="connsiteY19" fmla="*/ 26198 h 97636"/>
                  <a:gd name="connsiteX20" fmla="*/ 218889 w 697547"/>
                  <a:gd name="connsiteY20" fmla="*/ 21436 h 97636"/>
                  <a:gd name="connsiteX21" fmla="*/ 237939 w 697547"/>
                  <a:gd name="connsiteY21" fmla="*/ 9529 h 97636"/>
                  <a:gd name="connsiteX22" fmla="*/ 247464 w 697547"/>
                  <a:gd name="connsiteY22" fmla="*/ 14292 h 97636"/>
                  <a:gd name="connsiteX23" fmla="*/ 254607 w 697547"/>
                  <a:gd name="connsiteY23" fmla="*/ 21436 h 97636"/>
                  <a:gd name="connsiteX24" fmla="*/ 268895 w 697547"/>
                  <a:gd name="connsiteY24" fmla="*/ 30961 h 97636"/>
                  <a:gd name="connsiteX25" fmla="*/ 283182 w 697547"/>
                  <a:gd name="connsiteY25" fmla="*/ 28579 h 97636"/>
                  <a:gd name="connsiteX26" fmla="*/ 299851 w 697547"/>
                  <a:gd name="connsiteY26" fmla="*/ 19054 h 97636"/>
                  <a:gd name="connsiteX27" fmla="*/ 311757 w 697547"/>
                  <a:gd name="connsiteY27" fmla="*/ 30961 h 97636"/>
                  <a:gd name="connsiteX28" fmla="*/ 326045 w 697547"/>
                  <a:gd name="connsiteY28" fmla="*/ 16673 h 97636"/>
                  <a:gd name="connsiteX29" fmla="*/ 333189 w 697547"/>
                  <a:gd name="connsiteY29" fmla="*/ 11911 h 97636"/>
                  <a:gd name="connsiteX30" fmla="*/ 366526 w 697547"/>
                  <a:gd name="connsiteY30" fmla="*/ 21436 h 97636"/>
                  <a:gd name="connsiteX31" fmla="*/ 373670 w 697547"/>
                  <a:gd name="connsiteY31" fmla="*/ 23817 h 97636"/>
                  <a:gd name="connsiteX32" fmla="*/ 387957 w 697547"/>
                  <a:gd name="connsiteY32" fmla="*/ 21436 h 97636"/>
                  <a:gd name="connsiteX33" fmla="*/ 395101 w 697547"/>
                  <a:gd name="connsiteY33" fmla="*/ 16673 h 97636"/>
                  <a:gd name="connsiteX34" fmla="*/ 404626 w 697547"/>
                  <a:gd name="connsiteY34" fmla="*/ 21436 h 97636"/>
                  <a:gd name="connsiteX35" fmla="*/ 418914 w 697547"/>
                  <a:gd name="connsiteY35" fmla="*/ 40486 h 97636"/>
                  <a:gd name="connsiteX36" fmla="*/ 440345 w 697547"/>
                  <a:gd name="connsiteY36" fmla="*/ 38104 h 97636"/>
                  <a:gd name="connsiteX37" fmla="*/ 464157 w 697547"/>
                  <a:gd name="connsiteY37" fmla="*/ 19054 h 97636"/>
                  <a:gd name="connsiteX38" fmla="*/ 487970 w 697547"/>
                  <a:gd name="connsiteY38" fmla="*/ 21436 h 97636"/>
                  <a:gd name="connsiteX39" fmla="*/ 495114 w 697547"/>
                  <a:gd name="connsiteY39" fmla="*/ 26198 h 97636"/>
                  <a:gd name="connsiteX40" fmla="*/ 504639 w 697547"/>
                  <a:gd name="connsiteY40" fmla="*/ 28579 h 97636"/>
                  <a:gd name="connsiteX41" fmla="*/ 545120 w 697547"/>
                  <a:gd name="connsiteY41" fmla="*/ 19054 h 97636"/>
                  <a:gd name="connsiteX42" fmla="*/ 552264 w 697547"/>
                  <a:gd name="connsiteY42" fmla="*/ 9529 h 97636"/>
                  <a:gd name="connsiteX43" fmla="*/ 587982 w 697547"/>
                  <a:gd name="connsiteY43" fmla="*/ 14292 h 97636"/>
                  <a:gd name="connsiteX44" fmla="*/ 595126 w 697547"/>
                  <a:gd name="connsiteY44" fmla="*/ 19054 h 97636"/>
                  <a:gd name="connsiteX45" fmla="*/ 633226 w 697547"/>
                  <a:gd name="connsiteY45" fmla="*/ 21436 h 97636"/>
                  <a:gd name="connsiteX46" fmla="*/ 642751 w 697547"/>
                  <a:gd name="connsiteY46" fmla="*/ 23817 h 97636"/>
                  <a:gd name="connsiteX47" fmla="*/ 649895 w 697547"/>
                  <a:gd name="connsiteY47" fmla="*/ 26198 h 97636"/>
                  <a:gd name="connsiteX48" fmla="*/ 668945 w 697547"/>
                  <a:gd name="connsiteY48" fmla="*/ 30961 h 97636"/>
                  <a:gd name="connsiteX49" fmla="*/ 685614 w 697547"/>
                  <a:gd name="connsiteY49" fmla="*/ 50011 h 97636"/>
                  <a:gd name="connsiteX50" fmla="*/ 678470 w 697547"/>
                  <a:gd name="connsiteY50" fmla="*/ 50011 h 97636"/>
                  <a:gd name="connsiteX51" fmla="*/ 640370 w 697547"/>
                  <a:gd name="connsiteY51" fmla="*/ 54773 h 97636"/>
                  <a:gd name="connsiteX52" fmla="*/ 614176 w 697547"/>
                  <a:gd name="connsiteY52" fmla="*/ 42867 h 97636"/>
                  <a:gd name="connsiteX53" fmla="*/ 611795 w 697547"/>
                  <a:gd name="connsiteY53" fmla="*/ 35723 h 97636"/>
                  <a:gd name="connsiteX54" fmla="*/ 604651 w 697547"/>
                  <a:gd name="connsiteY54" fmla="*/ 38104 h 97636"/>
                  <a:gd name="connsiteX55" fmla="*/ 597507 w 697547"/>
                  <a:gd name="connsiteY55" fmla="*/ 42867 h 97636"/>
                  <a:gd name="connsiteX56" fmla="*/ 587982 w 697547"/>
                  <a:gd name="connsiteY56" fmla="*/ 47629 h 97636"/>
                  <a:gd name="connsiteX57" fmla="*/ 568932 w 697547"/>
                  <a:gd name="connsiteY57" fmla="*/ 54773 h 97636"/>
                  <a:gd name="connsiteX58" fmla="*/ 561789 w 697547"/>
                  <a:gd name="connsiteY58" fmla="*/ 52392 h 97636"/>
                  <a:gd name="connsiteX59" fmla="*/ 547501 w 697547"/>
                  <a:gd name="connsiteY59" fmla="*/ 54773 h 97636"/>
                  <a:gd name="connsiteX60" fmla="*/ 540357 w 697547"/>
                  <a:gd name="connsiteY60" fmla="*/ 61917 h 97636"/>
                  <a:gd name="connsiteX61" fmla="*/ 533214 w 697547"/>
                  <a:gd name="connsiteY61" fmla="*/ 64298 h 97636"/>
                  <a:gd name="connsiteX62" fmla="*/ 526070 w 697547"/>
                  <a:gd name="connsiteY62" fmla="*/ 69061 h 97636"/>
                  <a:gd name="connsiteX63" fmla="*/ 504639 w 697547"/>
                  <a:gd name="connsiteY63" fmla="*/ 73823 h 97636"/>
                  <a:gd name="connsiteX64" fmla="*/ 492732 w 697547"/>
                  <a:gd name="connsiteY64" fmla="*/ 64298 h 97636"/>
                  <a:gd name="connsiteX65" fmla="*/ 490351 w 697547"/>
                  <a:gd name="connsiteY65" fmla="*/ 57154 h 97636"/>
                  <a:gd name="connsiteX66" fmla="*/ 483207 w 697547"/>
                  <a:gd name="connsiteY66" fmla="*/ 54773 h 97636"/>
                  <a:gd name="connsiteX67" fmla="*/ 471301 w 697547"/>
                  <a:gd name="connsiteY67" fmla="*/ 57154 h 97636"/>
                  <a:gd name="connsiteX68" fmla="*/ 457014 w 697547"/>
                  <a:gd name="connsiteY68" fmla="*/ 71442 h 97636"/>
                  <a:gd name="connsiteX69" fmla="*/ 449870 w 697547"/>
                  <a:gd name="connsiteY69" fmla="*/ 73823 h 97636"/>
                  <a:gd name="connsiteX70" fmla="*/ 430820 w 697547"/>
                  <a:gd name="connsiteY70" fmla="*/ 83348 h 97636"/>
                  <a:gd name="connsiteX71" fmla="*/ 414151 w 697547"/>
                  <a:gd name="connsiteY71" fmla="*/ 88111 h 97636"/>
                  <a:gd name="connsiteX72" fmla="*/ 407007 w 697547"/>
                  <a:gd name="connsiteY72" fmla="*/ 92873 h 97636"/>
                  <a:gd name="connsiteX73" fmla="*/ 397482 w 697547"/>
                  <a:gd name="connsiteY73" fmla="*/ 78586 h 97636"/>
                  <a:gd name="connsiteX74" fmla="*/ 385576 w 697547"/>
                  <a:gd name="connsiteY74" fmla="*/ 76204 h 97636"/>
                  <a:gd name="connsiteX75" fmla="*/ 364145 w 697547"/>
                  <a:gd name="connsiteY75" fmla="*/ 73823 h 97636"/>
                  <a:gd name="connsiteX76" fmla="*/ 357001 w 697547"/>
                  <a:gd name="connsiteY76" fmla="*/ 80967 h 97636"/>
                  <a:gd name="connsiteX77" fmla="*/ 318901 w 697547"/>
                  <a:gd name="connsiteY77" fmla="*/ 85729 h 97636"/>
                  <a:gd name="connsiteX78" fmla="*/ 302232 w 697547"/>
                  <a:gd name="connsiteY78" fmla="*/ 88111 h 97636"/>
                  <a:gd name="connsiteX79" fmla="*/ 292707 w 697547"/>
                  <a:gd name="connsiteY79" fmla="*/ 85729 h 97636"/>
                  <a:gd name="connsiteX80" fmla="*/ 287945 w 697547"/>
                  <a:gd name="connsiteY80" fmla="*/ 69061 h 97636"/>
                  <a:gd name="connsiteX81" fmla="*/ 280801 w 697547"/>
                  <a:gd name="connsiteY81" fmla="*/ 66679 h 97636"/>
                  <a:gd name="connsiteX82" fmla="*/ 261751 w 697547"/>
                  <a:gd name="connsiteY82" fmla="*/ 69061 h 97636"/>
                  <a:gd name="connsiteX83" fmla="*/ 254607 w 697547"/>
                  <a:gd name="connsiteY83" fmla="*/ 76204 h 97636"/>
                  <a:gd name="connsiteX84" fmla="*/ 247464 w 697547"/>
                  <a:gd name="connsiteY84" fmla="*/ 80967 h 97636"/>
                  <a:gd name="connsiteX85" fmla="*/ 240320 w 697547"/>
                  <a:gd name="connsiteY85" fmla="*/ 88111 h 97636"/>
                  <a:gd name="connsiteX86" fmla="*/ 221270 w 697547"/>
                  <a:gd name="connsiteY86" fmla="*/ 97636 h 97636"/>
                  <a:gd name="connsiteX87" fmla="*/ 211745 w 697547"/>
                  <a:gd name="connsiteY87" fmla="*/ 95254 h 97636"/>
                  <a:gd name="connsiteX88" fmla="*/ 197457 w 697547"/>
                  <a:gd name="connsiteY88" fmla="*/ 83348 h 97636"/>
                  <a:gd name="connsiteX89" fmla="*/ 97445 w 697547"/>
                  <a:gd name="connsiteY89" fmla="*/ 83348 h 97636"/>
                  <a:gd name="connsiteX90" fmla="*/ 68870 w 697547"/>
                  <a:gd name="connsiteY90" fmla="*/ 78586 h 97636"/>
                  <a:gd name="connsiteX91" fmla="*/ 49820 w 697547"/>
                  <a:gd name="connsiteY91" fmla="*/ 76204 h 97636"/>
                  <a:gd name="connsiteX92" fmla="*/ 35532 w 697547"/>
                  <a:gd name="connsiteY92" fmla="*/ 64298 h 97636"/>
                  <a:gd name="connsiteX93" fmla="*/ 26007 w 697547"/>
                  <a:gd name="connsiteY93" fmla="*/ 66679 h 97636"/>
                  <a:gd name="connsiteX94" fmla="*/ 2195 w 697547"/>
                  <a:gd name="connsiteY94" fmla="*/ 71442 h 97636"/>
                  <a:gd name="connsiteX95" fmla="*/ 4576 w 697547"/>
                  <a:gd name="connsiteY95" fmla="*/ 21436 h 9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697547" h="97636">
                    <a:moveTo>
                      <a:pt x="4576" y="21436"/>
                    </a:moveTo>
                    <a:cubicBezTo>
                      <a:pt x="6957" y="12705"/>
                      <a:pt x="12692" y="20475"/>
                      <a:pt x="16482" y="19054"/>
                    </a:cubicBezTo>
                    <a:cubicBezTo>
                      <a:pt x="19162" y="18049"/>
                      <a:pt x="20786" y="14647"/>
                      <a:pt x="23626" y="14292"/>
                    </a:cubicBezTo>
                    <a:cubicBezTo>
                      <a:pt x="27642" y="13790"/>
                      <a:pt x="31563" y="15879"/>
                      <a:pt x="35532" y="16673"/>
                    </a:cubicBezTo>
                    <a:cubicBezTo>
                      <a:pt x="36326" y="21436"/>
                      <a:pt x="35953" y="26549"/>
                      <a:pt x="37914" y="30961"/>
                    </a:cubicBezTo>
                    <a:cubicBezTo>
                      <a:pt x="43667" y="43906"/>
                      <a:pt x="55527" y="36941"/>
                      <a:pt x="66489" y="35723"/>
                    </a:cubicBezTo>
                    <a:cubicBezTo>
                      <a:pt x="68076" y="33342"/>
                      <a:pt x="69016" y="30367"/>
                      <a:pt x="71251" y="28579"/>
                    </a:cubicBezTo>
                    <a:cubicBezTo>
                      <a:pt x="73211" y="27011"/>
                      <a:pt x="75902" y="26491"/>
                      <a:pt x="78395" y="26198"/>
                    </a:cubicBezTo>
                    <a:cubicBezTo>
                      <a:pt x="89459" y="24896"/>
                      <a:pt x="100620" y="24611"/>
                      <a:pt x="111732" y="23817"/>
                    </a:cubicBezTo>
                    <a:cubicBezTo>
                      <a:pt x="114113" y="25404"/>
                      <a:pt x="116043" y="28984"/>
                      <a:pt x="118876" y="28579"/>
                    </a:cubicBezTo>
                    <a:cubicBezTo>
                      <a:pt x="127959" y="27282"/>
                      <a:pt x="128696" y="20551"/>
                      <a:pt x="130782" y="14292"/>
                    </a:cubicBezTo>
                    <a:cubicBezTo>
                      <a:pt x="133163" y="16673"/>
                      <a:pt x="135968" y="18696"/>
                      <a:pt x="137926" y="21436"/>
                    </a:cubicBezTo>
                    <a:cubicBezTo>
                      <a:pt x="139989" y="24325"/>
                      <a:pt x="140416" y="28234"/>
                      <a:pt x="142689" y="30961"/>
                    </a:cubicBezTo>
                    <a:cubicBezTo>
                      <a:pt x="144521" y="33159"/>
                      <a:pt x="147451" y="34136"/>
                      <a:pt x="149832" y="35723"/>
                    </a:cubicBezTo>
                    <a:cubicBezTo>
                      <a:pt x="152213" y="34929"/>
                      <a:pt x="154731" y="34465"/>
                      <a:pt x="156976" y="33342"/>
                    </a:cubicBezTo>
                    <a:cubicBezTo>
                      <a:pt x="165840" y="28910"/>
                      <a:pt x="163369" y="28015"/>
                      <a:pt x="171264" y="21436"/>
                    </a:cubicBezTo>
                    <a:cubicBezTo>
                      <a:pt x="173462" y="19604"/>
                      <a:pt x="176026" y="18261"/>
                      <a:pt x="178407" y="16673"/>
                    </a:cubicBezTo>
                    <a:cubicBezTo>
                      <a:pt x="180344" y="22481"/>
                      <a:pt x="180937" y="26347"/>
                      <a:pt x="185551" y="30961"/>
                    </a:cubicBezTo>
                    <a:cubicBezTo>
                      <a:pt x="187575" y="32985"/>
                      <a:pt x="190314" y="34136"/>
                      <a:pt x="192695" y="35723"/>
                    </a:cubicBezTo>
                    <a:cubicBezTo>
                      <a:pt x="211144" y="31111"/>
                      <a:pt x="194085" y="37111"/>
                      <a:pt x="209364" y="26198"/>
                    </a:cubicBezTo>
                    <a:cubicBezTo>
                      <a:pt x="212253" y="24135"/>
                      <a:pt x="215879" y="23317"/>
                      <a:pt x="218889" y="21436"/>
                    </a:cubicBezTo>
                    <a:cubicBezTo>
                      <a:pt x="243629" y="5974"/>
                      <a:pt x="213795" y="21602"/>
                      <a:pt x="237939" y="9529"/>
                    </a:cubicBezTo>
                    <a:cubicBezTo>
                      <a:pt x="246260" y="-7114"/>
                      <a:pt x="239720" y="353"/>
                      <a:pt x="247464" y="14292"/>
                    </a:cubicBezTo>
                    <a:cubicBezTo>
                      <a:pt x="249099" y="17236"/>
                      <a:pt x="251949" y="19369"/>
                      <a:pt x="254607" y="21436"/>
                    </a:cubicBezTo>
                    <a:cubicBezTo>
                      <a:pt x="259125" y="24950"/>
                      <a:pt x="268895" y="30961"/>
                      <a:pt x="268895" y="30961"/>
                    </a:cubicBezTo>
                    <a:cubicBezTo>
                      <a:pt x="273657" y="30167"/>
                      <a:pt x="279165" y="31257"/>
                      <a:pt x="283182" y="28579"/>
                    </a:cubicBezTo>
                    <a:cubicBezTo>
                      <a:pt x="301639" y="16274"/>
                      <a:pt x="279027" y="13849"/>
                      <a:pt x="299851" y="19054"/>
                    </a:cubicBezTo>
                    <a:cubicBezTo>
                      <a:pt x="305408" y="35723"/>
                      <a:pt x="299851" y="34930"/>
                      <a:pt x="311757" y="30961"/>
                    </a:cubicBezTo>
                    <a:cubicBezTo>
                      <a:pt x="328596" y="19734"/>
                      <a:pt x="308319" y="34398"/>
                      <a:pt x="326045" y="16673"/>
                    </a:cubicBezTo>
                    <a:cubicBezTo>
                      <a:pt x="328069" y="14649"/>
                      <a:pt x="330808" y="13498"/>
                      <a:pt x="333189" y="11911"/>
                    </a:cubicBezTo>
                    <a:cubicBezTo>
                      <a:pt x="352480" y="15769"/>
                      <a:pt x="341253" y="13012"/>
                      <a:pt x="366526" y="21436"/>
                    </a:cubicBezTo>
                    <a:lnTo>
                      <a:pt x="373670" y="23817"/>
                    </a:lnTo>
                    <a:cubicBezTo>
                      <a:pt x="378432" y="23023"/>
                      <a:pt x="383377" y="22963"/>
                      <a:pt x="387957" y="21436"/>
                    </a:cubicBezTo>
                    <a:cubicBezTo>
                      <a:pt x="390672" y="20531"/>
                      <a:pt x="392239" y="16673"/>
                      <a:pt x="395101" y="16673"/>
                    </a:cubicBezTo>
                    <a:cubicBezTo>
                      <a:pt x="398651" y="16673"/>
                      <a:pt x="401451" y="19848"/>
                      <a:pt x="404626" y="21436"/>
                    </a:cubicBezTo>
                    <a:cubicBezTo>
                      <a:pt x="405549" y="22974"/>
                      <a:pt x="414285" y="39715"/>
                      <a:pt x="418914" y="40486"/>
                    </a:cubicBezTo>
                    <a:cubicBezTo>
                      <a:pt x="426004" y="41668"/>
                      <a:pt x="433201" y="38898"/>
                      <a:pt x="440345" y="38104"/>
                    </a:cubicBezTo>
                    <a:cubicBezTo>
                      <a:pt x="457142" y="21307"/>
                      <a:pt x="448608" y="26829"/>
                      <a:pt x="464157" y="19054"/>
                    </a:cubicBezTo>
                    <a:cubicBezTo>
                      <a:pt x="472095" y="19848"/>
                      <a:pt x="480197" y="19642"/>
                      <a:pt x="487970" y="21436"/>
                    </a:cubicBezTo>
                    <a:cubicBezTo>
                      <a:pt x="490759" y="22080"/>
                      <a:pt x="492483" y="25071"/>
                      <a:pt x="495114" y="26198"/>
                    </a:cubicBezTo>
                    <a:cubicBezTo>
                      <a:pt x="498122" y="27487"/>
                      <a:pt x="501464" y="27785"/>
                      <a:pt x="504639" y="28579"/>
                    </a:cubicBezTo>
                    <a:cubicBezTo>
                      <a:pt x="533774" y="26498"/>
                      <a:pt x="532384" y="33912"/>
                      <a:pt x="545120" y="19054"/>
                    </a:cubicBezTo>
                    <a:cubicBezTo>
                      <a:pt x="547703" y="16041"/>
                      <a:pt x="549883" y="12704"/>
                      <a:pt x="552264" y="9529"/>
                    </a:cubicBezTo>
                    <a:cubicBezTo>
                      <a:pt x="556170" y="9884"/>
                      <a:pt x="579488" y="10652"/>
                      <a:pt x="587982" y="14292"/>
                    </a:cubicBezTo>
                    <a:cubicBezTo>
                      <a:pt x="590613" y="15419"/>
                      <a:pt x="592299" y="18608"/>
                      <a:pt x="595126" y="19054"/>
                    </a:cubicBezTo>
                    <a:cubicBezTo>
                      <a:pt x="607695" y="21039"/>
                      <a:pt x="620526" y="20642"/>
                      <a:pt x="633226" y="21436"/>
                    </a:cubicBezTo>
                    <a:cubicBezTo>
                      <a:pt x="636401" y="22230"/>
                      <a:pt x="639604" y="22918"/>
                      <a:pt x="642751" y="23817"/>
                    </a:cubicBezTo>
                    <a:cubicBezTo>
                      <a:pt x="645165" y="24507"/>
                      <a:pt x="647473" y="25538"/>
                      <a:pt x="649895" y="26198"/>
                    </a:cubicBezTo>
                    <a:cubicBezTo>
                      <a:pt x="656210" y="27920"/>
                      <a:pt x="668945" y="30961"/>
                      <a:pt x="668945" y="30961"/>
                    </a:cubicBezTo>
                    <a:cubicBezTo>
                      <a:pt x="685955" y="42301"/>
                      <a:pt x="681843" y="34933"/>
                      <a:pt x="685614" y="50011"/>
                    </a:cubicBezTo>
                    <a:cubicBezTo>
                      <a:pt x="706078" y="45917"/>
                      <a:pt x="697927" y="47849"/>
                      <a:pt x="678470" y="50011"/>
                    </a:cubicBezTo>
                    <a:cubicBezTo>
                      <a:pt x="644115" y="53829"/>
                      <a:pt x="665998" y="50502"/>
                      <a:pt x="640370" y="54773"/>
                    </a:cubicBezTo>
                    <a:cubicBezTo>
                      <a:pt x="622491" y="50800"/>
                      <a:pt x="620517" y="55548"/>
                      <a:pt x="614176" y="42867"/>
                    </a:cubicBezTo>
                    <a:cubicBezTo>
                      <a:pt x="613053" y="40622"/>
                      <a:pt x="612589" y="38104"/>
                      <a:pt x="611795" y="35723"/>
                    </a:cubicBezTo>
                    <a:cubicBezTo>
                      <a:pt x="609414" y="36517"/>
                      <a:pt x="606896" y="36981"/>
                      <a:pt x="604651" y="38104"/>
                    </a:cubicBezTo>
                    <a:cubicBezTo>
                      <a:pt x="602091" y="39384"/>
                      <a:pt x="599992" y="41447"/>
                      <a:pt x="597507" y="42867"/>
                    </a:cubicBezTo>
                    <a:cubicBezTo>
                      <a:pt x="594425" y="44628"/>
                      <a:pt x="591157" y="46042"/>
                      <a:pt x="587982" y="47629"/>
                    </a:cubicBezTo>
                    <a:cubicBezTo>
                      <a:pt x="563895" y="71718"/>
                      <a:pt x="580736" y="64216"/>
                      <a:pt x="568932" y="54773"/>
                    </a:cubicBezTo>
                    <a:cubicBezTo>
                      <a:pt x="566972" y="53205"/>
                      <a:pt x="564170" y="53186"/>
                      <a:pt x="561789" y="52392"/>
                    </a:cubicBezTo>
                    <a:cubicBezTo>
                      <a:pt x="557026" y="53186"/>
                      <a:pt x="551913" y="52812"/>
                      <a:pt x="547501" y="54773"/>
                    </a:cubicBezTo>
                    <a:cubicBezTo>
                      <a:pt x="544424" y="56141"/>
                      <a:pt x="543159" y="60049"/>
                      <a:pt x="540357" y="61917"/>
                    </a:cubicBezTo>
                    <a:cubicBezTo>
                      <a:pt x="538269" y="63309"/>
                      <a:pt x="535595" y="63504"/>
                      <a:pt x="533214" y="64298"/>
                    </a:cubicBezTo>
                    <a:cubicBezTo>
                      <a:pt x="530833" y="65886"/>
                      <a:pt x="528630" y="67781"/>
                      <a:pt x="526070" y="69061"/>
                    </a:cubicBezTo>
                    <a:cubicBezTo>
                      <a:pt x="520209" y="71991"/>
                      <a:pt x="510124" y="72909"/>
                      <a:pt x="504639" y="73823"/>
                    </a:cubicBezTo>
                    <a:cubicBezTo>
                      <a:pt x="496400" y="71077"/>
                      <a:pt x="497040" y="72915"/>
                      <a:pt x="492732" y="64298"/>
                    </a:cubicBezTo>
                    <a:cubicBezTo>
                      <a:pt x="491609" y="62053"/>
                      <a:pt x="492126" y="58929"/>
                      <a:pt x="490351" y="57154"/>
                    </a:cubicBezTo>
                    <a:cubicBezTo>
                      <a:pt x="488576" y="55379"/>
                      <a:pt x="485588" y="55567"/>
                      <a:pt x="483207" y="54773"/>
                    </a:cubicBezTo>
                    <a:cubicBezTo>
                      <a:pt x="479238" y="55567"/>
                      <a:pt x="474715" y="54981"/>
                      <a:pt x="471301" y="57154"/>
                    </a:cubicBezTo>
                    <a:cubicBezTo>
                      <a:pt x="465619" y="60770"/>
                      <a:pt x="463404" y="69312"/>
                      <a:pt x="457014" y="71442"/>
                    </a:cubicBezTo>
                    <a:cubicBezTo>
                      <a:pt x="454633" y="72236"/>
                      <a:pt x="452155" y="72784"/>
                      <a:pt x="449870" y="73823"/>
                    </a:cubicBezTo>
                    <a:cubicBezTo>
                      <a:pt x="443407" y="76761"/>
                      <a:pt x="437555" y="81103"/>
                      <a:pt x="430820" y="83348"/>
                    </a:cubicBezTo>
                    <a:cubicBezTo>
                      <a:pt x="420571" y="86764"/>
                      <a:pt x="426111" y="85120"/>
                      <a:pt x="414151" y="88111"/>
                    </a:cubicBezTo>
                    <a:cubicBezTo>
                      <a:pt x="411770" y="89698"/>
                      <a:pt x="409869" y="92873"/>
                      <a:pt x="407007" y="92873"/>
                    </a:cubicBezTo>
                    <a:cubicBezTo>
                      <a:pt x="394817" y="92873"/>
                      <a:pt x="403216" y="83365"/>
                      <a:pt x="397482" y="78586"/>
                    </a:cubicBezTo>
                    <a:cubicBezTo>
                      <a:pt x="394373" y="75995"/>
                      <a:pt x="389545" y="76998"/>
                      <a:pt x="385576" y="76204"/>
                    </a:cubicBezTo>
                    <a:cubicBezTo>
                      <a:pt x="376951" y="70455"/>
                      <a:pt x="376977" y="68120"/>
                      <a:pt x="364145" y="73823"/>
                    </a:cubicBezTo>
                    <a:cubicBezTo>
                      <a:pt x="361068" y="75191"/>
                      <a:pt x="360258" y="80110"/>
                      <a:pt x="357001" y="80967"/>
                    </a:cubicBezTo>
                    <a:cubicBezTo>
                      <a:pt x="344624" y="84224"/>
                      <a:pt x="331592" y="84074"/>
                      <a:pt x="318901" y="85729"/>
                    </a:cubicBezTo>
                    <a:cubicBezTo>
                      <a:pt x="313335" y="86455"/>
                      <a:pt x="307788" y="87317"/>
                      <a:pt x="302232" y="88111"/>
                    </a:cubicBezTo>
                    <a:cubicBezTo>
                      <a:pt x="299057" y="87317"/>
                      <a:pt x="295021" y="88043"/>
                      <a:pt x="292707" y="85729"/>
                    </a:cubicBezTo>
                    <a:cubicBezTo>
                      <a:pt x="288621" y="81643"/>
                      <a:pt x="292031" y="73147"/>
                      <a:pt x="287945" y="69061"/>
                    </a:cubicBezTo>
                    <a:cubicBezTo>
                      <a:pt x="286170" y="67286"/>
                      <a:pt x="283182" y="67473"/>
                      <a:pt x="280801" y="66679"/>
                    </a:cubicBezTo>
                    <a:cubicBezTo>
                      <a:pt x="274451" y="67473"/>
                      <a:pt x="267765" y="66874"/>
                      <a:pt x="261751" y="69061"/>
                    </a:cubicBezTo>
                    <a:cubicBezTo>
                      <a:pt x="258586" y="70212"/>
                      <a:pt x="257194" y="74048"/>
                      <a:pt x="254607" y="76204"/>
                    </a:cubicBezTo>
                    <a:cubicBezTo>
                      <a:pt x="252409" y="78036"/>
                      <a:pt x="249662" y="79135"/>
                      <a:pt x="247464" y="80967"/>
                    </a:cubicBezTo>
                    <a:cubicBezTo>
                      <a:pt x="244877" y="83123"/>
                      <a:pt x="243161" y="86303"/>
                      <a:pt x="240320" y="88111"/>
                    </a:cubicBezTo>
                    <a:cubicBezTo>
                      <a:pt x="234330" y="91923"/>
                      <a:pt x="221270" y="97636"/>
                      <a:pt x="221270" y="97636"/>
                    </a:cubicBezTo>
                    <a:cubicBezTo>
                      <a:pt x="218095" y="96842"/>
                      <a:pt x="214753" y="96543"/>
                      <a:pt x="211745" y="95254"/>
                    </a:cubicBezTo>
                    <a:cubicBezTo>
                      <a:pt x="205941" y="92767"/>
                      <a:pt x="201750" y="87641"/>
                      <a:pt x="197457" y="83348"/>
                    </a:cubicBezTo>
                    <a:cubicBezTo>
                      <a:pt x="151618" y="85531"/>
                      <a:pt x="143284" y="87515"/>
                      <a:pt x="97445" y="83348"/>
                    </a:cubicBezTo>
                    <a:cubicBezTo>
                      <a:pt x="87828" y="82474"/>
                      <a:pt x="78420" y="80018"/>
                      <a:pt x="68870" y="78586"/>
                    </a:cubicBezTo>
                    <a:cubicBezTo>
                      <a:pt x="62541" y="77637"/>
                      <a:pt x="56170" y="76998"/>
                      <a:pt x="49820" y="76204"/>
                    </a:cubicBezTo>
                    <a:cubicBezTo>
                      <a:pt x="47805" y="74189"/>
                      <a:pt x="39398" y="64851"/>
                      <a:pt x="35532" y="64298"/>
                    </a:cubicBezTo>
                    <a:cubicBezTo>
                      <a:pt x="32292" y="63835"/>
                      <a:pt x="29207" y="65993"/>
                      <a:pt x="26007" y="66679"/>
                    </a:cubicBezTo>
                    <a:cubicBezTo>
                      <a:pt x="18092" y="68375"/>
                      <a:pt x="2195" y="71442"/>
                      <a:pt x="2195" y="71442"/>
                    </a:cubicBezTo>
                    <a:cubicBezTo>
                      <a:pt x="-2923" y="61207"/>
                      <a:pt x="2195" y="30167"/>
                      <a:pt x="4576" y="21436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 l="-43000" t="-60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56B5397-6C07-4BCB-8106-46D799FA5C66}"/>
                  </a:ext>
                </a:extLst>
              </p:cNvPr>
              <p:cNvSpPr/>
              <p:nvPr/>
            </p:nvSpPr>
            <p:spPr>
              <a:xfrm rot="10800000">
                <a:off x="3809509" y="664365"/>
                <a:ext cx="697545" cy="97636"/>
              </a:xfrm>
              <a:custGeom>
                <a:avLst/>
                <a:gdLst>
                  <a:gd name="connsiteX0" fmla="*/ 4576 w 697547"/>
                  <a:gd name="connsiteY0" fmla="*/ 21436 h 97636"/>
                  <a:gd name="connsiteX1" fmla="*/ 16482 w 697547"/>
                  <a:gd name="connsiteY1" fmla="*/ 19054 h 97636"/>
                  <a:gd name="connsiteX2" fmla="*/ 23626 w 697547"/>
                  <a:gd name="connsiteY2" fmla="*/ 14292 h 97636"/>
                  <a:gd name="connsiteX3" fmla="*/ 35532 w 697547"/>
                  <a:gd name="connsiteY3" fmla="*/ 16673 h 97636"/>
                  <a:gd name="connsiteX4" fmla="*/ 37914 w 697547"/>
                  <a:gd name="connsiteY4" fmla="*/ 30961 h 97636"/>
                  <a:gd name="connsiteX5" fmla="*/ 66489 w 697547"/>
                  <a:gd name="connsiteY5" fmla="*/ 35723 h 97636"/>
                  <a:gd name="connsiteX6" fmla="*/ 71251 w 697547"/>
                  <a:gd name="connsiteY6" fmla="*/ 28579 h 97636"/>
                  <a:gd name="connsiteX7" fmla="*/ 78395 w 697547"/>
                  <a:gd name="connsiteY7" fmla="*/ 26198 h 97636"/>
                  <a:gd name="connsiteX8" fmla="*/ 111732 w 697547"/>
                  <a:gd name="connsiteY8" fmla="*/ 23817 h 97636"/>
                  <a:gd name="connsiteX9" fmla="*/ 118876 w 697547"/>
                  <a:gd name="connsiteY9" fmla="*/ 28579 h 97636"/>
                  <a:gd name="connsiteX10" fmla="*/ 130782 w 697547"/>
                  <a:gd name="connsiteY10" fmla="*/ 14292 h 97636"/>
                  <a:gd name="connsiteX11" fmla="*/ 137926 w 697547"/>
                  <a:gd name="connsiteY11" fmla="*/ 21436 h 97636"/>
                  <a:gd name="connsiteX12" fmla="*/ 142689 w 697547"/>
                  <a:gd name="connsiteY12" fmla="*/ 30961 h 97636"/>
                  <a:gd name="connsiteX13" fmla="*/ 149832 w 697547"/>
                  <a:gd name="connsiteY13" fmla="*/ 35723 h 97636"/>
                  <a:gd name="connsiteX14" fmla="*/ 156976 w 697547"/>
                  <a:gd name="connsiteY14" fmla="*/ 33342 h 97636"/>
                  <a:gd name="connsiteX15" fmla="*/ 171264 w 697547"/>
                  <a:gd name="connsiteY15" fmla="*/ 21436 h 97636"/>
                  <a:gd name="connsiteX16" fmla="*/ 178407 w 697547"/>
                  <a:gd name="connsiteY16" fmla="*/ 16673 h 97636"/>
                  <a:gd name="connsiteX17" fmla="*/ 185551 w 697547"/>
                  <a:gd name="connsiteY17" fmla="*/ 30961 h 97636"/>
                  <a:gd name="connsiteX18" fmla="*/ 192695 w 697547"/>
                  <a:gd name="connsiteY18" fmla="*/ 35723 h 97636"/>
                  <a:gd name="connsiteX19" fmla="*/ 209364 w 697547"/>
                  <a:gd name="connsiteY19" fmla="*/ 26198 h 97636"/>
                  <a:gd name="connsiteX20" fmla="*/ 218889 w 697547"/>
                  <a:gd name="connsiteY20" fmla="*/ 21436 h 97636"/>
                  <a:gd name="connsiteX21" fmla="*/ 237939 w 697547"/>
                  <a:gd name="connsiteY21" fmla="*/ 9529 h 97636"/>
                  <a:gd name="connsiteX22" fmla="*/ 247464 w 697547"/>
                  <a:gd name="connsiteY22" fmla="*/ 14292 h 97636"/>
                  <a:gd name="connsiteX23" fmla="*/ 254607 w 697547"/>
                  <a:gd name="connsiteY23" fmla="*/ 21436 h 97636"/>
                  <a:gd name="connsiteX24" fmla="*/ 268895 w 697547"/>
                  <a:gd name="connsiteY24" fmla="*/ 30961 h 97636"/>
                  <a:gd name="connsiteX25" fmla="*/ 283182 w 697547"/>
                  <a:gd name="connsiteY25" fmla="*/ 28579 h 97636"/>
                  <a:gd name="connsiteX26" fmla="*/ 299851 w 697547"/>
                  <a:gd name="connsiteY26" fmla="*/ 19054 h 97636"/>
                  <a:gd name="connsiteX27" fmla="*/ 311757 w 697547"/>
                  <a:gd name="connsiteY27" fmla="*/ 30961 h 97636"/>
                  <a:gd name="connsiteX28" fmla="*/ 326045 w 697547"/>
                  <a:gd name="connsiteY28" fmla="*/ 16673 h 97636"/>
                  <a:gd name="connsiteX29" fmla="*/ 333189 w 697547"/>
                  <a:gd name="connsiteY29" fmla="*/ 11911 h 97636"/>
                  <a:gd name="connsiteX30" fmla="*/ 366526 w 697547"/>
                  <a:gd name="connsiteY30" fmla="*/ 21436 h 97636"/>
                  <a:gd name="connsiteX31" fmla="*/ 373670 w 697547"/>
                  <a:gd name="connsiteY31" fmla="*/ 23817 h 97636"/>
                  <a:gd name="connsiteX32" fmla="*/ 387957 w 697547"/>
                  <a:gd name="connsiteY32" fmla="*/ 21436 h 97636"/>
                  <a:gd name="connsiteX33" fmla="*/ 395101 w 697547"/>
                  <a:gd name="connsiteY33" fmla="*/ 16673 h 97636"/>
                  <a:gd name="connsiteX34" fmla="*/ 404626 w 697547"/>
                  <a:gd name="connsiteY34" fmla="*/ 21436 h 97636"/>
                  <a:gd name="connsiteX35" fmla="*/ 418914 w 697547"/>
                  <a:gd name="connsiteY35" fmla="*/ 40486 h 97636"/>
                  <a:gd name="connsiteX36" fmla="*/ 440345 w 697547"/>
                  <a:gd name="connsiteY36" fmla="*/ 38104 h 97636"/>
                  <a:gd name="connsiteX37" fmla="*/ 464157 w 697547"/>
                  <a:gd name="connsiteY37" fmla="*/ 19054 h 97636"/>
                  <a:gd name="connsiteX38" fmla="*/ 487970 w 697547"/>
                  <a:gd name="connsiteY38" fmla="*/ 21436 h 97636"/>
                  <a:gd name="connsiteX39" fmla="*/ 495114 w 697547"/>
                  <a:gd name="connsiteY39" fmla="*/ 26198 h 97636"/>
                  <a:gd name="connsiteX40" fmla="*/ 504639 w 697547"/>
                  <a:gd name="connsiteY40" fmla="*/ 28579 h 97636"/>
                  <a:gd name="connsiteX41" fmla="*/ 545120 w 697547"/>
                  <a:gd name="connsiteY41" fmla="*/ 19054 h 97636"/>
                  <a:gd name="connsiteX42" fmla="*/ 552264 w 697547"/>
                  <a:gd name="connsiteY42" fmla="*/ 9529 h 97636"/>
                  <a:gd name="connsiteX43" fmla="*/ 587982 w 697547"/>
                  <a:gd name="connsiteY43" fmla="*/ 14292 h 97636"/>
                  <a:gd name="connsiteX44" fmla="*/ 595126 w 697547"/>
                  <a:gd name="connsiteY44" fmla="*/ 19054 h 97636"/>
                  <a:gd name="connsiteX45" fmla="*/ 633226 w 697547"/>
                  <a:gd name="connsiteY45" fmla="*/ 21436 h 97636"/>
                  <a:gd name="connsiteX46" fmla="*/ 642751 w 697547"/>
                  <a:gd name="connsiteY46" fmla="*/ 23817 h 97636"/>
                  <a:gd name="connsiteX47" fmla="*/ 649895 w 697547"/>
                  <a:gd name="connsiteY47" fmla="*/ 26198 h 97636"/>
                  <a:gd name="connsiteX48" fmla="*/ 668945 w 697547"/>
                  <a:gd name="connsiteY48" fmla="*/ 30961 h 97636"/>
                  <a:gd name="connsiteX49" fmla="*/ 685614 w 697547"/>
                  <a:gd name="connsiteY49" fmla="*/ 50011 h 97636"/>
                  <a:gd name="connsiteX50" fmla="*/ 678470 w 697547"/>
                  <a:gd name="connsiteY50" fmla="*/ 50011 h 97636"/>
                  <a:gd name="connsiteX51" fmla="*/ 640370 w 697547"/>
                  <a:gd name="connsiteY51" fmla="*/ 54773 h 97636"/>
                  <a:gd name="connsiteX52" fmla="*/ 614176 w 697547"/>
                  <a:gd name="connsiteY52" fmla="*/ 42867 h 97636"/>
                  <a:gd name="connsiteX53" fmla="*/ 611795 w 697547"/>
                  <a:gd name="connsiteY53" fmla="*/ 35723 h 97636"/>
                  <a:gd name="connsiteX54" fmla="*/ 604651 w 697547"/>
                  <a:gd name="connsiteY54" fmla="*/ 38104 h 97636"/>
                  <a:gd name="connsiteX55" fmla="*/ 597507 w 697547"/>
                  <a:gd name="connsiteY55" fmla="*/ 42867 h 97636"/>
                  <a:gd name="connsiteX56" fmla="*/ 587982 w 697547"/>
                  <a:gd name="connsiteY56" fmla="*/ 47629 h 97636"/>
                  <a:gd name="connsiteX57" fmla="*/ 568932 w 697547"/>
                  <a:gd name="connsiteY57" fmla="*/ 54773 h 97636"/>
                  <a:gd name="connsiteX58" fmla="*/ 561789 w 697547"/>
                  <a:gd name="connsiteY58" fmla="*/ 52392 h 97636"/>
                  <a:gd name="connsiteX59" fmla="*/ 547501 w 697547"/>
                  <a:gd name="connsiteY59" fmla="*/ 54773 h 97636"/>
                  <a:gd name="connsiteX60" fmla="*/ 540357 w 697547"/>
                  <a:gd name="connsiteY60" fmla="*/ 61917 h 97636"/>
                  <a:gd name="connsiteX61" fmla="*/ 533214 w 697547"/>
                  <a:gd name="connsiteY61" fmla="*/ 64298 h 97636"/>
                  <a:gd name="connsiteX62" fmla="*/ 526070 w 697547"/>
                  <a:gd name="connsiteY62" fmla="*/ 69061 h 97636"/>
                  <a:gd name="connsiteX63" fmla="*/ 504639 w 697547"/>
                  <a:gd name="connsiteY63" fmla="*/ 73823 h 97636"/>
                  <a:gd name="connsiteX64" fmla="*/ 492732 w 697547"/>
                  <a:gd name="connsiteY64" fmla="*/ 64298 h 97636"/>
                  <a:gd name="connsiteX65" fmla="*/ 490351 w 697547"/>
                  <a:gd name="connsiteY65" fmla="*/ 57154 h 97636"/>
                  <a:gd name="connsiteX66" fmla="*/ 483207 w 697547"/>
                  <a:gd name="connsiteY66" fmla="*/ 54773 h 97636"/>
                  <a:gd name="connsiteX67" fmla="*/ 471301 w 697547"/>
                  <a:gd name="connsiteY67" fmla="*/ 57154 h 97636"/>
                  <a:gd name="connsiteX68" fmla="*/ 457014 w 697547"/>
                  <a:gd name="connsiteY68" fmla="*/ 71442 h 97636"/>
                  <a:gd name="connsiteX69" fmla="*/ 449870 w 697547"/>
                  <a:gd name="connsiteY69" fmla="*/ 73823 h 97636"/>
                  <a:gd name="connsiteX70" fmla="*/ 430820 w 697547"/>
                  <a:gd name="connsiteY70" fmla="*/ 83348 h 97636"/>
                  <a:gd name="connsiteX71" fmla="*/ 414151 w 697547"/>
                  <a:gd name="connsiteY71" fmla="*/ 88111 h 97636"/>
                  <a:gd name="connsiteX72" fmla="*/ 407007 w 697547"/>
                  <a:gd name="connsiteY72" fmla="*/ 92873 h 97636"/>
                  <a:gd name="connsiteX73" fmla="*/ 397482 w 697547"/>
                  <a:gd name="connsiteY73" fmla="*/ 78586 h 97636"/>
                  <a:gd name="connsiteX74" fmla="*/ 385576 w 697547"/>
                  <a:gd name="connsiteY74" fmla="*/ 76204 h 97636"/>
                  <a:gd name="connsiteX75" fmla="*/ 364145 w 697547"/>
                  <a:gd name="connsiteY75" fmla="*/ 73823 h 97636"/>
                  <a:gd name="connsiteX76" fmla="*/ 357001 w 697547"/>
                  <a:gd name="connsiteY76" fmla="*/ 80967 h 97636"/>
                  <a:gd name="connsiteX77" fmla="*/ 318901 w 697547"/>
                  <a:gd name="connsiteY77" fmla="*/ 85729 h 97636"/>
                  <a:gd name="connsiteX78" fmla="*/ 302232 w 697547"/>
                  <a:gd name="connsiteY78" fmla="*/ 88111 h 97636"/>
                  <a:gd name="connsiteX79" fmla="*/ 292707 w 697547"/>
                  <a:gd name="connsiteY79" fmla="*/ 85729 h 97636"/>
                  <a:gd name="connsiteX80" fmla="*/ 287945 w 697547"/>
                  <a:gd name="connsiteY80" fmla="*/ 69061 h 97636"/>
                  <a:gd name="connsiteX81" fmla="*/ 280801 w 697547"/>
                  <a:gd name="connsiteY81" fmla="*/ 66679 h 97636"/>
                  <a:gd name="connsiteX82" fmla="*/ 261751 w 697547"/>
                  <a:gd name="connsiteY82" fmla="*/ 69061 h 97636"/>
                  <a:gd name="connsiteX83" fmla="*/ 254607 w 697547"/>
                  <a:gd name="connsiteY83" fmla="*/ 76204 h 97636"/>
                  <a:gd name="connsiteX84" fmla="*/ 247464 w 697547"/>
                  <a:gd name="connsiteY84" fmla="*/ 80967 h 97636"/>
                  <a:gd name="connsiteX85" fmla="*/ 240320 w 697547"/>
                  <a:gd name="connsiteY85" fmla="*/ 88111 h 97636"/>
                  <a:gd name="connsiteX86" fmla="*/ 221270 w 697547"/>
                  <a:gd name="connsiteY86" fmla="*/ 97636 h 97636"/>
                  <a:gd name="connsiteX87" fmla="*/ 211745 w 697547"/>
                  <a:gd name="connsiteY87" fmla="*/ 95254 h 97636"/>
                  <a:gd name="connsiteX88" fmla="*/ 197457 w 697547"/>
                  <a:gd name="connsiteY88" fmla="*/ 83348 h 97636"/>
                  <a:gd name="connsiteX89" fmla="*/ 97445 w 697547"/>
                  <a:gd name="connsiteY89" fmla="*/ 83348 h 97636"/>
                  <a:gd name="connsiteX90" fmla="*/ 68870 w 697547"/>
                  <a:gd name="connsiteY90" fmla="*/ 78586 h 97636"/>
                  <a:gd name="connsiteX91" fmla="*/ 49820 w 697547"/>
                  <a:gd name="connsiteY91" fmla="*/ 76204 h 97636"/>
                  <a:gd name="connsiteX92" fmla="*/ 35532 w 697547"/>
                  <a:gd name="connsiteY92" fmla="*/ 64298 h 97636"/>
                  <a:gd name="connsiteX93" fmla="*/ 26007 w 697547"/>
                  <a:gd name="connsiteY93" fmla="*/ 66679 h 97636"/>
                  <a:gd name="connsiteX94" fmla="*/ 2195 w 697547"/>
                  <a:gd name="connsiteY94" fmla="*/ 71442 h 97636"/>
                  <a:gd name="connsiteX95" fmla="*/ 4576 w 697547"/>
                  <a:gd name="connsiteY95" fmla="*/ 21436 h 9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697547" h="97636">
                    <a:moveTo>
                      <a:pt x="4576" y="21436"/>
                    </a:moveTo>
                    <a:cubicBezTo>
                      <a:pt x="6957" y="12705"/>
                      <a:pt x="12692" y="20475"/>
                      <a:pt x="16482" y="19054"/>
                    </a:cubicBezTo>
                    <a:cubicBezTo>
                      <a:pt x="19162" y="18049"/>
                      <a:pt x="20786" y="14647"/>
                      <a:pt x="23626" y="14292"/>
                    </a:cubicBezTo>
                    <a:cubicBezTo>
                      <a:pt x="27642" y="13790"/>
                      <a:pt x="31563" y="15879"/>
                      <a:pt x="35532" y="16673"/>
                    </a:cubicBezTo>
                    <a:cubicBezTo>
                      <a:pt x="36326" y="21436"/>
                      <a:pt x="35953" y="26549"/>
                      <a:pt x="37914" y="30961"/>
                    </a:cubicBezTo>
                    <a:cubicBezTo>
                      <a:pt x="43667" y="43906"/>
                      <a:pt x="55527" y="36941"/>
                      <a:pt x="66489" y="35723"/>
                    </a:cubicBezTo>
                    <a:cubicBezTo>
                      <a:pt x="68076" y="33342"/>
                      <a:pt x="69016" y="30367"/>
                      <a:pt x="71251" y="28579"/>
                    </a:cubicBezTo>
                    <a:cubicBezTo>
                      <a:pt x="73211" y="27011"/>
                      <a:pt x="75902" y="26491"/>
                      <a:pt x="78395" y="26198"/>
                    </a:cubicBezTo>
                    <a:cubicBezTo>
                      <a:pt x="89459" y="24896"/>
                      <a:pt x="100620" y="24611"/>
                      <a:pt x="111732" y="23817"/>
                    </a:cubicBezTo>
                    <a:cubicBezTo>
                      <a:pt x="114113" y="25404"/>
                      <a:pt x="116043" y="28984"/>
                      <a:pt x="118876" y="28579"/>
                    </a:cubicBezTo>
                    <a:cubicBezTo>
                      <a:pt x="127959" y="27282"/>
                      <a:pt x="128696" y="20551"/>
                      <a:pt x="130782" y="14292"/>
                    </a:cubicBezTo>
                    <a:cubicBezTo>
                      <a:pt x="133163" y="16673"/>
                      <a:pt x="135968" y="18696"/>
                      <a:pt x="137926" y="21436"/>
                    </a:cubicBezTo>
                    <a:cubicBezTo>
                      <a:pt x="139989" y="24325"/>
                      <a:pt x="140416" y="28234"/>
                      <a:pt x="142689" y="30961"/>
                    </a:cubicBezTo>
                    <a:cubicBezTo>
                      <a:pt x="144521" y="33159"/>
                      <a:pt x="147451" y="34136"/>
                      <a:pt x="149832" y="35723"/>
                    </a:cubicBezTo>
                    <a:cubicBezTo>
                      <a:pt x="152213" y="34929"/>
                      <a:pt x="154731" y="34465"/>
                      <a:pt x="156976" y="33342"/>
                    </a:cubicBezTo>
                    <a:cubicBezTo>
                      <a:pt x="165840" y="28910"/>
                      <a:pt x="163369" y="28015"/>
                      <a:pt x="171264" y="21436"/>
                    </a:cubicBezTo>
                    <a:cubicBezTo>
                      <a:pt x="173462" y="19604"/>
                      <a:pt x="176026" y="18261"/>
                      <a:pt x="178407" y="16673"/>
                    </a:cubicBezTo>
                    <a:cubicBezTo>
                      <a:pt x="180344" y="22481"/>
                      <a:pt x="180937" y="26347"/>
                      <a:pt x="185551" y="30961"/>
                    </a:cubicBezTo>
                    <a:cubicBezTo>
                      <a:pt x="187575" y="32985"/>
                      <a:pt x="190314" y="34136"/>
                      <a:pt x="192695" y="35723"/>
                    </a:cubicBezTo>
                    <a:cubicBezTo>
                      <a:pt x="211144" y="31111"/>
                      <a:pt x="194085" y="37111"/>
                      <a:pt x="209364" y="26198"/>
                    </a:cubicBezTo>
                    <a:cubicBezTo>
                      <a:pt x="212253" y="24135"/>
                      <a:pt x="215879" y="23317"/>
                      <a:pt x="218889" y="21436"/>
                    </a:cubicBezTo>
                    <a:cubicBezTo>
                      <a:pt x="243629" y="5974"/>
                      <a:pt x="213795" y="21602"/>
                      <a:pt x="237939" y="9529"/>
                    </a:cubicBezTo>
                    <a:cubicBezTo>
                      <a:pt x="246260" y="-7114"/>
                      <a:pt x="239720" y="353"/>
                      <a:pt x="247464" y="14292"/>
                    </a:cubicBezTo>
                    <a:cubicBezTo>
                      <a:pt x="249099" y="17236"/>
                      <a:pt x="251949" y="19369"/>
                      <a:pt x="254607" y="21436"/>
                    </a:cubicBezTo>
                    <a:cubicBezTo>
                      <a:pt x="259125" y="24950"/>
                      <a:pt x="268895" y="30961"/>
                      <a:pt x="268895" y="30961"/>
                    </a:cubicBezTo>
                    <a:cubicBezTo>
                      <a:pt x="273657" y="30167"/>
                      <a:pt x="279165" y="31257"/>
                      <a:pt x="283182" y="28579"/>
                    </a:cubicBezTo>
                    <a:cubicBezTo>
                      <a:pt x="301639" y="16274"/>
                      <a:pt x="279027" y="13849"/>
                      <a:pt x="299851" y="19054"/>
                    </a:cubicBezTo>
                    <a:cubicBezTo>
                      <a:pt x="305408" y="35723"/>
                      <a:pt x="299851" y="34930"/>
                      <a:pt x="311757" y="30961"/>
                    </a:cubicBezTo>
                    <a:cubicBezTo>
                      <a:pt x="328596" y="19734"/>
                      <a:pt x="308319" y="34398"/>
                      <a:pt x="326045" y="16673"/>
                    </a:cubicBezTo>
                    <a:cubicBezTo>
                      <a:pt x="328069" y="14649"/>
                      <a:pt x="330808" y="13498"/>
                      <a:pt x="333189" y="11911"/>
                    </a:cubicBezTo>
                    <a:cubicBezTo>
                      <a:pt x="352480" y="15769"/>
                      <a:pt x="341253" y="13012"/>
                      <a:pt x="366526" y="21436"/>
                    </a:cubicBezTo>
                    <a:lnTo>
                      <a:pt x="373670" y="23817"/>
                    </a:lnTo>
                    <a:cubicBezTo>
                      <a:pt x="378432" y="23023"/>
                      <a:pt x="383377" y="22963"/>
                      <a:pt x="387957" y="21436"/>
                    </a:cubicBezTo>
                    <a:cubicBezTo>
                      <a:pt x="390672" y="20531"/>
                      <a:pt x="392239" y="16673"/>
                      <a:pt x="395101" y="16673"/>
                    </a:cubicBezTo>
                    <a:cubicBezTo>
                      <a:pt x="398651" y="16673"/>
                      <a:pt x="401451" y="19848"/>
                      <a:pt x="404626" y="21436"/>
                    </a:cubicBezTo>
                    <a:cubicBezTo>
                      <a:pt x="405549" y="22974"/>
                      <a:pt x="414285" y="39715"/>
                      <a:pt x="418914" y="40486"/>
                    </a:cubicBezTo>
                    <a:cubicBezTo>
                      <a:pt x="426004" y="41668"/>
                      <a:pt x="433201" y="38898"/>
                      <a:pt x="440345" y="38104"/>
                    </a:cubicBezTo>
                    <a:cubicBezTo>
                      <a:pt x="457142" y="21307"/>
                      <a:pt x="448608" y="26829"/>
                      <a:pt x="464157" y="19054"/>
                    </a:cubicBezTo>
                    <a:cubicBezTo>
                      <a:pt x="472095" y="19848"/>
                      <a:pt x="480197" y="19642"/>
                      <a:pt x="487970" y="21436"/>
                    </a:cubicBezTo>
                    <a:cubicBezTo>
                      <a:pt x="490759" y="22080"/>
                      <a:pt x="492483" y="25071"/>
                      <a:pt x="495114" y="26198"/>
                    </a:cubicBezTo>
                    <a:cubicBezTo>
                      <a:pt x="498122" y="27487"/>
                      <a:pt x="501464" y="27785"/>
                      <a:pt x="504639" y="28579"/>
                    </a:cubicBezTo>
                    <a:cubicBezTo>
                      <a:pt x="533774" y="26498"/>
                      <a:pt x="532384" y="33912"/>
                      <a:pt x="545120" y="19054"/>
                    </a:cubicBezTo>
                    <a:cubicBezTo>
                      <a:pt x="547703" y="16041"/>
                      <a:pt x="549883" y="12704"/>
                      <a:pt x="552264" y="9529"/>
                    </a:cubicBezTo>
                    <a:cubicBezTo>
                      <a:pt x="556170" y="9884"/>
                      <a:pt x="579488" y="10652"/>
                      <a:pt x="587982" y="14292"/>
                    </a:cubicBezTo>
                    <a:cubicBezTo>
                      <a:pt x="590613" y="15419"/>
                      <a:pt x="592299" y="18608"/>
                      <a:pt x="595126" y="19054"/>
                    </a:cubicBezTo>
                    <a:cubicBezTo>
                      <a:pt x="607695" y="21039"/>
                      <a:pt x="620526" y="20642"/>
                      <a:pt x="633226" y="21436"/>
                    </a:cubicBezTo>
                    <a:cubicBezTo>
                      <a:pt x="636401" y="22230"/>
                      <a:pt x="639604" y="22918"/>
                      <a:pt x="642751" y="23817"/>
                    </a:cubicBezTo>
                    <a:cubicBezTo>
                      <a:pt x="645165" y="24507"/>
                      <a:pt x="647473" y="25538"/>
                      <a:pt x="649895" y="26198"/>
                    </a:cubicBezTo>
                    <a:cubicBezTo>
                      <a:pt x="656210" y="27920"/>
                      <a:pt x="668945" y="30961"/>
                      <a:pt x="668945" y="30961"/>
                    </a:cubicBezTo>
                    <a:cubicBezTo>
                      <a:pt x="685955" y="42301"/>
                      <a:pt x="681843" y="34933"/>
                      <a:pt x="685614" y="50011"/>
                    </a:cubicBezTo>
                    <a:cubicBezTo>
                      <a:pt x="706078" y="45917"/>
                      <a:pt x="697927" y="47849"/>
                      <a:pt x="678470" y="50011"/>
                    </a:cubicBezTo>
                    <a:cubicBezTo>
                      <a:pt x="644115" y="53829"/>
                      <a:pt x="665998" y="50502"/>
                      <a:pt x="640370" y="54773"/>
                    </a:cubicBezTo>
                    <a:cubicBezTo>
                      <a:pt x="622491" y="50800"/>
                      <a:pt x="620517" y="55548"/>
                      <a:pt x="614176" y="42867"/>
                    </a:cubicBezTo>
                    <a:cubicBezTo>
                      <a:pt x="613053" y="40622"/>
                      <a:pt x="612589" y="38104"/>
                      <a:pt x="611795" y="35723"/>
                    </a:cubicBezTo>
                    <a:cubicBezTo>
                      <a:pt x="609414" y="36517"/>
                      <a:pt x="606896" y="36981"/>
                      <a:pt x="604651" y="38104"/>
                    </a:cubicBezTo>
                    <a:cubicBezTo>
                      <a:pt x="602091" y="39384"/>
                      <a:pt x="599992" y="41447"/>
                      <a:pt x="597507" y="42867"/>
                    </a:cubicBezTo>
                    <a:cubicBezTo>
                      <a:pt x="594425" y="44628"/>
                      <a:pt x="591157" y="46042"/>
                      <a:pt x="587982" y="47629"/>
                    </a:cubicBezTo>
                    <a:cubicBezTo>
                      <a:pt x="563895" y="71718"/>
                      <a:pt x="580736" y="64216"/>
                      <a:pt x="568932" y="54773"/>
                    </a:cubicBezTo>
                    <a:cubicBezTo>
                      <a:pt x="566972" y="53205"/>
                      <a:pt x="564170" y="53186"/>
                      <a:pt x="561789" y="52392"/>
                    </a:cubicBezTo>
                    <a:cubicBezTo>
                      <a:pt x="557026" y="53186"/>
                      <a:pt x="551913" y="52812"/>
                      <a:pt x="547501" y="54773"/>
                    </a:cubicBezTo>
                    <a:cubicBezTo>
                      <a:pt x="544424" y="56141"/>
                      <a:pt x="543159" y="60049"/>
                      <a:pt x="540357" y="61917"/>
                    </a:cubicBezTo>
                    <a:cubicBezTo>
                      <a:pt x="538269" y="63309"/>
                      <a:pt x="535595" y="63504"/>
                      <a:pt x="533214" y="64298"/>
                    </a:cubicBezTo>
                    <a:cubicBezTo>
                      <a:pt x="530833" y="65886"/>
                      <a:pt x="528630" y="67781"/>
                      <a:pt x="526070" y="69061"/>
                    </a:cubicBezTo>
                    <a:cubicBezTo>
                      <a:pt x="520209" y="71991"/>
                      <a:pt x="510124" y="72909"/>
                      <a:pt x="504639" y="73823"/>
                    </a:cubicBezTo>
                    <a:cubicBezTo>
                      <a:pt x="496400" y="71077"/>
                      <a:pt x="497040" y="72915"/>
                      <a:pt x="492732" y="64298"/>
                    </a:cubicBezTo>
                    <a:cubicBezTo>
                      <a:pt x="491609" y="62053"/>
                      <a:pt x="492126" y="58929"/>
                      <a:pt x="490351" y="57154"/>
                    </a:cubicBezTo>
                    <a:cubicBezTo>
                      <a:pt x="488576" y="55379"/>
                      <a:pt x="485588" y="55567"/>
                      <a:pt x="483207" y="54773"/>
                    </a:cubicBezTo>
                    <a:cubicBezTo>
                      <a:pt x="479238" y="55567"/>
                      <a:pt x="474715" y="54981"/>
                      <a:pt x="471301" y="57154"/>
                    </a:cubicBezTo>
                    <a:cubicBezTo>
                      <a:pt x="465619" y="60770"/>
                      <a:pt x="463404" y="69312"/>
                      <a:pt x="457014" y="71442"/>
                    </a:cubicBezTo>
                    <a:cubicBezTo>
                      <a:pt x="454633" y="72236"/>
                      <a:pt x="452155" y="72784"/>
                      <a:pt x="449870" y="73823"/>
                    </a:cubicBezTo>
                    <a:cubicBezTo>
                      <a:pt x="443407" y="76761"/>
                      <a:pt x="437555" y="81103"/>
                      <a:pt x="430820" y="83348"/>
                    </a:cubicBezTo>
                    <a:cubicBezTo>
                      <a:pt x="420571" y="86764"/>
                      <a:pt x="426111" y="85120"/>
                      <a:pt x="414151" y="88111"/>
                    </a:cubicBezTo>
                    <a:cubicBezTo>
                      <a:pt x="411770" y="89698"/>
                      <a:pt x="409869" y="92873"/>
                      <a:pt x="407007" y="92873"/>
                    </a:cubicBezTo>
                    <a:cubicBezTo>
                      <a:pt x="394817" y="92873"/>
                      <a:pt x="403216" y="83365"/>
                      <a:pt x="397482" y="78586"/>
                    </a:cubicBezTo>
                    <a:cubicBezTo>
                      <a:pt x="394373" y="75995"/>
                      <a:pt x="389545" y="76998"/>
                      <a:pt x="385576" y="76204"/>
                    </a:cubicBezTo>
                    <a:cubicBezTo>
                      <a:pt x="376951" y="70455"/>
                      <a:pt x="376977" y="68120"/>
                      <a:pt x="364145" y="73823"/>
                    </a:cubicBezTo>
                    <a:cubicBezTo>
                      <a:pt x="361068" y="75191"/>
                      <a:pt x="360258" y="80110"/>
                      <a:pt x="357001" y="80967"/>
                    </a:cubicBezTo>
                    <a:cubicBezTo>
                      <a:pt x="344624" y="84224"/>
                      <a:pt x="331592" y="84074"/>
                      <a:pt x="318901" y="85729"/>
                    </a:cubicBezTo>
                    <a:cubicBezTo>
                      <a:pt x="313335" y="86455"/>
                      <a:pt x="307788" y="87317"/>
                      <a:pt x="302232" y="88111"/>
                    </a:cubicBezTo>
                    <a:cubicBezTo>
                      <a:pt x="299057" y="87317"/>
                      <a:pt x="295021" y="88043"/>
                      <a:pt x="292707" y="85729"/>
                    </a:cubicBezTo>
                    <a:cubicBezTo>
                      <a:pt x="288621" y="81643"/>
                      <a:pt x="292031" y="73147"/>
                      <a:pt x="287945" y="69061"/>
                    </a:cubicBezTo>
                    <a:cubicBezTo>
                      <a:pt x="286170" y="67286"/>
                      <a:pt x="283182" y="67473"/>
                      <a:pt x="280801" y="66679"/>
                    </a:cubicBezTo>
                    <a:cubicBezTo>
                      <a:pt x="274451" y="67473"/>
                      <a:pt x="267765" y="66874"/>
                      <a:pt x="261751" y="69061"/>
                    </a:cubicBezTo>
                    <a:cubicBezTo>
                      <a:pt x="258586" y="70212"/>
                      <a:pt x="257194" y="74048"/>
                      <a:pt x="254607" y="76204"/>
                    </a:cubicBezTo>
                    <a:cubicBezTo>
                      <a:pt x="252409" y="78036"/>
                      <a:pt x="249662" y="79135"/>
                      <a:pt x="247464" y="80967"/>
                    </a:cubicBezTo>
                    <a:cubicBezTo>
                      <a:pt x="244877" y="83123"/>
                      <a:pt x="243161" y="86303"/>
                      <a:pt x="240320" y="88111"/>
                    </a:cubicBezTo>
                    <a:cubicBezTo>
                      <a:pt x="234330" y="91923"/>
                      <a:pt x="221270" y="97636"/>
                      <a:pt x="221270" y="97636"/>
                    </a:cubicBezTo>
                    <a:cubicBezTo>
                      <a:pt x="218095" y="96842"/>
                      <a:pt x="214753" y="96543"/>
                      <a:pt x="211745" y="95254"/>
                    </a:cubicBezTo>
                    <a:cubicBezTo>
                      <a:pt x="205941" y="92767"/>
                      <a:pt x="201750" y="87641"/>
                      <a:pt x="197457" y="83348"/>
                    </a:cubicBezTo>
                    <a:cubicBezTo>
                      <a:pt x="151618" y="85531"/>
                      <a:pt x="143284" y="87515"/>
                      <a:pt x="97445" y="83348"/>
                    </a:cubicBezTo>
                    <a:cubicBezTo>
                      <a:pt x="87828" y="82474"/>
                      <a:pt x="78420" y="80018"/>
                      <a:pt x="68870" y="78586"/>
                    </a:cubicBezTo>
                    <a:cubicBezTo>
                      <a:pt x="62541" y="77637"/>
                      <a:pt x="56170" y="76998"/>
                      <a:pt x="49820" y="76204"/>
                    </a:cubicBezTo>
                    <a:cubicBezTo>
                      <a:pt x="47805" y="74189"/>
                      <a:pt x="39398" y="64851"/>
                      <a:pt x="35532" y="64298"/>
                    </a:cubicBezTo>
                    <a:cubicBezTo>
                      <a:pt x="32292" y="63835"/>
                      <a:pt x="29207" y="65993"/>
                      <a:pt x="26007" y="66679"/>
                    </a:cubicBezTo>
                    <a:cubicBezTo>
                      <a:pt x="18092" y="68375"/>
                      <a:pt x="2195" y="71442"/>
                      <a:pt x="2195" y="71442"/>
                    </a:cubicBezTo>
                    <a:cubicBezTo>
                      <a:pt x="-2923" y="61207"/>
                      <a:pt x="2195" y="30167"/>
                      <a:pt x="4576" y="21436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 l="-43000" t="-60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1D28E8F-32D1-4277-A3D2-A326E7540465}"/>
                </a:ext>
              </a:extLst>
            </p:cNvPr>
            <p:cNvSpPr/>
            <p:nvPr/>
          </p:nvSpPr>
          <p:spPr>
            <a:xfrm>
              <a:off x="6012674" y="2976393"/>
              <a:ext cx="473938" cy="50355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A0772B6-6A56-49EF-9E53-2CFDA82617EA}"/>
              </a:ext>
            </a:extLst>
          </p:cNvPr>
          <p:cNvGrpSpPr/>
          <p:nvPr/>
        </p:nvGrpSpPr>
        <p:grpSpPr>
          <a:xfrm flipV="1">
            <a:off x="568684" y="2615794"/>
            <a:ext cx="8237092" cy="552287"/>
            <a:chOff x="752014" y="2880378"/>
            <a:chExt cx="10982789" cy="73638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C314DC9-F9D2-4C93-A273-3CAEE603AC9B}"/>
                </a:ext>
              </a:extLst>
            </p:cNvPr>
            <p:cNvGrpSpPr/>
            <p:nvPr/>
          </p:nvGrpSpPr>
          <p:grpSpPr>
            <a:xfrm>
              <a:off x="752014" y="2880378"/>
              <a:ext cx="10982789" cy="736382"/>
              <a:chOff x="3809509" y="664365"/>
              <a:chExt cx="1456216" cy="97638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F198C58-4D02-4126-AFCF-09B959E8C71B}"/>
                  </a:ext>
                </a:extLst>
              </p:cNvPr>
              <p:cNvSpPr/>
              <p:nvPr/>
            </p:nvSpPr>
            <p:spPr>
              <a:xfrm>
                <a:off x="4568180" y="664367"/>
                <a:ext cx="697545" cy="97636"/>
              </a:xfrm>
              <a:custGeom>
                <a:avLst/>
                <a:gdLst>
                  <a:gd name="connsiteX0" fmla="*/ 4576 w 697547"/>
                  <a:gd name="connsiteY0" fmla="*/ 21436 h 97636"/>
                  <a:gd name="connsiteX1" fmla="*/ 16482 w 697547"/>
                  <a:gd name="connsiteY1" fmla="*/ 19054 h 97636"/>
                  <a:gd name="connsiteX2" fmla="*/ 23626 w 697547"/>
                  <a:gd name="connsiteY2" fmla="*/ 14292 h 97636"/>
                  <a:gd name="connsiteX3" fmla="*/ 35532 w 697547"/>
                  <a:gd name="connsiteY3" fmla="*/ 16673 h 97636"/>
                  <a:gd name="connsiteX4" fmla="*/ 37914 w 697547"/>
                  <a:gd name="connsiteY4" fmla="*/ 30961 h 97636"/>
                  <a:gd name="connsiteX5" fmla="*/ 66489 w 697547"/>
                  <a:gd name="connsiteY5" fmla="*/ 35723 h 97636"/>
                  <a:gd name="connsiteX6" fmla="*/ 71251 w 697547"/>
                  <a:gd name="connsiteY6" fmla="*/ 28579 h 97636"/>
                  <a:gd name="connsiteX7" fmla="*/ 78395 w 697547"/>
                  <a:gd name="connsiteY7" fmla="*/ 26198 h 97636"/>
                  <a:gd name="connsiteX8" fmla="*/ 111732 w 697547"/>
                  <a:gd name="connsiteY8" fmla="*/ 23817 h 97636"/>
                  <a:gd name="connsiteX9" fmla="*/ 118876 w 697547"/>
                  <a:gd name="connsiteY9" fmla="*/ 28579 h 97636"/>
                  <a:gd name="connsiteX10" fmla="*/ 130782 w 697547"/>
                  <a:gd name="connsiteY10" fmla="*/ 14292 h 97636"/>
                  <a:gd name="connsiteX11" fmla="*/ 137926 w 697547"/>
                  <a:gd name="connsiteY11" fmla="*/ 21436 h 97636"/>
                  <a:gd name="connsiteX12" fmla="*/ 142689 w 697547"/>
                  <a:gd name="connsiteY12" fmla="*/ 30961 h 97636"/>
                  <a:gd name="connsiteX13" fmla="*/ 149832 w 697547"/>
                  <a:gd name="connsiteY13" fmla="*/ 35723 h 97636"/>
                  <a:gd name="connsiteX14" fmla="*/ 156976 w 697547"/>
                  <a:gd name="connsiteY14" fmla="*/ 33342 h 97636"/>
                  <a:gd name="connsiteX15" fmla="*/ 171264 w 697547"/>
                  <a:gd name="connsiteY15" fmla="*/ 21436 h 97636"/>
                  <a:gd name="connsiteX16" fmla="*/ 178407 w 697547"/>
                  <a:gd name="connsiteY16" fmla="*/ 16673 h 97636"/>
                  <a:gd name="connsiteX17" fmla="*/ 185551 w 697547"/>
                  <a:gd name="connsiteY17" fmla="*/ 30961 h 97636"/>
                  <a:gd name="connsiteX18" fmla="*/ 192695 w 697547"/>
                  <a:gd name="connsiteY18" fmla="*/ 35723 h 97636"/>
                  <a:gd name="connsiteX19" fmla="*/ 209364 w 697547"/>
                  <a:gd name="connsiteY19" fmla="*/ 26198 h 97636"/>
                  <a:gd name="connsiteX20" fmla="*/ 218889 w 697547"/>
                  <a:gd name="connsiteY20" fmla="*/ 21436 h 97636"/>
                  <a:gd name="connsiteX21" fmla="*/ 237939 w 697547"/>
                  <a:gd name="connsiteY21" fmla="*/ 9529 h 97636"/>
                  <a:gd name="connsiteX22" fmla="*/ 247464 w 697547"/>
                  <a:gd name="connsiteY22" fmla="*/ 14292 h 97636"/>
                  <a:gd name="connsiteX23" fmla="*/ 254607 w 697547"/>
                  <a:gd name="connsiteY23" fmla="*/ 21436 h 97636"/>
                  <a:gd name="connsiteX24" fmla="*/ 268895 w 697547"/>
                  <a:gd name="connsiteY24" fmla="*/ 30961 h 97636"/>
                  <a:gd name="connsiteX25" fmla="*/ 283182 w 697547"/>
                  <a:gd name="connsiteY25" fmla="*/ 28579 h 97636"/>
                  <a:gd name="connsiteX26" fmla="*/ 299851 w 697547"/>
                  <a:gd name="connsiteY26" fmla="*/ 19054 h 97636"/>
                  <a:gd name="connsiteX27" fmla="*/ 311757 w 697547"/>
                  <a:gd name="connsiteY27" fmla="*/ 30961 h 97636"/>
                  <a:gd name="connsiteX28" fmla="*/ 326045 w 697547"/>
                  <a:gd name="connsiteY28" fmla="*/ 16673 h 97636"/>
                  <a:gd name="connsiteX29" fmla="*/ 333189 w 697547"/>
                  <a:gd name="connsiteY29" fmla="*/ 11911 h 97636"/>
                  <a:gd name="connsiteX30" fmla="*/ 366526 w 697547"/>
                  <a:gd name="connsiteY30" fmla="*/ 21436 h 97636"/>
                  <a:gd name="connsiteX31" fmla="*/ 373670 w 697547"/>
                  <a:gd name="connsiteY31" fmla="*/ 23817 h 97636"/>
                  <a:gd name="connsiteX32" fmla="*/ 387957 w 697547"/>
                  <a:gd name="connsiteY32" fmla="*/ 21436 h 97636"/>
                  <a:gd name="connsiteX33" fmla="*/ 395101 w 697547"/>
                  <a:gd name="connsiteY33" fmla="*/ 16673 h 97636"/>
                  <a:gd name="connsiteX34" fmla="*/ 404626 w 697547"/>
                  <a:gd name="connsiteY34" fmla="*/ 21436 h 97636"/>
                  <a:gd name="connsiteX35" fmla="*/ 418914 w 697547"/>
                  <a:gd name="connsiteY35" fmla="*/ 40486 h 97636"/>
                  <a:gd name="connsiteX36" fmla="*/ 440345 w 697547"/>
                  <a:gd name="connsiteY36" fmla="*/ 38104 h 97636"/>
                  <a:gd name="connsiteX37" fmla="*/ 464157 w 697547"/>
                  <a:gd name="connsiteY37" fmla="*/ 19054 h 97636"/>
                  <a:gd name="connsiteX38" fmla="*/ 487970 w 697547"/>
                  <a:gd name="connsiteY38" fmla="*/ 21436 h 97636"/>
                  <a:gd name="connsiteX39" fmla="*/ 495114 w 697547"/>
                  <a:gd name="connsiteY39" fmla="*/ 26198 h 97636"/>
                  <a:gd name="connsiteX40" fmla="*/ 504639 w 697547"/>
                  <a:gd name="connsiteY40" fmla="*/ 28579 h 97636"/>
                  <a:gd name="connsiteX41" fmla="*/ 545120 w 697547"/>
                  <a:gd name="connsiteY41" fmla="*/ 19054 h 97636"/>
                  <a:gd name="connsiteX42" fmla="*/ 552264 w 697547"/>
                  <a:gd name="connsiteY42" fmla="*/ 9529 h 97636"/>
                  <a:gd name="connsiteX43" fmla="*/ 587982 w 697547"/>
                  <a:gd name="connsiteY43" fmla="*/ 14292 h 97636"/>
                  <a:gd name="connsiteX44" fmla="*/ 595126 w 697547"/>
                  <a:gd name="connsiteY44" fmla="*/ 19054 h 97636"/>
                  <a:gd name="connsiteX45" fmla="*/ 633226 w 697547"/>
                  <a:gd name="connsiteY45" fmla="*/ 21436 h 97636"/>
                  <a:gd name="connsiteX46" fmla="*/ 642751 w 697547"/>
                  <a:gd name="connsiteY46" fmla="*/ 23817 h 97636"/>
                  <a:gd name="connsiteX47" fmla="*/ 649895 w 697547"/>
                  <a:gd name="connsiteY47" fmla="*/ 26198 h 97636"/>
                  <a:gd name="connsiteX48" fmla="*/ 668945 w 697547"/>
                  <a:gd name="connsiteY48" fmla="*/ 30961 h 97636"/>
                  <a:gd name="connsiteX49" fmla="*/ 685614 w 697547"/>
                  <a:gd name="connsiteY49" fmla="*/ 50011 h 97636"/>
                  <a:gd name="connsiteX50" fmla="*/ 678470 w 697547"/>
                  <a:gd name="connsiteY50" fmla="*/ 50011 h 97636"/>
                  <a:gd name="connsiteX51" fmla="*/ 640370 w 697547"/>
                  <a:gd name="connsiteY51" fmla="*/ 54773 h 97636"/>
                  <a:gd name="connsiteX52" fmla="*/ 614176 w 697547"/>
                  <a:gd name="connsiteY52" fmla="*/ 42867 h 97636"/>
                  <a:gd name="connsiteX53" fmla="*/ 611795 w 697547"/>
                  <a:gd name="connsiteY53" fmla="*/ 35723 h 97636"/>
                  <a:gd name="connsiteX54" fmla="*/ 604651 w 697547"/>
                  <a:gd name="connsiteY54" fmla="*/ 38104 h 97636"/>
                  <a:gd name="connsiteX55" fmla="*/ 597507 w 697547"/>
                  <a:gd name="connsiteY55" fmla="*/ 42867 h 97636"/>
                  <a:gd name="connsiteX56" fmla="*/ 587982 w 697547"/>
                  <a:gd name="connsiteY56" fmla="*/ 47629 h 97636"/>
                  <a:gd name="connsiteX57" fmla="*/ 568932 w 697547"/>
                  <a:gd name="connsiteY57" fmla="*/ 54773 h 97636"/>
                  <a:gd name="connsiteX58" fmla="*/ 561789 w 697547"/>
                  <a:gd name="connsiteY58" fmla="*/ 52392 h 97636"/>
                  <a:gd name="connsiteX59" fmla="*/ 547501 w 697547"/>
                  <a:gd name="connsiteY59" fmla="*/ 54773 h 97636"/>
                  <a:gd name="connsiteX60" fmla="*/ 540357 w 697547"/>
                  <a:gd name="connsiteY60" fmla="*/ 61917 h 97636"/>
                  <a:gd name="connsiteX61" fmla="*/ 533214 w 697547"/>
                  <a:gd name="connsiteY61" fmla="*/ 64298 h 97636"/>
                  <a:gd name="connsiteX62" fmla="*/ 526070 w 697547"/>
                  <a:gd name="connsiteY62" fmla="*/ 69061 h 97636"/>
                  <a:gd name="connsiteX63" fmla="*/ 504639 w 697547"/>
                  <a:gd name="connsiteY63" fmla="*/ 73823 h 97636"/>
                  <a:gd name="connsiteX64" fmla="*/ 492732 w 697547"/>
                  <a:gd name="connsiteY64" fmla="*/ 64298 h 97636"/>
                  <a:gd name="connsiteX65" fmla="*/ 490351 w 697547"/>
                  <a:gd name="connsiteY65" fmla="*/ 57154 h 97636"/>
                  <a:gd name="connsiteX66" fmla="*/ 483207 w 697547"/>
                  <a:gd name="connsiteY66" fmla="*/ 54773 h 97636"/>
                  <a:gd name="connsiteX67" fmla="*/ 471301 w 697547"/>
                  <a:gd name="connsiteY67" fmla="*/ 57154 h 97636"/>
                  <a:gd name="connsiteX68" fmla="*/ 457014 w 697547"/>
                  <a:gd name="connsiteY68" fmla="*/ 71442 h 97636"/>
                  <a:gd name="connsiteX69" fmla="*/ 449870 w 697547"/>
                  <a:gd name="connsiteY69" fmla="*/ 73823 h 97636"/>
                  <a:gd name="connsiteX70" fmla="*/ 430820 w 697547"/>
                  <a:gd name="connsiteY70" fmla="*/ 83348 h 97636"/>
                  <a:gd name="connsiteX71" fmla="*/ 414151 w 697547"/>
                  <a:gd name="connsiteY71" fmla="*/ 88111 h 97636"/>
                  <a:gd name="connsiteX72" fmla="*/ 407007 w 697547"/>
                  <a:gd name="connsiteY72" fmla="*/ 92873 h 97636"/>
                  <a:gd name="connsiteX73" fmla="*/ 397482 w 697547"/>
                  <a:gd name="connsiteY73" fmla="*/ 78586 h 97636"/>
                  <a:gd name="connsiteX74" fmla="*/ 385576 w 697547"/>
                  <a:gd name="connsiteY74" fmla="*/ 76204 h 97636"/>
                  <a:gd name="connsiteX75" fmla="*/ 364145 w 697547"/>
                  <a:gd name="connsiteY75" fmla="*/ 73823 h 97636"/>
                  <a:gd name="connsiteX76" fmla="*/ 357001 w 697547"/>
                  <a:gd name="connsiteY76" fmla="*/ 80967 h 97636"/>
                  <a:gd name="connsiteX77" fmla="*/ 318901 w 697547"/>
                  <a:gd name="connsiteY77" fmla="*/ 85729 h 97636"/>
                  <a:gd name="connsiteX78" fmla="*/ 302232 w 697547"/>
                  <a:gd name="connsiteY78" fmla="*/ 88111 h 97636"/>
                  <a:gd name="connsiteX79" fmla="*/ 292707 w 697547"/>
                  <a:gd name="connsiteY79" fmla="*/ 85729 h 97636"/>
                  <a:gd name="connsiteX80" fmla="*/ 287945 w 697547"/>
                  <a:gd name="connsiteY80" fmla="*/ 69061 h 97636"/>
                  <a:gd name="connsiteX81" fmla="*/ 280801 w 697547"/>
                  <a:gd name="connsiteY81" fmla="*/ 66679 h 97636"/>
                  <a:gd name="connsiteX82" fmla="*/ 261751 w 697547"/>
                  <a:gd name="connsiteY82" fmla="*/ 69061 h 97636"/>
                  <a:gd name="connsiteX83" fmla="*/ 254607 w 697547"/>
                  <a:gd name="connsiteY83" fmla="*/ 76204 h 97636"/>
                  <a:gd name="connsiteX84" fmla="*/ 247464 w 697547"/>
                  <a:gd name="connsiteY84" fmla="*/ 80967 h 97636"/>
                  <a:gd name="connsiteX85" fmla="*/ 240320 w 697547"/>
                  <a:gd name="connsiteY85" fmla="*/ 88111 h 97636"/>
                  <a:gd name="connsiteX86" fmla="*/ 221270 w 697547"/>
                  <a:gd name="connsiteY86" fmla="*/ 97636 h 97636"/>
                  <a:gd name="connsiteX87" fmla="*/ 211745 w 697547"/>
                  <a:gd name="connsiteY87" fmla="*/ 95254 h 97636"/>
                  <a:gd name="connsiteX88" fmla="*/ 197457 w 697547"/>
                  <a:gd name="connsiteY88" fmla="*/ 83348 h 97636"/>
                  <a:gd name="connsiteX89" fmla="*/ 97445 w 697547"/>
                  <a:gd name="connsiteY89" fmla="*/ 83348 h 97636"/>
                  <a:gd name="connsiteX90" fmla="*/ 68870 w 697547"/>
                  <a:gd name="connsiteY90" fmla="*/ 78586 h 97636"/>
                  <a:gd name="connsiteX91" fmla="*/ 49820 w 697547"/>
                  <a:gd name="connsiteY91" fmla="*/ 76204 h 97636"/>
                  <a:gd name="connsiteX92" fmla="*/ 35532 w 697547"/>
                  <a:gd name="connsiteY92" fmla="*/ 64298 h 97636"/>
                  <a:gd name="connsiteX93" fmla="*/ 26007 w 697547"/>
                  <a:gd name="connsiteY93" fmla="*/ 66679 h 97636"/>
                  <a:gd name="connsiteX94" fmla="*/ 2195 w 697547"/>
                  <a:gd name="connsiteY94" fmla="*/ 71442 h 97636"/>
                  <a:gd name="connsiteX95" fmla="*/ 4576 w 697547"/>
                  <a:gd name="connsiteY95" fmla="*/ 21436 h 9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697547" h="97636">
                    <a:moveTo>
                      <a:pt x="4576" y="21436"/>
                    </a:moveTo>
                    <a:cubicBezTo>
                      <a:pt x="6957" y="12705"/>
                      <a:pt x="12692" y="20475"/>
                      <a:pt x="16482" y="19054"/>
                    </a:cubicBezTo>
                    <a:cubicBezTo>
                      <a:pt x="19162" y="18049"/>
                      <a:pt x="20786" y="14647"/>
                      <a:pt x="23626" y="14292"/>
                    </a:cubicBezTo>
                    <a:cubicBezTo>
                      <a:pt x="27642" y="13790"/>
                      <a:pt x="31563" y="15879"/>
                      <a:pt x="35532" y="16673"/>
                    </a:cubicBezTo>
                    <a:cubicBezTo>
                      <a:pt x="36326" y="21436"/>
                      <a:pt x="35953" y="26549"/>
                      <a:pt x="37914" y="30961"/>
                    </a:cubicBezTo>
                    <a:cubicBezTo>
                      <a:pt x="43667" y="43906"/>
                      <a:pt x="55527" y="36941"/>
                      <a:pt x="66489" y="35723"/>
                    </a:cubicBezTo>
                    <a:cubicBezTo>
                      <a:pt x="68076" y="33342"/>
                      <a:pt x="69016" y="30367"/>
                      <a:pt x="71251" y="28579"/>
                    </a:cubicBezTo>
                    <a:cubicBezTo>
                      <a:pt x="73211" y="27011"/>
                      <a:pt x="75902" y="26491"/>
                      <a:pt x="78395" y="26198"/>
                    </a:cubicBezTo>
                    <a:cubicBezTo>
                      <a:pt x="89459" y="24896"/>
                      <a:pt x="100620" y="24611"/>
                      <a:pt x="111732" y="23817"/>
                    </a:cubicBezTo>
                    <a:cubicBezTo>
                      <a:pt x="114113" y="25404"/>
                      <a:pt x="116043" y="28984"/>
                      <a:pt x="118876" y="28579"/>
                    </a:cubicBezTo>
                    <a:cubicBezTo>
                      <a:pt x="127959" y="27282"/>
                      <a:pt x="128696" y="20551"/>
                      <a:pt x="130782" y="14292"/>
                    </a:cubicBezTo>
                    <a:cubicBezTo>
                      <a:pt x="133163" y="16673"/>
                      <a:pt x="135968" y="18696"/>
                      <a:pt x="137926" y="21436"/>
                    </a:cubicBezTo>
                    <a:cubicBezTo>
                      <a:pt x="139989" y="24325"/>
                      <a:pt x="140416" y="28234"/>
                      <a:pt x="142689" y="30961"/>
                    </a:cubicBezTo>
                    <a:cubicBezTo>
                      <a:pt x="144521" y="33159"/>
                      <a:pt x="147451" y="34136"/>
                      <a:pt x="149832" y="35723"/>
                    </a:cubicBezTo>
                    <a:cubicBezTo>
                      <a:pt x="152213" y="34929"/>
                      <a:pt x="154731" y="34465"/>
                      <a:pt x="156976" y="33342"/>
                    </a:cubicBezTo>
                    <a:cubicBezTo>
                      <a:pt x="165840" y="28910"/>
                      <a:pt x="163369" y="28015"/>
                      <a:pt x="171264" y="21436"/>
                    </a:cubicBezTo>
                    <a:cubicBezTo>
                      <a:pt x="173462" y="19604"/>
                      <a:pt x="176026" y="18261"/>
                      <a:pt x="178407" y="16673"/>
                    </a:cubicBezTo>
                    <a:cubicBezTo>
                      <a:pt x="180344" y="22481"/>
                      <a:pt x="180937" y="26347"/>
                      <a:pt x="185551" y="30961"/>
                    </a:cubicBezTo>
                    <a:cubicBezTo>
                      <a:pt x="187575" y="32985"/>
                      <a:pt x="190314" y="34136"/>
                      <a:pt x="192695" y="35723"/>
                    </a:cubicBezTo>
                    <a:cubicBezTo>
                      <a:pt x="211144" y="31111"/>
                      <a:pt x="194085" y="37111"/>
                      <a:pt x="209364" y="26198"/>
                    </a:cubicBezTo>
                    <a:cubicBezTo>
                      <a:pt x="212253" y="24135"/>
                      <a:pt x="215879" y="23317"/>
                      <a:pt x="218889" y="21436"/>
                    </a:cubicBezTo>
                    <a:cubicBezTo>
                      <a:pt x="243629" y="5974"/>
                      <a:pt x="213795" y="21602"/>
                      <a:pt x="237939" y="9529"/>
                    </a:cubicBezTo>
                    <a:cubicBezTo>
                      <a:pt x="246260" y="-7114"/>
                      <a:pt x="239720" y="353"/>
                      <a:pt x="247464" y="14292"/>
                    </a:cubicBezTo>
                    <a:cubicBezTo>
                      <a:pt x="249099" y="17236"/>
                      <a:pt x="251949" y="19369"/>
                      <a:pt x="254607" y="21436"/>
                    </a:cubicBezTo>
                    <a:cubicBezTo>
                      <a:pt x="259125" y="24950"/>
                      <a:pt x="268895" y="30961"/>
                      <a:pt x="268895" y="30961"/>
                    </a:cubicBezTo>
                    <a:cubicBezTo>
                      <a:pt x="273657" y="30167"/>
                      <a:pt x="279165" y="31257"/>
                      <a:pt x="283182" y="28579"/>
                    </a:cubicBezTo>
                    <a:cubicBezTo>
                      <a:pt x="301639" y="16274"/>
                      <a:pt x="279027" y="13849"/>
                      <a:pt x="299851" y="19054"/>
                    </a:cubicBezTo>
                    <a:cubicBezTo>
                      <a:pt x="305408" y="35723"/>
                      <a:pt x="299851" y="34930"/>
                      <a:pt x="311757" y="30961"/>
                    </a:cubicBezTo>
                    <a:cubicBezTo>
                      <a:pt x="328596" y="19734"/>
                      <a:pt x="308319" y="34398"/>
                      <a:pt x="326045" y="16673"/>
                    </a:cubicBezTo>
                    <a:cubicBezTo>
                      <a:pt x="328069" y="14649"/>
                      <a:pt x="330808" y="13498"/>
                      <a:pt x="333189" y="11911"/>
                    </a:cubicBezTo>
                    <a:cubicBezTo>
                      <a:pt x="352480" y="15769"/>
                      <a:pt x="341253" y="13012"/>
                      <a:pt x="366526" y="21436"/>
                    </a:cubicBezTo>
                    <a:lnTo>
                      <a:pt x="373670" y="23817"/>
                    </a:lnTo>
                    <a:cubicBezTo>
                      <a:pt x="378432" y="23023"/>
                      <a:pt x="383377" y="22963"/>
                      <a:pt x="387957" y="21436"/>
                    </a:cubicBezTo>
                    <a:cubicBezTo>
                      <a:pt x="390672" y="20531"/>
                      <a:pt x="392239" y="16673"/>
                      <a:pt x="395101" y="16673"/>
                    </a:cubicBezTo>
                    <a:cubicBezTo>
                      <a:pt x="398651" y="16673"/>
                      <a:pt x="401451" y="19848"/>
                      <a:pt x="404626" y="21436"/>
                    </a:cubicBezTo>
                    <a:cubicBezTo>
                      <a:pt x="405549" y="22974"/>
                      <a:pt x="414285" y="39715"/>
                      <a:pt x="418914" y="40486"/>
                    </a:cubicBezTo>
                    <a:cubicBezTo>
                      <a:pt x="426004" y="41668"/>
                      <a:pt x="433201" y="38898"/>
                      <a:pt x="440345" y="38104"/>
                    </a:cubicBezTo>
                    <a:cubicBezTo>
                      <a:pt x="457142" y="21307"/>
                      <a:pt x="448608" y="26829"/>
                      <a:pt x="464157" y="19054"/>
                    </a:cubicBezTo>
                    <a:cubicBezTo>
                      <a:pt x="472095" y="19848"/>
                      <a:pt x="480197" y="19642"/>
                      <a:pt x="487970" y="21436"/>
                    </a:cubicBezTo>
                    <a:cubicBezTo>
                      <a:pt x="490759" y="22080"/>
                      <a:pt x="492483" y="25071"/>
                      <a:pt x="495114" y="26198"/>
                    </a:cubicBezTo>
                    <a:cubicBezTo>
                      <a:pt x="498122" y="27487"/>
                      <a:pt x="501464" y="27785"/>
                      <a:pt x="504639" y="28579"/>
                    </a:cubicBezTo>
                    <a:cubicBezTo>
                      <a:pt x="533774" y="26498"/>
                      <a:pt x="532384" y="33912"/>
                      <a:pt x="545120" y="19054"/>
                    </a:cubicBezTo>
                    <a:cubicBezTo>
                      <a:pt x="547703" y="16041"/>
                      <a:pt x="549883" y="12704"/>
                      <a:pt x="552264" y="9529"/>
                    </a:cubicBezTo>
                    <a:cubicBezTo>
                      <a:pt x="556170" y="9884"/>
                      <a:pt x="579488" y="10652"/>
                      <a:pt x="587982" y="14292"/>
                    </a:cubicBezTo>
                    <a:cubicBezTo>
                      <a:pt x="590613" y="15419"/>
                      <a:pt x="592299" y="18608"/>
                      <a:pt x="595126" y="19054"/>
                    </a:cubicBezTo>
                    <a:cubicBezTo>
                      <a:pt x="607695" y="21039"/>
                      <a:pt x="620526" y="20642"/>
                      <a:pt x="633226" y="21436"/>
                    </a:cubicBezTo>
                    <a:cubicBezTo>
                      <a:pt x="636401" y="22230"/>
                      <a:pt x="639604" y="22918"/>
                      <a:pt x="642751" y="23817"/>
                    </a:cubicBezTo>
                    <a:cubicBezTo>
                      <a:pt x="645165" y="24507"/>
                      <a:pt x="647473" y="25538"/>
                      <a:pt x="649895" y="26198"/>
                    </a:cubicBezTo>
                    <a:cubicBezTo>
                      <a:pt x="656210" y="27920"/>
                      <a:pt x="668945" y="30961"/>
                      <a:pt x="668945" y="30961"/>
                    </a:cubicBezTo>
                    <a:cubicBezTo>
                      <a:pt x="685955" y="42301"/>
                      <a:pt x="681843" y="34933"/>
                      <a:pt x="685614" y="50011"/>
                    </a:cubicBezTo>
                    <a:cubicBezTo>
                      <a:pt x="706078" y="45917"/>
                      <a:pt x="697927" y="47849"/>
                      <a:pt x="678470" y="50011"/>
                    </a:cubicBezTo>
                    <a:cubicBezTo>
                      <a:pt x="644115" y="53829"/>
                      <a:pt x="665998" y="50502"/>
                      <a:pt x="640370" y="54773"/>
                    </a:cubicBezTo>
                    <a:cubicBezTo>
                      <a:pt x="622491" y="50800"/>
                      <a:pt x="620517" y="55548"/>
                      <a:pt x="614176" y="42867"/>
                    </a:cubicBezTo>
                    <a:cubicBezTo>
                      <a:pt x="613053" y="40622"/>
                      <a:pt x="612589" y="38104"/>
                      <a:pt x="611795" y="35723"/>
                    </a:cubicBezTo>
                    <a:cubicBezTo>
                      <a:pt x="609414" y="36517"/>
                      <a:pt x="606896" y="36981"/>
                      <a:pt x="604651" y="38104"/>
                    </a:cubicBezTo>
                    <a:cubicBezTo>
                      <a:pt x="602091" y="39384"/>
                      <a:pt x="599992" y="41447"/>
                      <a:pt x="597507" y="42867"/>
                    </a:cubicBezTo>
                    <a:cubicBezTo>
                      <a:pt x="594425" y="44628"/>
                      <a:pt x="591157" y="46042"/>
                      <a:pt x="587982" y="47629"/>
                    </a:cubicBezTo>
                    <a:cubicBezTo>
                      <a:pt x="563895" y="71718"/>
                      <a:pt x="580736" y="64216"/>
                      <a:pt x="568932" y="54773"/>
                    </a:cubicBezTo>
                    <a:cubicBezTo>
                      <a:pt x="566972" y="53205"/>
                      <a:pt x="564170" y="53186"/>
                      <a:pt x="561789" y="52392"/>
                    </a:cubicBezTo>
                    <a:cubicBezTo>
                      <a:pt x="557026" y="53186"/>
                      <a:pt x="551913" y="52812"/>
                      <a:pt x="547501" y="54773"/>
                    </a:cubicBezTo>
                    <a:cubicBezTo>
                      <a:pt x="544424" y="56141"/>
                      <a:pt x="543159" y="60049"/>
                      <a:pt x="540357" y="61917"/>
                    </a:cubicBezTo>
                    <a:cubicBezTo>
                      <a:pt x="538269" y="63309"/>
                      <a:pt x="535595" y="63504"/>
                      <a:pt x="533214" y="64298"/>
                    </a:cubicBezTo>
                    <a:cubicBezTo>
                      <a:pt x="530833" y="65886"/>
                      <a:pt x="528630" y="67781"/>
                      <a:pt x="526070" y="69061"/>
                    </a:cubicBezTo>
                    <a:cubicBezTo>
                      <a:pt x="520209" y="71991"/>
                      <a:pt x="510124" y="72909"/>
                      <a:pt x="504639" y="73823"/>
                    </a:cubicBezTo>
                    <a:cubicBezTo>
                      <a:pt x="496400" y="71077"/>
                      <a:pt x="497040" y="72915"/>
                      <a:pt x="492732" y="64298"/>
                    </a:cubicBezTo>
                    <a:cubicBezTo>
                      <a:pt x="491609" y="62053"/>
                      <a:pt x="492126" y="58929"/>
                      <a:pt x="490351" y="57154"/>
                    </a:cubicBezTo>
                    <a:cubicBezTo>
                      <a:pt x="488576" y="55379"/>
                      <a:pt x="485588" y="55567"/>
                      <a:pt x="483207" y="54773"/>
                    </a:cubicBezTo>
                    <a:cubicBezTo>
                      <a:pt x="479238" y="55567"/>
                      <a:pt x="474715" y="54981"/>
                      <a:pt x="471301" y="57154"/>
                    </a:cubicBezTo>
                    <a:cubicBezTo>
                      <a:pt x="465619" y="60770"/>
                      <a:pt x="463404" y="69312"/>
                      <a:pt x="457014" y="71442"/>
                    </a:cubicBezTo>
                    <a:cubicBezTo>
                      <a:pt x="454633" y="72236"/>
                      <a:pt x="452155" y="72784"/>
                      <a:pt x="449870" y="73823"/>
                    </a:cubicBezTo>
                    <a:cubicBezTo>
                      <a:pt x="443407" y="76761"/>
                      <a:pt x="437555" y="81103"/>
                      <a:pt x="430820" y="83348"/>
                    </a:cubicBezTo>
                    <a:cubicBezTo>
                      <a:pt x="420571" y="86764"/>
                      <a:pt x="426111" y="85120"/>
                      <a:pt x="414151" y="88111"/>
                    </a:cubicBezTo>
                    <a:cubicBezTo>
                      <a:pt x="411770" y="89698"/>
                      <a:pt x="409869" y="92873"/>
                      <a:pt x="407007" y="92873"/>
                    </a:cubicBezTo>
                    <a:cubicBezTo>
                      <a:pt x="394817" y="92873"/>
                      <a:pt x="403216" y="83365"/>
                      <a:pt x="397482" y="78586"/>
                    </a:cubicBezTo>
                    <a:cubicBezTo>
                      <a:pt x="394373" y="75995"/>
                      <a:pt x="389545" y="76998"/>
                      <a:pt x="385576" y="76204"/>
                    </a:cubicBezTo>
                    <a:cubicBezTo>
                      <a:pt x="376951" y="70455"/>
                      <a:pt x="376977" y="68120"/>
                      <a:pt x="364145" y="73823"/>
                    </a:cubicBezTo>
                    <a:cubicBezTo>
                      <a:pt x="361068" y="75191"/>
                      <a:pt x="360258" y="80110"/>
                      <a:pt x="357001" y="80967"/>
                    </a:cubicBezTo>
                    <a:cubicBezTo>
                      <a:pt x="344624" y="84224"/>
                      <a:pt x="331592" y="84074"/>
                      <a:pt x="318901" y="85729"/>
                    </a:cubicBezTo>
                    <a:cubicBezTo>
                      <a:pt x="313335" y="86455"/>
                      <a:pt x="307788" y="87317"/>
                      <a:pt x="302232" y="88111"/>
                    </a:cubicBezTo>
                    <a:cubicBezTo>
                      <a:pt x="299057" y="87317"/>
                      <a:pt x="295021" y="88043"/>
                      <a:pt x="292707" y="85729"/>
                    </a:cubicBezTo>
                    <a:cubicBezTo>
                      <a:pt x="288621" y="81643"/>
                      <a:pt x="292031" y="73147"/>
                      <a:pt x="287945" y="69061"/>
                    </a:cubicBezTo>
                    <a:cubicBezTo>
                      <a:pt x="286170" y="67286"/>
                      <a:pt x="283182" y="67473"/>
                      <a:pt x="280801" y="66679"/>
                    </a:cubicBezTo>
                    <a:cubicBezTo>
                      <a:pt x="274451" y="67473"/>
                      <a:pt x="267765" y="66874"/>
                      <a:pt x="261751" y="69061"/>
                    </a:cubicBezTo>
                    <a:cubicBezTo>
                      <a:pt x="258586" y="70212"/>
                      <a:pt x="257194" y="74048"/>
                      <a:pt x="254607" y="76204"/>
                    </a:cubicBezTo>
                    <a:cubicBezTo>
                      <a:pt x="252409" y="78036"/>
                      <a:pt x="249662" y="79135"/>
                      <a:pt x="247464" y="80967"/>
                    </a:cubicBezTo>
                    <a:cubicBezTo>
                      <a:pt x="244877" y="83123"/>
                      <a:pt x="243161" y="86303"/>
                      <a:pt x="240320" y="88111"/>
                    </a:cubicBezTo>
                    <a:cubicBezTo>
                      <a:pt x="234330" y="91923"/>
                      <a:pt x="221270" y="97636"/>
                      <a:pt x="221270" y="97636"/>
                    </a:cubicBezTo>
                    <a:cubicBezTo>
                      <a:pt x="218095" y="96842"/>
                      <a:pt x="214753" y="96543"/>
                      <a:pt x="211745" y="95254"/>
                    </a:cubicBezTo>
                    <a:cubicBezTo>
                      <a:pt x="205941" y="92767"/>
                      <a:pt x="201750" y="87641"/>
                      <a:pt x="197457" y="83348"/>
                    </a:cubicBezTo>
                    <a:cubicBezTo>
                      <a:pt x="151618" y="85531"/>
                      <a:pt x="143284" y="87515"/>
                      <a:pt x="97445" y="83348"/>
                    </a:cubicBezTo>
                    <a:cubicBezTo>
                      <a:pt x="87828" y="82474"/>
                      <a:pt x="78420" y="80018"/>
                      <a:pt x="68870" y="78586"/>
                    </a:cubicBezTo>
                    <a:cubicBezTo>
                      <a:pt x="62541" y="77637"/>
                      <a:pt x="56170" y="76998"/>
                      <a:pt x="49820" y="76204"/>
                    </a:cubicBezTo>
                    <a:cubicBezTo>
                      <a:pt x="47805" y="74189"/>
                      <a:pt x="39398" y="64851"/>
                      <a:pt x="35532" y="64298"/>
                    </a:cubicBezTo>
                    <a:cubicBezTo>
                      <a:pt x="32292" y="63835"/>
                      <a:pt x="29207" y="65993"/>
                      <a:pt x="26007" y="66679"/>
                    </a:cubicBezTo>
                    <a:cubicBezTo>
                      <a:pt x="18092" y="68375"/>
                      <a:pt x="2195" y="71442"/>
                      <a:pt x="2195" y="71442"/>
                    </a:cubicBezTo>
                    <a:cubicBezTo>
                      <a:pt x="-2923" y="61207"/>
                      <a:pt x="2195" y="30167"/>
                      <a:pt x="4576" y="21436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 l="-43000" t="-60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CBCAED3-8399-4D84-B5F1-48C145E6440C}"/>
                  </a:ext>
                </a:extLst>
              </p:cNvPr>
              <p:cNvSpPr/>
              <p:nvPr/>
            </p:nvSpPr>
            <p:spPr>
              <a:xfrm rot="10800000">
                <a:off x="3809509" y="664365"/>
                <a:ext cx="697545" cy="97636"/>
              </a:xfrm>
              <a:custGeom>
                <a:avLst/>
                <a:gdLst>
                  <a:gd name="connsiteX0" fmla="*/ 4576 w 697547"/>
                  <a:gd name="connsiteY0" fmla="*/ 21436 h 97636"/>
                  <a:gd name="connsiteX1" fmla="*/ 16482 w 697547"/>
                  <a:gd name="connsiteY1" fmla="*/ 19054 h 97636"/>
                  <a:gd name="connsiteX2" fmla="*/ 23626 w 697547"/>
                  <a:gd name="connsiteY2" fmla="*/ 14292 h 97636"/>
                  <a:gd name="connsiteX3" fmla="*/ 35532 w 697547"/>
                  <a:gd name="connsiteY3" fmla="*/ 16673 h 97636"/>
                  <a:gd name="connsiteX4" fmla="*/ 37914 w 697547"/>
                  <a:gd name="connsiteY4" fmla="*/ 30961 h 97636"/>
                  <a:gd name="connsiteX5" fmla="*/ 66489 w 697547"/>
                  <a:gd name="connsiteY5" fmla="*/ 35723 h 97636"/>
                  <a:gd name="connsiteX6" fmla="*/ 71251 w 697547"/>
                  <a:gd name="connsiteY6" fmla="*/ 28579 h 97636"/>
                  <a:gd name="connsiteX7" fmla="*/ 78395 w 697547"/>
                  <a:gd name="connsiteY7" fmla="*/ 26198 h 97636"/>
                  <a:gd name="connsiteX8" fmla="*/ 111732 w 697547"/>
                  <a:gd name="connsiteY8" fmla="*/ 23817 h 97636"/>
                  <a:gd name="connsiteX9" fmla="*/ 118876 w 697547"/>
                  <a:gd name="connsiteY9" fmla="*/ 28579 h 97636"/>
                  <a:gd name="connsiteX10" fmla="*/ 130782 w 697547"/>
                  <a:gd name="connsiteY10" fmla="*/ 14292 h 97636"/>
                  <a:gd name="connsiteX11" fmla="*/ 137926 w 697547"/>
                  <a:gd name="connsiteY11" fmla="*/ 21436 h 97636"/>
                  <a:gd name="connsiteX12" fmla="*/ 142689 w 697547"/>
                  <a:gd name="connsiteY12" fmla="*/ 30961 h 97636"/>
                  <a:gd name="connsiteX13" fmla="*/ 149832 w 697547"/>
                  <a:gd name="connsiteY13" fmla="*/ 35723 h 97636"/>
                  <a:gd name="connsiteX14" fmla="*/ 156976 w 697547"/>
                  <a:gd name="connsiteY14" fmla="*/ 33342 h 97636"/>
                  <a:gd name="connsiteX15" fmla="*/ 171264 w 697547"/>
                  <a:gd name="connsiteY15" fmla="*/ 21436 h 97636"/>
                  <a:gd name="connsiteX16" fmla="*/ 178407 w 697547"/>
                  <a:gd name="connsiteY16" fmla="*/ 16673 h 97636"/>
                  <a:gd name="connsiteX17" fmla="*/ 185551 w 697547"/>
                  <a:gd name="connsiteY17" fmla="*/ 30961 h 97636"/>
                  <a:gd name="connsiteX18" fmla="*/ 192695 w 697547"/>
                  <a:gd name="connsiteY18" fmla="*/ 35723 h 97636"/>
                  <a:gd name="connsiteX19" fmla="*/ 209364 w 697547"/>
                  <a:gd name="connsiteY19" fmla="*/ 26198 h 97636"/>
                  <a:gd name="connsiteX20" fmla="*/ 218889 w 697547"/>
                  <a:gd name="connsiteY20" fmla="*/ 21436 h 97636"/>
                  <a:gd name="connsiteX21" fmla="*/ 237939 w 697547"/>
                  <a:gd name="connsiteY21" fmla="*/ 9529 h 97636"/>
                  <a:gd name="connsiteX22" fmla="*/ 247464 w 697547"/>
                  <a:gd name="connsiteY22" fmla="*/ 14292 h 97636"/>
                  <a:gd name="connsiteX23" fmla="*/ 254607 w 697547"/>
                  <a:gd name="connsiteY23" fmla="*/ 21436 h 97636"/>
                  <a:gd name="connsiteX24" fmla="*/ 268895 w 697547"/>
                  <a:gd name="connsiteY24" fmla="*/ 30961 h 97636"/>
                  <a:gd name="connsiteX25" fmla="*/ 283182 w 697547"/>
                  <a:gd name="connsiteY25" fmla="*/ 28579 h 97636"/>
                  <a:gd name="connsiteX26" fmla="*/ 299851 w 697547"/>
                  <a:gd name="connsiteY26" fmla="*/ 19054 h 97636"/>
                  <a:gd name="connsiteX27" fmla="*/ 311757 w 697547"/>
                  <a:gd name="connsiteY27" fmla="*/ 30961 h 97636"/>
                  <a:gd name="connsiteX28" fmla="*/ 326045 w 697547"/>
                  <a:gd name="connsiteY28" fmla="*/ 16673 h 97636"/>
                  <a:gd name="connsiteX29" fmla="*/ 333189 w 697547"/>
                  <a:gd name="connsiteY29" fmla="*/ 11911 h 97636"/>
                  <a:gd name="connsiteX30" fmla="*/ 366526 w 697547"/>
                  <a:gd name="connsiteY30" fmla="*/ 21436 h 97636"/>
                  <a:gd name="connsiteX31" fmla="*/ 373670 w 697547"/>
                  <a:gd name="connsiteY31" fmla="*/ 23817 h 97636"/>
                  <a:gd name="connsiteX32" fmla="*/ 387957 w 697547"/>
                  <a:gd name="connsiteY32" fmla="*/ 21436 h 97636"/>
                  <a:gd name="connsiteX33" fmla="*/ 395101 w 697547"/>
                  <a:gd name="connsiteY33" fmla="*/ 16673 h 97636"/>
                  <a:gd name="connsiteX34" fmla="*/ 404626 w 697547"/>
                  <a:gd name="connsiteY34" fmla="*/ 21436 h 97636"/>
                  <a:gd name="connsiteX35" fmla="*/ 418914 w 697547"/>
                  <a:gd name="connsiteY35" fmla="*/ 40486 h 97636"/>
                  <a:gd name="connsiteX36" fmla="*/ 440345 w 697547"/>
                  <a:gd name="connsiteY36" fmla="*/ 38104 h 97636"/>
                  <a:gd name="connsiteX37" fmla="*/ 464157 w 697547"/>
                  <a:gd name="connsiteY37" fmla="*/ 19054 h 97636"/>
                  <a:gd name="connsiteX38" fmla="*/ 487970 w 697547"/>
                  <a:gd name="connsiteY38" fmla="*/ 21436 h 97636"/>
                  <a:gd name="connsiteX39" fmla="*/ 495114 w 697547"/>
                  <a:gd name="connsiteY39" fmla="*/ 26198 h 97636"/>
                  <a:gd name="connsiteX40" fmla="*/ 504639 w 697547"/>
                  <a:gd name="connsiteY40" fmla="*/ 28579 h 97636"/>
                  <a:gd name="connsiteX41" fmla="*/ 545120 w 697547"/>
                  <a:gd name="connsiteY41" fmla="*/ 19054 h 97636"/>
                  <a:gd name="connsiteX42" fmla="*/ 552264 w 697547"/>
                  <a:gd name="connsiteY42" fmla="*/ 9529 h 97636"/>
                  <a:gd name="connsiteX43" fmla="*/ 587982 w 697547"/>
                  <a:gd name="connsiteY43" fmla="*/ 14292 h 97636"/>
                  <a:gd name="connsiteX44" fmla="*/ 595126 w 697547"/>
                  <a:gd name="connsiteY44" fmla="*/ 19054 h 97636"/>
                  <a:gd name="connsiteX45" fmla="*/ 633226 w 697547"/>
                  <a:gd name="connsiteY45" fmla="*/ 21436 h 97636"/>
                  <a:gd name="connsiteX46" fmla="*/ 642751 w 697547"/>
                  <a:gd name="connsiteY46" fmla="*/ 23817 h 97636"/>
                  <a:gd name="connsiteX47" fmla="*/ 649895 w 697547"/>
                  <a:gd name="connsiteY47" fmla="*/ 26198 h 97636"/>
                  <a:gd name="connsiteX48" fmla="*/ 668945 w 697547"/>
                  <a:gd name="connsiteY48" fmla="*/ 30961 h 97636"/>
                  <a:gd name="connsiteX49" fmla="*/ 685614 w 697547"/>
                  <a:gd name="connsiteY49" fmla="*/ 50011 h 97636"/>
                  <a:gd name="connsiteX50" fmla="*/ 678470 w 697547"/>
                  <a:gd name="connsiteY50" fmla="*/ 50011 h 97636"/>
                  <a:gd name="connsiteX51" fmla="*/ 640370 w 697547"/>
                  <a:gd name="connsiteY51" fmla="*/ 54773 h 97636"/>
                  <a:gd name="connsiteX52" fmla="*/ 614176 w 697547"/>
                  <a:gd name="connsiteY52" fmla="*/ 42867 h 97636"/>
                  <a:gd name="connsiteX53" fmla="*/ 611795 w 697547"/>
                  <a:gd name="connsiteY53" fmla="*/ 35723 h 97636"/>
                  <a:gd name="connsiteX54" fmla="*/ 604651 w 697547"/>
                  <a:gd name="connsiteY54" fmla="*/ 38104 h 97636"/>
                  <a:gd name="connsiteX55" fmla="*/ 597507 w 697547"/>
                  <a:gd name="connsiteY55" fmla="*/ 42867 h 97636"/>
                  <a:gd name="connsiteX56" fmla="*/ 587982 w 697547"/>
                  <a:gd name="connsiteY56" fmla="*/ 47629 h 97636"/>
                  <a:gd name="connsiteX57" fmla="*/ 568932 w 697547"/>
                  <a:gd name="connsiteY57" fmla="*/ 54773 h 97636"/>
                  <a:gd name="connsiteX58" fmla="*/ 561789 w 697547"/>
                  <a:gd name="connsiteY58" fmla="*/ 52392 h 97636"/>
                  <a:gd name="connsiteX59" fmla="*/ 547501 w 697547"/>
                  <a:gd name="connsiteY59" fmla="*/ 54773 h 97636"/>
                  <a:gd name="connsiteX60" fmla="*/ 540357 w 697547"/>
                  <a:gd name="connsiteY60" fmla="*/ 61917 h 97636"/>
                  <a:gd name="connsiteX61" fmla="*/ 533214 w 697547"/>
                  <a:gd name="connsiteY61" fmla="*/ 64298 h 97636"/>
                  <a:gd name="connsiteX62" fmla="*/ 526070 w 697547"/>
                  <a:gd name="connsiteY62" fmla="*/ 69061 h 97636"/>
                  <a:gd name="connsiteX63" fmla="*/ 504639 w 697547"/>
                  <a:gd name="connsiteY63" fmla="*/ 73823 h 97636"/>
                  <a:gd name="connsiteX64" fmla="*/ 492732 w 697547"/>
                  <a:gd name="connsiteY64" fmla="*/ 64298 h 97636"/>
                  <a:gd name="connsiteX65" fmla="*/ 490351 w 697547"/>
                  <a:gd name="connsiteY65" fmla="*/ 57154 h 97636"/>
                  <a:gd name="connsiteX66" fmla="*/ 483207 w 697547"/>
                  <a:gd name="connsiteY66" fmla="*/ 54773 h 97636"/>
                  <a:gd name="connsiteX67" fmla="*/ 471301 w 697547"/>
                  <a:gd name="connsiteY67" fmla="*/ 57154 h 97636"/>
                  <a:gd name="connsiteX68" fmla="*/ 457014 w 697547"/>
                  <a:gd name="connsiteY68" fmla="*/ 71442 h 97636"/>
                  <a:gd name="connsiteX69" fmla="*/ 449870 w 697547"/>
                  <a:gd name="connsiteY69" fmla="*/ 73823 h 97636"/>
                  <a:gd name="connsiteX70" fmla="*/ 430820 w 697547"/>
                  <a:gd name="connsiteY70" fmla="*/ 83348 h 97636"/>
                  <a:gd name="connsiteX71" fmla="*/ 414151 w 697547"/>
                  <a:gd name="connsiteY71" fmla="*/ 88111 h 97636"/>
                  <a:gd name="connsiteX72" fmla="*/ 407007 w 697547"/>
                  <a:gd name="connsiteY72" fmla="*/ 92873 h 97636"/>
                  <a:gd name="connsiteX73" fmla="*/ 397482 w 697547"/>
                  <a:gd name="connsiteY73" fmla="*/ 78586 h 97636"/>
                  <a:gd name="connsiteX74" fmla="*/ 385576 w 697547"/>
                  <a:gd name="connsiteY74" fmla="*/ 76204 h 97636"/>
                  <a:gd name="connsiteX75" fmla="*/ 364145 w 697547"/>
                  <a:gd name="connsiteY75" fmla="*/ 73823 h 97636"/>
                  <a:gd name="connsiteX76" fmla="*/ 357001 w 697547"/>
                  <a:gd name="connsiteY76" fmla="*/ 80967 h 97636"/>
                  <a:gd name="connsiteX77" fmla="*/ 318901 w 697547"/>
                  <a:gd name="connsiteY77" fmla="*/ 85729 h 97636"/>
                  <a:gd name="connsiteX78" fmla="*/ 302232 w 697547"/>
                  <a:gd name="connsiteY78" fmla="*/ 88111 h 97636"/>
                  <a:gd name="connsiteX79" fmla="*/ 292707 w 697547"/>
                  <a:gd name="connsiteY79" fmla="*/ 85729 h 97636"/>
                  <a:gd name="connsiteX80" fmla="*/ 287945 w 697547"/>
                  <a:gd name="connsiteY80" fmla="*/ 69061 h 97636"/>
                  <a:gd name="connsiteX81" fmla="*/ 280801 w 697547"/>
                  <a:gd name="connsiteY81" fmla="*/ 66679 h 97636"/>
                  <a:gd name="connsiteX82" fmla="*/ 261751 w 697547"/>
                  <a:gd name="connsiteY82" fmla="*/ 69061 h 97636"/>
                  <a:gd name="connsiteX83" fmla="*/ 254607 w 697547"/>
                  <a:gd name="connsiteY83" fmla="*/ 76204 h 97636"/>
                  <a:gd name="connsiteX84" fmla="*/ 247464 w 697547"/>
                  <a:gd name="connsiteY84" fmla="*/ 80967 h 97636"/>
                  <a:gd name="connsiteX85" fmla="*/ 240320 w 697547"/>
                  <a:gd name="connsiteY85" fmla="*/ 88111 h 97636"/>
                  <a:gd name="connsiteX86" fmla="*/ 221270 w 697547"/>
                  <a:gd name="connsiteY86" fmla="*/ 97636 h 97636"/>
                  <a:gd name="connsiteX87" fmla="*/ 211745 w 697547"/>
                  <a:gd name="connsiteY87" fmla="*/ 95254 h 97636"/>
                  <a:gd name="connsiteX88" fmla="*/ 197457 w 697547"/>
                  <a:gd name="connsiteY88" fmla="*/ 83348 h 97636"/>
                  <a:gd name="connsiteX89" fmla="*/ 97445 w 697547"/>
                  <a:gd name="connsiteY89" fmla="*/ 83348 h 97636"/>
                  <a:gd name="connsiteX90" fmla="*/ 68870 w 697547"/>
                  <a:gd name="connsiteY90" fmla="*/ 78586 h 97636"/>
                  <a:gd name="connsiteX91" fmla="*/ 49820 w 697547"/>
                  <a:gd name="connsiteY91" fmla="*/ 76204 h 97636"/>
                  <a:gd name="connsiteX92" fmla="*/ 35532 w 697547"/>
                  <a:gd name="connsiteY92" fmla="*/ 64298 h 97636"/>
                  <a:gd name="connsiteX93" fmla="*/ 26007 w 697547"/>
                  <a:gd name="connsiteY93" fmla="*/ 66679 h 97636"/>
                  <a:gd name="connsiteX94" fmla="*/ 2195 w 697547"/>
                  <a:gd name="connsiteY94" fmla="*/ 71442 h 97636"/>
                  <a:gd name="connsiteX95" fmla="*/ 4576 w 697547"/>
                  <a:gd name="connsiteY95" fmla="*/ 21436 h 9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697547" h="97636">
                    <a:moveTo>
                      <a:pt x="4576" y="21436"/>
                    </a:moveTo>
                    <a:cubicBezTo>
                      <a:pt x="6957" y="12705"/>
                      <a:pt x="12692" y="20475"/>
                      <a:pt x="16482" y="19054"/>
                    </a:cubicBezTo>
                    <a:cubicBezTo>
                      <a:pt x="19162" y="18049"/>
                      <a:pt x="20786" y="14647"/>
                      <a:pt x="23626" y="14292"/>
                    </a:cubicBezTo>
                    <a:cubicBezTo>
                      <a:pt x="27642" y="13790"/>
                      <a:pt x="31563" y="15879"/>
                      <a:pt x="35532" y="16673"/>
                    </a:cubicBezTo>
                    <a:cubicBezTo>
                      <a:pt x="36326" y="21436"/>
                      <a:pt x="35953" y="26549"/>
                      <a:pt x="37914" y="30961"/>
                    </a:cubicBezTo>
                    <a:cubicBezTo>
                      <a:pt x="43667" y="43906"/>
                      <a:pt x="55527" y="36941"/>
                      <a:pt x="66489" y="35723"/>
                    </a:cubicBezTo>
                    <a:cubicBezTo>
                      <a:pt x="68076" y="33342"/>
                      <a:pt x="69016" y="30367"/>
                      <a:pt x="71251" y="28579"/>
                    </a:cubicBezTo>
                    <a:cubicBezTo>
                      <a:pt x="73211" y="27011"/>
                      <a:pt x="75902" y="26491"/>
                      <a:pt x="78395" y="26198"/>
                    </a:cubicBezTo>
                    <a:cubicBezTo>
                      <a:pt x="89459" y="24896"/>
                      <a:pt x="100620" y="24611"/>
                      <a:pt x="111732" y="23817"/>
                    </a:cubicBezTo>
                    <a:cubicBezTo>
                      <a:pt x="114113" y="25404"/>
                      <a:pt x="116043" y="28984"/>
                      <a:pt x="118876" y="28579"/>
                    </a:cubicBezTo>
                    <a:cubicBezTo>
                      <a:pt x="127959" y="27282"/>
                      <a:pt x="128696" y="20551"/>
                      <a:pt x="130782" y="14292"/>
                    </a:cubicBezTo>
                    <a:cubicBezTo>
                      <a:pt x="133163" y="16673"/>
                      <a:pt x="135968" y="18696"/>
                      <a:pt x="137926" y="21436"/>
                    </a:cubicBezTo>
                    <a:cubicBezTo>
                      <a:pt x="139989" y="24325"/>
                      <a:pt x="140416" y="28234"/>
                      <a:pt x="142689" y="30961"/>
                    </a:cubicBezTo>
                    <a:cubicBezTo>
                      <a:pt x="144521" y="33159"/>
                      <a:pt x="147451" y="34136"/>
                      <a:pt x="149832" y="35723"/>
                    </a:cubicBezTo>
                    <a:cubicBezTo>
                      <a:pt x="152213" y="34929"/>
                      <a:pt x="154731" y="34465"/>
                      <a:pt x="156976" y="33342"/>
                    </a:cubicBezTo>
                    <a:cubicBezTo>
                      <a:pt x="165840" y="28910"/>
                      <a:pt x="163369" y="28015"/>
                      <a:pt x="171264" y="21436"/>
                    </a:cubicBezTo>
                    <a:cubicBezTo>
                      <a:pt x="173462" y="19604"/>
                      <a:pt x="176026" y="18261"/>
                      <a:pt x="178407" y="16673"/>
                    </a:cubicBezTo>
                    <a:cubicBezTo>
                      <a:pt x="180344" y="22481"/>
                      <a:pt x="180937" y="26347"/>
                      <a:pt x="185551" y="30961"/>
                    </a:cubicBezTo>
                    <a:cubicBezTo>
                      <a:pt x="187575" y="32985"/>
                      <a:pt x="190314" y="34136"/>
                      <a:pt x="192695" y="35723"/>
                    </a:cubicBezTo>
                    <a:cubicBezTo>
                      <a:pt x="211144" y="31111"/>
                      <a:pt x="194085" y="37111"/>
                      <a:pt x="209364" y="26198"/>
                    </a:cubicBezTo>
                    <a:cubicBezTo>
                      <a:pt x="212253" y="24135"/>
                      <a:pt x="215879" y="23317"/>
                      <a:pt x="218889" y="21436"/>
                    </a:cubicBezTo>
                    <a:cubicBezTo>
                      <a:pt x="243629" y="5974"/>
                      <a:pt x="213795" y="21602"/>
                      <a:pt x="237939" y="9529"/>
                    </a:cubicBezTo>
                    <a:cubicBezTo>
                      <a:pt x="246260" y="-7114"/>
                      <a:pt x="239720" y="353"/>
                      <a:pt x="247464" y="14292"/>
                    </a:cubicBezTo>
                    <a:cubicBezTo>
                      <a:pt x="249099" y="17236"/>
                      <a:pt x="251949" y="19369"/>
                      <a:pt x="254607" y="21436"/>
                    </a:cubicBezTo>
                    <a:cubicBezTo>
                      <a:pt x="259125" y="24950"/>
                      <a:pt x="268895" y="30961"/>
                      <a:pt x="268895" y="30961"/>
                    </a:cubicBezTo>
                    <a:cubicBezTo>
                      <a:pt x="273657" y="30167"/>
                      <a:pt x="279165" y="31257"/>
                      <a:pt x="283182" y="28579"/>
                    </a:cubicBezTo>
                    <a:cubicBezTo>
                      <a:pt x="301639" y="16274"/>
                      <a:pt x="279027" y="13849"/>
                      <a:pt x="299851" y="19054"/>
                    </a:cubicBezTo>
                    <a:cubicBezTo>
                      <a:pt x="305408" y="35723"/>
                      <a:pt x="299851" y="34930"/>
                      <a:pt x="311757" y="30961"/>
                    </a:cubicBezTo>
                    <a:cubicBezTo>
                      <a:pt x="328596" y="19734"/>
                      <a:pt x="308319" y="34398"/>
                      <a:pt x="326045" y="16673"/>
                    </a:cubicBezTo>
                    <a:cubicBezTo>
                      <a:pt x="328069" y="14649"/>
                      <a:pt x="330808" y="13498"/>
                      <a:pt x="333189" y="11911"/>
                    </a:cubicBezTo>
                    <a:cubicBezTo>
                      <a:pt x="352480" y="15769"/>
                      <a:pt x="341253" y="13012"/>
                      <a:pt x="366526" y="21436"/>
                    </a:cubicBezTo>
                    <a:lnTo>
                      <a:pt x="373670" y="23817"/>
                    </a:lnTo>
                    <a:cubicBezTo>
                      <a:pt x="378432" y="23023"/>
                      <a:pt x="383377" y="22963"/>
                      <a:pt x="387957" y="21436"/>
                    </a:cubicBezTo>
                    <a:cubicBezTo>
                      <a:pt x="390672" y="20531"/>
                      <a:pt x="392239" y="16673"/>
                      <a:pt x="395101" y="16673"/>
                    </a:cubicBezTo>
                    <a:cubicBezTo>
                      <a:pt x="398651" y="16673"/>
                      <a:pt x="401451" y="19848"/>
                      <a:pt x="404626" y="21436"/>
                    </a:cubicBezTo>
                    <a:cubicBezTo>
                      <a:pt x="405549" y="22974"/>
                      <a:pt x="414285" y="39715"/>
                      <a:pt x="418914" y="40486"/>
                    </a:cubicBezTo>
                    <a:cubicBezTo>
                      <a:pt x="426004" y="41668"/>
                      <a:pt x="433201" y="38898"/>
                      <a:pt x="440345" y="38104"/>
                    </a:cubicBezTo>
                    <a:cubicBezTo>
                      <a:pt x="457142" y="21307"/>
                      <a:pt x="448608" y="26829"/>
                      <a:pt x="464157" y="19054"/>
                    </a:cubicBezTo>
                    <a:cubicBezTo>
                      <a:pt x="472095" y="19848"/>
                      <a:pt x="480197" y="19642"/>
                      <a:pt x="487970" y="21436"/>
                    </a:cubicBezTo>
                    <a:cubicBezTo>
                      <a:pt x="490759" y="22080"/>
                      <a:pt x="492483" y="25071"/>
                      <a:pt x="495114" y="26198"/>
                    </a:cubicBezTo>
                    <a:cubicBezTo>
                      <a:pt x="498122" y="27487"/>
                      <a:pt x="501464" y="27785"/>
                      <a:pt x="504639" y="28579"/>
                    </a:cubicBezTo>
                    <a:cubicBezTo>
                      <a:pt x="533774" y="26498"/>
                      <a:pt x="532384" y="33912"/>
                      <a:pt x="545120" y="19054"/>
                    </a:cubicBezTo>
                    <a:cubicBezTo>
                      <a:pt x="547703" y="16041"/>
                      <a:pt x="549883" y="12704"/>
                      <a:pt x="552264" y="9529"/>
                    </a:cubicBezTo>
                    <a:cubicBezTo>
                      <a:pt x="556170" y="9884"/>
                      <a:pt x="579488" y="10652"/>
                      <a:pt x="587982" y="14292"/>
                    </a:cubicBezTo>
                    <a:cubicBezTo>
                      <a:pt x="590613" y="15419"/>
                      <a:pt x="592299" y="18608"/>
                      <a:pt x="595126" y="19054"/>
                    </a:cubicBezTo>
                    <a:cubicBezTo>
                      <a:pt x="607695" y="21039"/>
                      <a:pt x="620526" y="20642"/>
                      <a:pt x="633226" y="21436"/>
                    </a:cubicBezTo>
                    <a:cubicBezTo>
                      <a:pt x="636401" y="22230"/>
                      <a:pt x="639604" y="22918"/>
                      <a:pt x="642751" y="23817"/>
                    </a:cubicBezTo>
                    <a:cubicBezTo>
                      <a:pt x="645165" y="24507"/>
                      <a:pt x="647473" y="25538"/>
                      <a:pt x="649895" y="26198"/>
                    </a:cubicBezTo>
                    <a:cubicBezTo>
                      <a:pt x="656210" y="27920"/>
                      <a:pt x="668945" y="30961"/>
                      <a:pt x="668945" y="30961"/>
                    </a:cubicBezTo>
                    <a:cubicBezTo>
                      <a:pt x="685955" y="42301"/>
                      <a:pt x="681843" y="34933"/>
                      <a:pt x="685614" y="50011"/>
                    </a:cubicBezTo>
                    <a:cubicBezTo>
                      <a:pt x="706078" y="45917"/>
                      <a:pt x="697927" y="47849"/>
                      <a:pt x="678470" y="50011"/>
                    </a:cubicBezTo>
                    <a:cubicBezTo>
                      <a:pt x="644115" y="53829"/>
                      <a:pt x="665998" y="50502"/>
                      <a:pt x="640370" y="54773"/>
                    </a:cubicBezTo>
                    <a:cubicBezTo>
                      <a:pt x="622491" y="50800"/>
                      <a:pt x="620517" y="55548"/>
                      <a:pt x="614176" y="42867"/>
                    </a:cubicBezTo>
                    <a:cubicBezTo>
                      <a:pt x="613053" y="40622"/>
                      <a:pt x="612589" y="38104"/>
                      <a:pt x="611795" y="35723"/>
                    </a:cubicBezTo>
                    <a:cubicBezTo>
                      <a:pt x="609414" y="36517"/>
                      <a:pt x="606896" y="36981"/>
                      <a:pt x="604651" y="38104"/>
                    </a:cubicBezTo>
                    <a:cubicBezTo>
                      <a:pt x="602091" y="39384"/>
                      <a:pt x="599992" y="41447"/>
                      <a:pt x="597507" y="42867"/>
                    </a:cubicBezTo>
                    <a:cubicBezTo>
                      <a:pt x="594425" y="44628"/>
                      <a:pt x="591157" y="46042"/>
                      <a:pt x="587982" y="47629"/>
                    </a:cubicBezTo>
                    <a:cubicBezTo>
                      <a:pt x="563895" y="71718"/>
                      <a:pt x="580736" y="64216"/>
                      <a:pt x="568932" y="54773"/>
                    </a:cubicBezTo>
                    <a:cubicBezTo>
                      <a:pt x="566972" y="53205"/>
                      <a:pt x="564170" y="53186"/>
                      <a:pt x="561789" y="52392"/>
                    </a:cubicBezTo>
                    <a:cubicBezTo>
                      <a:pt x="557026" y="53186"/>
                      <a:pt x="551913" y="52812"/>
                      <a:pt x="547501" y="54773"/>
                    </a:cubicBezTo>
                    <a:cubicBezTo>
                      <a:pt x="544424" y="56141"/>
                      <a:pt x="543159" y="60049"/>
                      <a:pt x="540357" y="61917"/>
                    </a:cubicBezTo>
                    <a:cubicBezTo>
                      <a:pt x="538269" y="63309"/>
                      <a:pt x="535595" y="63504"/>
                      <a:pt x="533214" y="64298"/>
                    </a:cubicBezTo>
                    <a:cubicBezTo>
                      <a:pt x="530833" y="65886"/>
                      <a:pt x="528630" y="67781"/>
                      <a:pt x="526070" y="69061"/>
                    </a:cubicBezTo>
                    <a:cubicBezTo>
                      <a:pt x="520209" y="71991"/>
                      <a:pt x="510124" y="72909"/>
                      <a:pt x="504639" y="73823"/>
                    </a:cubicBezTo>
                    <a:cubicBezTo>
                      <a:pt x="496400" y="71077"/>
                      <a:pt x="497040" y="72915"/>
                      <a:pt x="492732" y="64298"/>
                    </a:cubicBezTo>
                    <a:cubicBezTo>
                      <a:pt x="491609" y="62053"/>
                      <a:pt x="492126" y="58929"/>
                      <a:pt x="490351" y="57154"/>
                    </a:cubicBezTo>
                    <a:cubicBezTo>
                      <a:pt x="488576" y="55379"/>
                      <a:pt x="485588" y="55567"/>
                      <a:pt x="483207" y="54773"/>
                    </a:cubicBezTo>
                    <a:cubicBezTo>
                      <a:pt x="479238" y="55567"/>
                      <a:pt x="474715" y="54981"/>
                      <a:pt x="471301" y="57154"/>
                    </a:cubicBezTo>
                    <a:cubicBezTo>
                      <a:pt x="465619" y="60770"/>
                      <a:pt x="463404" y="69312"/>
                      <a:pt x="457014" y="71442"/>
                    </a:cubicBezTo>
                    <a:cubicBezTo>
                      <a:pt x="454633" y="72236"/>
                      <a:pt x="452155" y="72784"/>
                      <a:pt x="449870" y="73823"/>
                    </a:cubicBezTo>
                    <a:cubicBezTo>
                      <a:pt x="443407" y="76761"/>
                      <a:pt x="437555" y="81103"/>
                      <a:pt x="430820" y="83348"/>
                    </a:cubicBezTo>
                    <a:cubicBezTo>
                      <a:pt x="420571" y="86764"/>
                      <a:pt x="426111" y="85120"/>
                      <a:pt x="414151" y="88111"/>
                    </a:cubicBezTo>
                    <a:cubicBezTo>
                      <a:pt x="411770" y="89698"/>
                      <a:pt x="409869" y="92873"/>
                      <a:pt x="407007" y="92873"/>
                    </a:cubicBezTo>
                    <a:cubicBezTo>
                      <a:pt x="394817" y="92873"/>
                      <a:pt x="403216" y="83365"/>
                      <a:pt x="397482" y="78586"/>
                    </a:cubicBezTo>
                    <a:cubicBezTo>
                      <a:pt x="394373" y="75995"/>
                      <a:pt x="389545" y="76998"/>
                      <a:pt x="385576" y="76204"/>
                    </a:cubicBezTo>
                    <a:cubicBezTo>
                      <a:pt x="376951" y="70455"/>
                      <a:pt x="376977" y="68120"/>
                      <a:pt x="364145" y="73823"/>
                    </a:cubicBezTo>
                    <a:cubicBezTo>
                      <a:pt x="361068" y="75191"/>
                      <a:pt x="360258" y="80110"/>
                      <a:pt x="357001" y="80967"/>
                    </a:cubicBezTo>
                    <a:cubicBezTo>
                      <a:pt x="344624" y="84224"/>
                      <a:pt x="331592" y="84074"/>
                      <a:pt x="318901" y="85729"/>
                    </a:cubicBezTo>
                    <a:cubicBezTo>
                      <a:pt x="313335" y="86455"/>
                      <a:pt x="307788" y="87317"/>
                      <a:pt x="302232" y="88111"/>
                    </a:cubicBezTo>
                    <a:cubicBezTo>
                      <a:pt x="299057" y="87317"/>
                      <a:pt x="295021" y="88043"/>
                      <a:pt x="292707" y="85729"/>
                    </a:cubicBezTo>
                    <a:cubicBezTo>
                      <a:pt x="288621" y="81643"/>
                      <a:pt x="292031" y="73147"/>
                      <a:pt x="287945" y="69061"/>
                    </a:cubicBezTo>
                    <a:cubicBezTo>
                      <a:pt x="286170" y="67286"/>
                      <a:pt x="283182" y="67473"/>
                      <a:pt x="280801" y="66679"/>
                    </a:cubicBezTo>
                    <a:cubicBezTo>
                      <a:pt x="274451" y="67473"/>
                      <a:pt x="267765" y="66874"/>
                      <a:pt x="261751" y="69061"/>
                    </a:cubicBezTo>
                    <a:cubicBezTo>
                      <a:pt x="258586" y="70212"/>
                      <a:pt x="257194" y="74048"/>
                      <a:pt x="254607" y="76204"/>
                    </a:cubicBezTo>
                    <a:cubicBezTo>
                      <a:pt x="252409" y="78036"/>
                      <a:pt x="249662" y="79135"/>
                      <a:pt x="247464" y="80967"/>
                    </a:cubicBezTo>
                    <a:cubicBezTo>
                      <a:pt x="244877" y="83123"/>
                      <a:pt x="243161" y="86303"/>
                      <a:pt x="240320" y="88111"/>
                    </a:cubicBezTo>
                    <a:cubicBezTo>
                      <a:pt x="234330" y="91923"/>
                      <a:pt x="221270" y="97636"/>
                      <a:pt x="221270" y="97636"/>
                    </a:cubicBezTo>
                    <a:cubicBezTo>
                      <a:pt x="218095" y="96842"/>
                      <a:pt x="214753" y="96543"/>
                      <a:pt x="211745" y="95254"/>
                    </a:cubicBezTo>
                    <a:cubicBezTo>
                      <a:pt x="205941" y="92767"/>
                      <a:pt x="201750" y="87641"/>
                      <a:pt x="197457" y="83348"/>
                    </a:cubicBezTo>
                    <a:cubicBezTo>
                      <a:pt x="151618" y="85531"/>
                      <a:pt x="143284" y="87515"/>
                      <a:pt x="97445" y="83348"/>
                    </a:cubicBezTo>
                    <a:cubicBezTo>
                      <a:pt x="87828" y="82474"/>
                      <a:pt x="78420" y="80018"/>
                      <a:pt x="68870" y="78586"/>
                    </a:cubicBezTo>
                    <a:cubicBezTo>
                      <a:pt x="62541" y="77637"/>
                      <a:pt x="56170" y="76998"/>
                      <a:pt x="49820" y="76204"/>
                    </a:cubicBezTo>
                    <a:cubicBezTo>
                      <a:pt x="47805" y="74189"/>
                      <a:pt x="39398" y="64851"/>
                      <a:pt x="35532" y="64298"/>
                    </a:cubicBezTo>
                    <a:cubicBezTo>
                      <a:pt x="32292" y="63835"/>
                      <a:pt x="29207" y="65993"/>
                      <a:pt x="26007" y="66679"/>
                    </a:cubicBezTo>
                    <a:cubicBezTo>
                      <a:pt x="18092" y="68375"/>
                      <a:pt x="2195" y="71442"/>
                      <a:pt x="2195" y="71442"/>
                    </a:cubicBezTo>
                    <a:cubicBezTo>
                      <a:pt x="-2923" y="61207"/>
                      <a:pt x="2195" y="30167"/>
                      <a:pt x="4576" y="21436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 l="-43000" t="-600000"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6B3303-3626-4274-BFFC-C9F2704EDF9B}"/>
                </a:ext>
              </a:extLst>
            </p:cNvPr>
            <p:cNvSpPr/>
            <p:nvPr/>
          </p:nvSpPr>
          <p:spPr>
            <a:xfrm>
              <a:off x="6012674" y="2976393"/>
              <a:ext cx="473938" cy="50355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67A5E51-EAE6-47AC-9716-19766C41465D}"/>
              </a:ext>
            </a:extLst>
          </p:cNvPr>
          <p:cNvSpPr/>
          <p:nvPr/>
        </p:nvSpPr>
        <p:spPr>
          <a:xfrm rot="4985134">
            <a:off x="4412269" y="5752783"/>
            <a:ext cx="548640" cy="326477"/>
          </a:xfrm>
          <a:prstGeom prst="ellipse">
            <a:avLst/>
          </a:prstGeom>
          <a:solidFill>
            <a:srgbClr val="294171"/>
          </a:solidFill>
          <a:ln>
            <a:solidFill>
              <a:schemeClr val="tx1"/>
            </a:solidFill>
          </a:ln>
          <a:scene3d>
            <a:camera prst="perspectiveContrastingRightFacing"/>
            <a:lightRig rig="threePt" dir="t"/>
          </a:scene3d>
          <a:sp3d extrusionH="6350000">
            <a:bevelT w="131445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B81A47-7E29-4AEF-8690-D8DDAE127E6E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49" name="Slide Number Placeholder 6">
            <a:extLst>
              <a:ext uri="{FF2B5EF4-FFF2-40B4-BE49-F238E27FC236}">
                <a16:creationId xmlns:a16="http://schemas.microsoft.com/office/drawing/2014/main" id="{F3E21CB3-1ECA-473B-8A9E-4471604F619C}"/>
              </a:ext>
            </a:extLst>
          </p:cNvPr>
          <p:cNvSpPr txBox="1">
            <a:spLocks/>
          </p:cNvSpPr>
          <p:nvPr/>
        </p:nvSpPr>
        <p:spPr>
          <a:xfrm>
            <a:off x="7020088" y="627108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3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22FD398-729C-4E9A-AF24-1160DA49545E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8078662-40C1-4EE1-ABBA-7E0EB54F2890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47EA4C0-6D71-4035-8EBF-835A9A14FF35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891BC57E-6241-4D7C-8CD1-6C3F35FBF0EB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Right Triangle 55">
                <a:extLst>
                  <a:ext uri="{FF2B5EF4-FFF2-40B4-BE49-F238E27FC236}">
                    <a16:creationId xmlns:a16="http://schemas.microsoft.com/office/drawing/2014/main" id="{52F47532-D423-4F6E-B876-300D5EF61A62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1D5EF309-AC23-410E-AA35-0C973F3F21B2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4AE9FC0-E2B9-40EF-B17D-7397E684B0CB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69567E7-2571-4A61-BD56-D99B97C27375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63083680-A866-4B53-886C-EC5362866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25563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Characterization of HF using 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ost-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S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tage-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ressure-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D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ecay 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000" u="sng" dirty="0">
                <a:solidFill>
                  <a:srgbClr val="294171"/>
                </a:solidFill>
                <a:latin typeface="Calibri"/>
                <a:cs typeface="Calibri"/>
              </a:rPr>
              <a:t>Minifrac vs. Main Frac Analysis</a:t>
            </a:r>
            <a:endParaRPr lang="en-US" sz="2700" dirty="0">
              <a:solidFill>
                <a:srgbClr val="29417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7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0F360-E2C7-46A9-AE5B-DC3053A3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43700" y="5674419"/>
            <a:ext cx="2057400" cy="273844"/>
          </a:xfrm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5E6D333-C14A-4752-BFDE-85EDF803DA85}" type="slidenum">
              <a:rPr lang="en-US">
                <a:solidFill>
                  <a:prstClr val="white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3065E8C-DC1C-48C9-976D-9A86755F6B34}"/>
              </a:ext>
            </a:extLst>
          </p:cNvPr>
          <p:cNvGrpSpPr/>
          <p:nvPr/>
        </p:nvGrpSpPr>
        <p:grpSpPr>
          <a:xfrm rot="2695350">
            <a:off x="3389092" y="2654718"/>
            <a:ext cx="346451" cy="438665"/>
            <a:chOff x="3628645" y="1505278"/>
            <a:chExt cx="461935" cy="584886"/>
          </a:xfrm>
        </p:grpSpPr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A8522A4D-9600-4FF0-BABF-C41CBC2CFC34}"/>
                </a:ext>
              </a:extLst>
            </p:cNvPr>
            <p:cNvSpPr/>
            <p:nvPr/>
          </p:nvSpPr>
          <p:spPr>
            <a:xfrm rot="18900000">
              <a:off x="3628645" y="1505278"/>
              <a:ext cx="461935" cy="584886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Arrow: Right 4">
              <a:extLst>
                <a:ext uri="{FF2B5EF4-FFF2-40B4-BE49-F238E27FC236}">
                  <a16:creationId xmlns:a16="http://schemas.microsoft.com/office/drawing/2014/main" id="{B69CD523-3779-4104-9B17-76B2DB49004B}"/>
                </a:ext>
              </a:extLst>
            </p:cNvPr>
            <p:cNvSpPr txBox="1"/>
            <p:nvPr/>
          </p:nvSpPr>
          <p:spPr>
            <a:xfrm rot="18900000">
              <a:off x="3648940" y="1671250"/>
              <a:ext cx="323355" cy="350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33438" eaLnBrk="1" fontAlgn="auto" hangingPunct="1">
                <a:lnSpc>
                  <a:spcPct val="90000"/>
                </a:lnSpc>
                <a:spcAft>
                  <a:spcPct val="35000"/>
                </a:spcAft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DC0F78-50F0-467F-98AD-8853D7F28A67}"/>
              </a:ext>
            </a:extLst>
          </p:cNvPr>
          <p:cNvGrpSpPr/>
          <p:nvPr/>
        </p:nvGrpSpPr>
        <p:grpSpPr>
          <a:xfrm rot="2695350">
            <a:off x="7252071" y="2654718"/>
            <a:ext cx="346451" cy="438665"/>
            <a:chOff x="3628645" y="1505278"/>
            <a:chExt cx="461935" cy="584886"/>
          </a:xfrm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8016142B-DD76-4261-97A0-2F8AA4DCC9B0}"/>
                </a:ext>
              </a:extLst>
            </p:cNvPr>
            <p:cNvSpPr/>
            <p:nvPr/>
          </p:nvSpPr>
          <p:spPr>
            <a:xfrm rot="18900000">
              <a:off x="3628645" y="1505278"/>
              <a:ext cx="461935" cy="584886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Arrow: Right 4">
              <a:extLst>
                <a:ext uri="{FF2B5EF4-FFF2-40B4-BE49-F238E27FC236}">
                  <a16:creationId xmlns:a16="http://schemas.microsoft.com/office/drawing/2014/main" id="{2F0A68C2-1ECC-487C-87F3-48F0AD4DC4DD}"/>
                </a:ext>
              </a:extLst>
            </p:cNvPr>
            <p:cNvSpPr txBox="1"/>
            <p:nvPr/>
          </p:nvSpPr>
          <p:spPr>
            <a:xfrm rot="18900000">
              <a:off x="3648940" y="1671250"/>
              <a:ext cx="323355" cy="350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33438" eaLnBrk="1" fontAlgn="auto" hangingPunct="1">
                <a:lnSpc>
                  <a:spcPct val="90000"/>
                </a:lnSpc>
                <a:spcAft>
                  <a:spcPct val="35000"/>
                </a:spcAft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F0D7AAA-EF8D-441A-A48A-3BAB30EB1736}"/>
              </a:ext>
            </a:extLst>
          </p:cNvPr>
          <p:cNvGrpSpPr/>
          <p:nvPr/>
        </p:nvGrpSpPr>
        <p:grpSpPr>
          <a:xfrm rot="2695350">
            <a:off x="5283792" y="2654718"/>
            <a:ext cx="346451" cy="438665"/>
            <a:chOff x="3628645" y="1505278"/>
            <a:chExt cx="461935" cy="584886"/>
          </a:xfrm>
        </p:grpSpPr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E2155EAE-598F-47E8-84DF-236F36C45534}"/>
                </a:ext>
              </a:extLst>
            </p:cNvPr>
            <p:cNvSpPr/>
            <p:nvPr/>
          </p:nvSpPr>
          <p:spPr>
            <a:xfrm rot="18900000">
              <a:off x="3628645" y="1505278"/>
              <a:ext cx="461935" cy="584886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Arrow: Right 4">
              <a:extLst>
                <a:ext uri="{FF2B5EF4-FFF2-40B4-BE49-F238E27FC236}">
                  <a16:creationId xmlns:a16="http://schemas.microsoft.com/office/drawing/2014/main" id="{9D5AE814-B049-42D1-8E74-AE587D89FA27}"/>
                </a:ext>
              </a:extLst>
            </p:cNvPr>
            <p:cNvSpPr txBox="1"/>
            <p:nvPr/>
          </p:nvSpPr>
          <p:spPr>
            <a:xfrm rot="18900000">
              <a:off x="3648940" y="1671250"/>
              <a:ext cx="323355" cy="350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33438" eaLnBrk="1" fontAlgn="auto" hangingPunct="1">
                <a:lnSpc>
                  <a:spcPct val="90000"/>
                </a:lnSpc>
                <a:spcAft>
                  <a:spcPct val="35000"/>
                </a:spcAft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0C9224-94D2-43FA-802F-B5AE1D35BC94}"/>
              </a:ext>
            </a:extLst>
          </p:cNvPr>
          <p:cNvGrpSpPr/>
          <p:nvPr/>
        </p:nvGrpSpPr>
        <p:grpSpPr>
          <a:xfrm rot="2695350">
            <a:off x="1497616" y="2654718"/>
            <a:ext cx="346451" cy="438665"/>
            <a:chOff x="3628645" y="1505278"/>
            <a:chExt cx="461935" cy="584886"/>
          </a:xfrm>
        </p:grpSpPr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6A639C0A-4CA3-4E25-97A2-4A0832CD7430}"/>
                </a:ext>
              </a:extLst>
            </p:cNvPr>
            <p:cNvSpPr/>
            <p:nvPr/>
          </p:nvSpPr>
          <p:spPr>
            <a:xfrm rot="18900000">
              <a:off x="3628645" y="1505278"/>
              <a:ext cx="461935" cy="584886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Arrow: Right 4">
              <a:extLst>
                <a:ext uri="{FF2B5EF4-FFF2-40B4-BE49-F238E27FC236}">
                  <a16:creationId xmlns:a16="http://schemas.microsoft.com/office/drawing/2014/main" id="{88FFD991-E0F4-47DC-9682-3654B86BF19E}"/>
                </a:ext>
              </a:extLst>
            </p:cNvPr>
            <p:cNvSpPr txBox="1"/>
            <p:nvPr/>
          </p:nvSpPr>
          <p:spPr>
            <a:xfrm rot="18900000">
              <a:off x="3648940" y="1671250"/>
              <a:ext cx="323355" cy="350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33438" eaLnBrk="1" fontAlgn="auto" hangingPunct="1">
                <a:lnSpc>
                  <a:spcPct val="90000"/>
                </a:lnSpc>
                <a:spcAft>
                  <a:spcPct val="35000"/>
                </a:spcAft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4BBC03F1-F73A-43F9-B726-6D74B31B9167}"/>
              </a:ext>
            </a:extLst>
          </p:cNvPr>
          <p:cNvSpPr/>
          <p:nvPr/>
        </p:nvSpPr>
        <p:spPr>
          <a:xfrm>
            <a:off x="7786018" y="2374690"/>
            <a:ext cx="904082" cy="919061"/>
          </a:xfrm>
          <a:prstGeom prst="ellipse">
            <a:avLst/>
          </a:prstGeom>
          <a:blipFill rotWithShape="0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396" t="-3917" b="-12678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CC54DFE-DFDC-4260-B4EC-947AFAC43786}"/>
              </a:ext>
            </a:extLst>
          </p:cNvPr>
          <p:cNvSpPr/>
          <p:nvPr/>
        </p:nvSpPr>
        <p:spPr>
          <a:xfrm>
            <a:off x="2073665" y="2314847"/>
            <a:ext cx="1038747" cy="1038747"/>
          </a:xfrm>
          <a:prstGeom prst="ellipse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0902" t="10902" r="10902" b="10902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7CBF222-AD1E-4B95-98A2-A07E3DA189AA}"/>
              </a:ext>
            </a:extLst>
          </p:cNvPr>
          <p:cNvSpPr/>
          <p:nvPr/>
        </p:nvSpPr>
        <p:spPr>
          <a:xfrm>
            <a:off x="1739732" y="3551071"/>
            <a:ext cx="1720215" cy="1627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b="1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Data Processing</a:t>
            </a:r>
            <a:endParaRPr lang="en-US" sz="1425" dirty="0">
              <a:solidFill>
                <a:srgbClr val="462E00"/>
              </a:solidFill>
              <a:latin typeface="Calibri body"/>
              <a:ea typeface="+mn-ea"/>
              <a:cs typeface="Times New Roman" panose="02020603050405020304" pitchFamily="18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-Picking the falloff period at the end of stage pumping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-Cleaning and smoothing data points.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0067280-16D6-4659-A1D1-77C38B53AFF9}"/>
              </a:ext>
            </a:extLst>
          </p:cNvPr>
          <p:cNvGrpSpPr/>
          <p:nvPr/>
        </p:nvGrpSpPr>
        <p:grpSpPr>
          <a:xfrm>
            <a:off x="4057833" y="2418968"/>
            <a:ext cx="830504" cy="830504"/>
            <a:chOff x="3923215" y="3684546"/>
            <a:chExt cx="1732996" cy="173299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5A2D383-1646-4BF7-9B6E-418E66BF6E4B}"/>
                </a:ext>
              </a:extLst>
            </p:cNvPr>
            <p:cNvSpPr/>
            <p:nvPr/>
          </p:nvSpPr>
          <p:spPr>
            <a:xfrm>
              <a:off x="3923215" y="3684546"/>
              <a:ext cx="1732996" cy="1732996"/>
            </a:xfrm>
            <a:prstGeom prst="ellipse">
              <a:avLst/>
            </a:prstGeom>
            <a:blipFill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Oval 4">
              <a:extLst>
                <a:ext uri="{FF2B5EF4-FFF2-40B4-BE49-F238E27FC236}">
                  <a16:creationId xmlns:a16="http://schemas.microsoft.com/office/drawing/2014/main" id="{E6F2C137-7FF5-4FBE-9D9A-B0EE13E06259}"/>
                </a:ext>
              </a:extLst>
            </p:cNvPr>
            <p:cNvSpPr txBox="1"/>
            <p:nvPr/>
          </p:nvSpPr>
          <p:spPr>
            <a:xfrm>
              <a:off x="4177006" y="3938337"/>
              <a:ext cx="1225414" cy="12254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13" tIns="61913" rIns="61913" bIns="61913" numCol="1" spcCol="1270" anchor="ctr" anchorCtr="0">
              <a:noAutofit/>
            </a:bodyPr>
            <a:lstStyle/>
            <a:p>
              <a:pPr algn="ctr" defTabSz="2166938" eaLnBrk="1" fontAlgn="auto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en-US" sz="36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D2C59C0-8F80-4886-8BD4-20BB1EA6CEE9}"/>
              </a:ext>
            </a:extLst>
          </p:cNvPr>
          <p:cNvSpPr/>
          <p:nvPr/>
        </p:nvSpPr>
        <p:spPr>
          <a:xfrm>
            <a:off x="3566786" y="3551070"/>
            <a:ext cx="1857152" cy="1188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b="1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Log-Log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b="1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Diagnostic Plot</a:t>
            </a:r>
            <a:endParaRPr lang="en-US" sz="1425" dirty="0">
              <a:solidFill>
                <a:srgbClr val="462E00"/>
              </a:solidFill>
              <a:latin typeface="Calibri body"/>
              <a:ea typeface="+mn-ea"/>
              <a:cs typeface="Times New Roman" panose="02020603050405020304" pitchFamily="18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Investigation of flow regimes using Bourdet plot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EDFD3EB-815B-4FB5-BA84-376402E35688}"/>
              </a:ext>
            </a:extLst>
          </p:cNvPr>
          <p:cNvSpPr txBox="1"/>
          <p:nvPr/>
        </p:nvSpPr>
        <p:spPr>
          <a:xfrm>
            <a:off x="7494766" y="3551070"/>
            <a:ext cx="1623286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b="1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Tie/Validate Analysis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-Build up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-Tracers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-Production logs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566149A-914F-4A4A-983C-638971D2BBB1}"/>
              </a:ext>
            </a:extLst>
          </p:cNvPr>
          <p:cNvGrpSpPr/>
          <p:nvPr/>
        </p:nvGrpSpPr>
        <p:grpSpPr>
          <a:xfrm>
            <a:off x="5989115" y="2342155"/>
            <a:ext cx="904082" cy="984131"/>
            <a:chOff x="2081503" y="1842835"/>
            <a:chExt cx="1732996" cy="173299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E6DD78D-408E-4061-87CA-3A095C173306}"/>
                </a:ext>
              </a:extLst>
            </p:cNvPr>
            <p:cNvSpPr/>
            <p:nvPr/>
          </p:nvSpPr>
          <p:spPr>
            <a:xfrm>
              <a:off x="2081503" y="1842835"/>
              <a:ext cx="1732996" cy="1732996"/>
            </a:xfrm>
            <a:prstGeom prst="ellipse">
              <a:avLst/>
            </a:prstGeom>
            <a:blipFill dpi="0" rotWithShape="0">
              <a:blip r:embed="rId5"/>
              <a:srcRect/>
              <a:stretch>
                <a:fillRect l="13695" t="10902" r="13695" b="10902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Oval 4">
              <a:extLst>
                <a:ext uri="{FF2B5EF4-FFF2-40B4-BE49-F238E27FC236}">
                  <a16:creationId xmlns:a16="http://schemas.microsoft.com/office/drawing/2014/main" id="{4CB38BE5-BEF3-4F8E-8B5C-83E4BD1B9DDF}"/>
                </a:ext>
              </a:extLst>
            </p:cNvPr>
            <p:cNvSpPr txBox="1"/>
            <p:nvPr/>
          </p:nvSpPr>
          <p:spPr>
            <a:xfrm>
              <a:off x="2335294" y="2096626"/>
              <a:ext cx="1225414" cy="12254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13" tIns="61913" rIns="61913" bIns="61913" numCol="1" spcCol="1270" anchor="ctr" anchorCtr="0">
              <a:noAutofit/>
            </a:bodyPr>
            <a:lstStyle/>
            <a:p>
              <a:pPr algn="ctr" defTabSz="2166938" eaLnBrk="1" fontAlgn="auto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en-US" sz="36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BD4F0A17-AF69-4F49-8377-69234201D247}"/>
              </a:ext>
            </a:extLst>
          </p:cNvPr>
          <p:cNvSpPr/>
          <p:nvPr/>
        </p:nvSpPr>
        <p:spPr>
          <a:xfrm>
            <a:off x="5530777" y="3551070"/>
            <a:ext cx="1857152" cy="1188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b="1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Estimate Stage Properties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-Fracture dimensions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-Fracture conductivity.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-SRV calculations</a:t>
            </a:r>
          </a:p>
        </p:txBody>
      </p:sp>
      <p:pic>
        <p:nvPicPr>
          <p:cNvPr id="61" name="Picture 2" descr="Christmas tree for oil and gas wells; black flat vector icon">
            <a:extLst>
              <a:ext uri="{FF2B5EF4-FFF2-40B4-BE49-F238E27FC236}">
                <a16:creationId xmlns:a16="http://schemas.microsoft.com/office/drawing/2014/main" id="{4E9303A6-3911-4010-AF1B-3EC23A796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833" y1="15645" x2="50833" y2="15645"/>
                        <a14:foregroundMark x1="50667" y1="23226" x2="50667" y2="23226"/>
                        <a14:foregroundMark x1="46833" y1="29194" x2="46833" y2="29194"/>
                        <a14:foregroundMark x1="54000" y1="28387" x2="54000" y2="28387"/>
                        <a14:foregroundMark x1="49667" y1="34194" x2="49667" y2="34194"/>
                        <a14:foregroundMark x1="51500" y1="42419" x2="51500" y2="42419"/>
                        <a14:foregroundMark x1="32500" y1="37581" x2="32500" y2="37581"/>
                        <a14:foregroundMark x1="27667" y1="37097" x2="27667" y2="37097"/>
                        <a14:foregroundMark x1="35000" y1="36613" x2="35000" y2="36613"/>
                        <a14:foregroundMark x1="39667" y1="36452" x2="39667" y2="36452"/>
                        <a14:foregroundMark x1="37833" y1="40161" x2="37833" y2="40161"/>
                        <a14:foregroundMark x1="51667" y1="54032" x2="51667" y2="54032"/>
                        <a14:foregroundMark x1="58167" y1="36452" x2="58167" y2="36452"/>
                        <a14:foregroundMark x1="65333" y1="36613" x2="65333" y2="36613"/>
                        <a14:foregroundMark x1="60833" y1="36774" x2="60833" y2="36774"/>
                        <a14:foregroundMark x1="63167" y1="40000" x2="63167" y2="40000"/>
                        <a14:foregroundMark x1="60667" y1="36129" x2="60667" y2="36129"/>
                        <a14:foregroundMark x1="70833" y1="36452" x2="70833" y2="36452"/>
                        <a14:foregroundMark x1="60333" y1="36129" x2="60333" y2="36129"/>
                        <a14:foregroundMark x1="52333" y1="60161" x2="52333" y2="60161"/>
                        <a14:foregroundMark x1="66500" y1="65323" x2="66500" y2="65323"/>
                        <a14:foregroundMark x1="67333" y1="68226" x2="67333" y2="68226"/>
                        <a14:foregroundMark x1="63167" y1="68710" x2="63167" y2="68710"/>
                        <a14:foregroundMark x1="65333" y1="72097" x2="65333" y2="72097"/>
                        <a14:foregroundMark x1="73500" y1="69516" x2="73500" y2="69516"/>
                        <a14:foregroundMark x1="37333" y1="66290" x2="37333" y2="66290"/>
                        <a14:foregroundMark x1="32500" y1="68548" x2="32500" y2="68548"/>
                        <a14:foregroundMark x1="37333" y1="69032" x2="37333" y2="69032"/>
                        <a14:foregroundMark x1="34667" y1="72258" x2="34667" y2="72258"/>
                        <a14:foregroundMark x1="25667" y1="70323" x2="25667" y2="70323"/>
                        <a14:foregroundMark x1="46000" y1="80323" x2="46000" y2="80323"/>
                      </a14:backgroundRemoval>
                    </a14:imgEffect>
                    <a14:imgEffect>
                      <a14:artisticMarker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9346" r="19182" b="10741"/>
          <a:stretch/>
        </p:blipFill>
        <p:spPr bwMode="auto">
          <a:xfrm>
            <a:off x="476682" y="2370816"/>
            <a:ext cx="676767" cy="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7D0F3C5B-FD0B-4680-A82A-A10F4B241FD1}"/>
              </a:ext>
            </a:extLst>
          </p:cNvPr>
          <p:cNvSpPr/>
          <p:nvPr/>
        </p:nvSpPr>
        <p:spPr>
          <a:xfrm>
            <a:off x="0" y="3551070"/>
            <a:ext cx="1632894" cy="1627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b="1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Data Acquisition</a:t>
            </a:r>
            <a:endParaRPr lang="en-US" sz="1425" dirty="0">
              <a:solidFill>
                <a:srgbClr val="462E00"/>
              </a:solidFill>
              <a:latin typeface="Calibri body"/>
              <a:ea typeface="+mn-ea"/>
              <a:cs typeface="Times New Roman" panose="02020603050405020304" pitchFamily="18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-Pressure data are recorded at surface or BH at little or no cost.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25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-Makes this process </a:t>
            </a:r>
            <a:r>
              <a:rPr lang="en-US" sz="1425" b="1" u="sng" dirty="0">
                <a:solidFill>
                  <a:srgbClr val="462E00"/>
                </a:solidFill>
                <a:latin typeface="Calibri body"/>
                <a:ea typeface="+mn-ea"/>
                <a:cs typeface="Times New Roman" panose="02020603050405020304" pitchFamily="18" charset="0"/>
              </a:rPr>
              <a:t>Cost-effective</a:t>
            </a:r>
          </a:p>
        </p:txBody>
      </p:sp>
      <p:pic>
        <p:nvPicPr>
          <p:cNvPr id="63" name="Picture 2" descr="Image result for live logo">
            <a:extLst>
              <a:ext uri="{FF2B5EF4-FFF2-40B4-BE49-F238E27FC236}">
                <a16:creationId xmlns:a16="http://schemas.microsoft.com/office/drawing/2014/main" id="{051FEFF8-DDCD-4599-8109-036AA48BE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0000" y1="36512" x2="50000" y2="36512"/>
                        <a14:foregroundMark x1="57330" y1="24186" x2="57330" y2="24186"/>
                        <a14:foregroundMark x1="63613" y1="22326" x2="63613" y2="22326"/>
                        <a14:foregroundMark x1="42408" y1="22326" x2="42408" y2="22326"/>
                        <a14:foregroundMark x1="36387" y1="21163" x2="36387" y2="21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78" y="2327134"/>
            <a:ext cx="316652" cy="35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B8017DB-7167-42C5-AD08-9DB2EA97D0F1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F47A1B14-09C1-48AA-B7E8-912782B1AC21}"/>
              </a:ext>
            </a:extLst>
          </p:cNvPr>
          <p:cNvSpPr txBox="1">
            <a:spLocks/>
          </p:cNvSpPr>
          <p:nvPr/>
        </p:nvSpPr>
        <p:spPr>
          <a:xfrm>
            <a:off x="7020088" y="627108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4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F0761A-77F8-437D-8741-B4248D6B2981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880C09C-27B0-419B-A92D-F68190B148ED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9856F15-AAE7-4B77-9574-971675EF4CE4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8E348FDA-DF5F-4217-8CD2-72614EE823B3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ight Triangle 39">
                <a:extLst>
                  <a:ext uri="{FF2B5EF4-FFF2-40B4-BE49-F238E27FC236}">
                    <a16:creationId xmlns:a16="http://schemas.microsoft.com/office/drawing/2014/main" id="{D35D9006-4454-45A0-81D2-6B1693CFBB12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8D134DDC-C75D-4266-B82E-ECE665F9B64B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0A3FC0E-55FC-4F64-894B-714209D15F85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6967EF-A5F4-43C5-B24D-8ED307C23AF9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2A1712CA-5C2B-4C1F-9BD6-93627CE47F22}"/>
              </a:ext>
            </a:extLst>
          </p:cNvPr>
          <p:cNvSpPr txBox="1">
            <a:spLocks/>
          </p:cNvSpPr>
          <p:nvPr/>
        </p:nvSpPr>
        <p:spPr>
          <a:xfrm>
            <a:off x="628650" y="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Characterization of HF using 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ost-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S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tage-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ressure-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D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ecay 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100" u="sng" dirty="0">
                <a:solidFill>
                  <a:srgbClr val="294171"/>
                </a:solidFill>
                <a:latin typeface="Calibri"/>
                <a:cs typeface="Calibri"/>
              </a:rPr>
              <a:t>Workflow Overview</a:t>
            </a:r>
            <a:endParaRPr lang="en-US" sz="2700" dirty="0">
              <a:solidFill>
                <a:srgbClr val="29417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9185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/>
      <p:bldP spid="55" grpId="0"/>
      <p:bldP spid="56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C172-9B7C-4E2C-9871-F6FD2ED78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Characterization of HF using 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ost-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S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tage-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ressure-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D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ecay 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100" u="sng" dirty="0">
                <a:solidFill>
                  <a:srgbClr val="294171"/>
                </a:solidFill>
                <a:latin typeface="Calibri"/>
                <a:cs typeface="Calibri"/>
              </a:rPr>
              <a:t>Data Acquisition and Processing</a:t>
            </a:r>
            <a:endParaRPr lang="en-US" sz="2700" dirty="0">
              <a:solidFill>
                <a:srgbClr val="294171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909E9-9523-4B88-BCEE-B5ADD43F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5E6D333-C14A-4752-BFDE-85EDF803DA85}" type="slidenum">
              <a:rPr lang="en-US">
                <a:solidFill>
                  <a:prstClr val="white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n-US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2BBFC0A-6195-4208-85A2-D12B41D57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29349" y="5072912"/>
            <a:ext cx="281213" cy="2728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46539B-BE53-4652-968A-743B5F4DC48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" b="1468"/>
          <a:stretch/>
        </p:blipFill>
        <p:spPr bwMode="auto">
          <a:xfrm>
            <a:off x="636035" y="2694469"/>
            <a:ext cx="3322014" cy="23560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FE12807-185E-41CB-8949-D6D6974223E9}"/>
              </a:ext>
            </a:extLst>
          </p:cNvPr>
          <p:cNvSpPr/>
          <p:nvPr/>
        </p:nvSpPr>
        <p:spPr>
          <a:xfrm>
            <a:off x="3073336" y="2372254"/>
            <a:ext cx="151329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+mn-ea"/>
              </a:rPr>
              <a:t>Short falloff period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B35CC7-24C2-4A95-BBD8-5D7EE8CF495B}"/>
              </a:ext>
            </a:extLst>
          </p:cNvPr>
          <p:cNvSpPr/>
          <p:nvPr/>
        </p:nvSpPr>
        <p:spPr>
          <a:xfrm>
            <a:off x="84257" y="2372254"/>
            <a:ext cx="24597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+mn-ea"/>
              </a:rPr>
              <a:t>Falloff after pumping of the pad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C54DFD-8B1D-4651-A7C2-FC1455FD89F9}"/>
              </a:ext>
            </a:extLst>
          </p:cNvPr>
          <p:cNvSpPr/>
          <p:nvPr/>
        </p:nvSpPr>
        <p:spPr>
          <a:xfrm>
            <a:off x="1564268" y="5078297"/>
            <a:ext cx="158947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Times New Roman" panose="02020603050405020304" pitchFamily="18" charset="0"/>
              </a:rPr>
              <a:t>fracture dimensions</a:t>
            </a:r>
            <a:endParaRPr lang="en-US" sz="1350" dirty="0">
              <a:solidFill>
                <a:prstClr val="black"/>
              </a:solidFill>
              <a:latin typeface="Calibri body"/>
              <a:ea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2F5C8C-4216-4A72-81FC-2853FD330928}"/>
              </a:ext>
            </a:extLst>
          </p:cNvPr>
          <p:cNvSpPr/>
          <p:nvPr/>
        </p:nvSpPr>
        <p:spPr>
          <a:xfrm>
            <a:off x="1564269" y="5355296"/>
            <a:ext cx="230781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+mn-ea"/>
              </a:rPr>
              <a:t>fracture conductivity and skin </a:t>
            </a:r>
          </a:p>
        </p:txBody>
      </p:sp>
      <p:pic>
        <p:nvPicPr>
          <p:cNvPr id="24" name="Picture 4" descr="Image result for cross MARK">
            <a:extLst>
              <a:ext uri="{FF2B5EF4-FFF2-40B4-BE49-F238E27FC236}">
                <a16:creationId xmlns:a16="http://schemas.microsoft.com/office/drawing/2014/main" id="{E9705D08-7F65-4903-BD4E-CCEE9536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2500" l="10000" r="90000">
                        <a14:foregroundMark x1="17692" y1="4167" x2="17692" y2="4167"/>
                        <a14:foregroundMark x1="88462" y1="2500" x2="88462" y2="2500"/>
                        <a14:foregroundMark x1="17692" y1="92500" x2="17692" y2="92500"/>
                        <a14:foregroundMark x1="17692" y1="1667" x2="17692" y2="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462" y="5398811"/>
            <a:ext cx="232130" cy="21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38D605-7F62-4955-B7E7-A1C1326CF747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" b="1466"/>
          <a:stretch/>
        </p:blipFill>
        <p:spPr bwMode="auto">
          <a:xfrm>
            <a:off x="5465407" y="2694032"/>
            <a:ext cx="3328073" cy="23560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F828CA8-26A8-4804-9679-C5AB5A9DC833}"/>
              </a:ext>
            </a:extLst>
          </p:cNvPr>
          <p:cNvSpPr/>
          <p:nvPr/>
        </p:nvSpPr>
        <p:spPr>
          <a:xfrm>
            <a:off x="7257709" y="2350975"/>
            <a:ext cx="189051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+mn-ea"/>
              </a:rPr>
              <a:t>Analyzable falloff period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F4EEAC9E-5E68-464A-AEE7-FA1850E5F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14113" y="5072912"/>
            <a:ext cx="281213" cy="27280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D564D96-5FF8-4357-B0FD-8580EC107642}"/>
              </a:ext>
            </a:extLst>
          </p:cNvPr>
          <p:cNvSpPr/>
          <p:nvPr/>
        </p:nvSpPr>
        <p:spPr>
          <a:xfrm>
            <a:off x="6449032" y="5078297"/>
            <a:ext cx="158947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Times New Roman" panose="02020603050405020304" pitchFamily="18" charset="0"/>
              </a:rPr>
              <a:t>fracture dimensions</a:t>
            </a:r>
            <a:endParaRPr lang="en-US" sz="1350" dirty="0">
              <a:solidFill>
                <a:prstClr val="black"/>
              </a:solidFill>
              <a:latin typeface="Calibri body"/>
              <a:ea typeface="+mn-ea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0EC636-7A73-4705-ABC1-D1B827D89C90}"/>
              </a:ext>
            </a:extLst>
          </p:cNvPr>
          <p:cNvSpPr/>
          <p:nvPr/>
        </p:nvSpPr>
        <p:spPr>
          <a:xfrm>
            <a:off x="6449033" y="5355296"/>
            <a:ext cx="230781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+mn-ea"/>
              </a:rPr>
              <a:t>fracture conductivity and skin 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C553CE71-F76F-4DA9-A683-2CC555E02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14113" y="5355297"/>
            <a:ext cx="281213" cy="27280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1DEB101-32C3-4C87-A1C1-830D76A1C4D5}"/>
              </a:ext>
            </a:extLst>
          </p:cNvPr>
          <p:cNvSpPr/>
          <p:nvPr/>
        </p:nvSpPr>
        <p:spPr>
          <a:xfrm>
            <a:off x="8515350" y="923621"/>
            <a:ext cx="604167" cy="604167"/>
          </a:xfrm>
          <a:prstGeom prst="ellipse">
            <a:avLst/>
          </a:prstGeom>
          <a:blipFill dpi="0" rotWithShape="0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0902" t="10902" r="10902" b="10902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6C15AE-58FC-44A8-8603-4175F9F0521C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0980BFA7-0817-468E-BADB-8E4EEC256CF9}"/>
              </a:ext>
            </a:extLst>
          </p:cNvPr>
          <p:cNvSpPr txBox="1">
            <a:spLocks/>
          </p:cNvSpPr>
          <p:nvPr/>
        </p:nvSpPr>
        <p:spPr>
          <a:xfrm>
            <a:off x="7020088" y="627108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5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94F848-C085-472C-A07F-F83459A55359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B96D0DB-644B-4247-92BE-0B7CCA0DD852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AF07627-C7AC-4BB4-88CD-7DB93E97C22B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5E15DABB-23AB-4820-AF02-A0388D7477C6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5AE89113-4264-4085-AD5F-7621ABE11CB2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C04FDCC1-347F-4AD6-94E5-1E8B1ECCD664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494EBC4-351F-4FE7-8D68-007BAD41A8D9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F410E9-C349-4C15-830D-9BF18DA25F74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</p:spTree>
    <p:extLst>
      <p:ext uri="{BB962C8B-B14F-4D97-AF65-F5344CB8AC3E}">
        <p14:creationId xmlns:p14="http://schemas.microsoft.com/office/powerpoint/2010/main" val="102657039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048BC-031F-4717-96A7-DB089DEE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Characterization of HF using 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ost-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S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tage-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ressure-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D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ecay 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100" u="sng" dirty="0">
                <a:solidFill>
                  <a:srgbClr val="294171"/>
                </a:solidFill>
                <a:latin typeface="Calibri"/>
                <a:cs typeface="Calibri"/>
              </a:rPr>
              <a:t>Pressure Diagnostics</a:t>
            </a:r>
            <a:endParaRPr lang="en-US" sz="2700" dirty="0">
              <a:solidFill>
                <a:srgbClr val="294171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D6CED2-0C56-4364-9D5A-2EF3E492FF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2271712"/>
                <a:ext cx="7886700" cy="3053954"/>
              </a:xfrm>
            </p:spPr>
            <p:txBody>
              <a:bodyPr>
                <a:normAutofit fontScale="92500" lnSpcReduction="20000"/>
              </a:bodyPr>
              <a:lstStyle/>
              <a:p>
                <a:pPr marL="128588" lvl="1" indent="-128588"/>
                <a:r>
                  <a:rPr lang="en-US" sz="2100" dirty="0"/>
                  <a:t>Taking advantage of Bourdet plot</a:t>
                </a:r>
              </a:p>
              <a:p>
                <a:pPr marL="471488" lvl="2" indent="-128588"/>
                <a:r>
                  <a:rPr lang="en-US" sz="1800" dirty="0"/>
                  <a:t>Derivative of </a:t>
                </a:r>
                <a14:m>
                  <m:oMath xmlns:m="http://schemas.openxmlformats.org/officeDocument/2006/math">
                    <m:r>
                      <a:rPr lang="en-US" sz="1575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1575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575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with respect to logarithm of superposition time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575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575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575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75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575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sz="1575" i="1">
                                <a:latin typeface="Cambria Math" panose="02040503050406030204" pitchFamily="18" charset="0"/>
                              </a:rPr>
                              <m:t>+∆</m:t>
                            </m:r>
                            <m:r>
                              <a:rPr lang="en-US" sz="1575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1575" i="1">
                                <a:latin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575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575" i="1" dirty="0"/>
                  <a:t> </a:t>
                </a:r>
              </a:p>
              <a:p>
                <a:pPr marL="128588" lvl="1" indent="-128588"/>
                <a:r>
                  <a:rPr lang="en-US" sz="2100" dirty="0"/>
                  <a:t>Matching Multi-Frac Horizontal Well (MFHW) analytical model</a:t>
                </a:r>
              </a:p>
              <a:p>
                <a:pPr marL="128588" lvl="1" indent="-128588"/>
                <a:r>
                  <a:rPr lang="en-US" sz="2100" dirty="0"/>
                  <a:t>Constraints</a:t>
                </a:r>
              </a:p>
              <a:p>
                <a:pPr marL="471488" lvl="2" indent="-128588"/>
                <a:r>
                  <a:rPr lang="en-US" sz="1800" dirty="0"/>
                  <a:t>Maximum </a:t>
                </a:r>
                <a:r>
                  <a:rPr lang="en-US" sz="1800" dirty="0">
                    <a:sym typeface="Wingdings" panose="05000000000000000000" pitchFamily="2" charset="2"/>
                  </a:rPr>
                  <a:t> final stage ISIP </a:t>
                </a:r>
              </a:p>
              <a:p>
                <a:pPr marL="471488" lvl="2" indent="-128588"/>
                <a:r>
                  <a:rPr lang="en-US" sz="1800" dirty="0"/>
                  <a:t>Minimum </a:t>
                </a:r>
                <a:r>
                  <a:rPr lang="en-US" sz="1800" dirty="0">
                    <a:sym typeface="Wingdings" panose="05000000000000000000" pitchFamily="2" charset="2"/>
                  </a:rPr>
                  <a:t> P</a:t>
                </a:r>
                <a:r>
                  <a:rPr lang="en-US" sz="1800" baseline="-25000" dirty="0">
                    <a:sym typeface="Wingdings" panose="05000000000000000000" pitchFamily="2" charset="2"/>
                  </a:rPr>
                  <a:t>i </a:t>
                </a:r>
                <a:r>
                  <a:rPr lang="en-US" sz="1800" dirty="0">
                    <a:sym typeface="Wingdings" panose="05000000000000000000" pitchFamily="2" charset="2"/>
                  </a:rPr>
                  <a:t>(minifrac)</a:t>
                </a:r>
              </a:p>
              <a:p>
                <a:pPr marL="128588" lvl="1" indent="-128588"/>
                <a:r>
                  <a:rPr lang="en-US" sz="2100" dirty="0"/>
                  <a:t>Matching by varying </a:t>
                </a:r>
              </a:p>
              <a:p>
                <a:pPr marL="471488" lvl="2" indent="-128588"/>
                <a:r>
                  <a:rPr lang="en-US" sz="1800" dirty="0"/>
                  <a:t>fracture half-length </a:t>
                </a:r>
              </a:p>
              <a:p>
                <a:pPr marL="471488" lvl="2" indent="-128588"/>
                <a:r>
                  <a:rPr lang="en-US" sz="1800" dirty="0"/>
                  <a:t>fracture height</a:t>
                </a:r>
              </a:p>
              <a:p>
                <a:pPr marL="471488" lvl="2" indent="-128588"/>
                <a:r>
                  <a:rPr lang="en-US" sz="1800" dirty="0"/>
                  <a:t>skin</a:t>
                </a:r>
              </a:p>
              <a:p>
                <a:pPr marL="471488" lvl="2" indent="-128588"/>
                <a:r>
                  <a:rPr lang="en-US" sz="1800" dirty="0"/>
                  <a:t>fracture conductivity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D6CED2-0C56-4364-9D5A-2EF3E492FF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271712"/>
                <a:ext cx="7886700" cy="3053954"/>
              </a:xfrm>
              <a:blipFill>
                <a:blip r:embed="rId3"/>
                <a:stretch>
                  <a:fillRect l="-541" t="-3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0C418-5DFF-488F-A6FC-41A6419A1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5E6D333-C14A-4752-BFDE-85EDF803DA85}" type="slidenum">
              <a:rPr lang="en-US">
                <a:solidFill>
                  <a:prstClr val="white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-US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639ACE-1D63-4C1A-86D7-8E8FE725A81A}"/>
              </a:ext>
            </a:extLst>
          </p:cNvPr>
          <p:cNvGrpSpPr/>
          <p:nvPr/>
        </p:nvGrpSpPr>
        <p:grpSpPr>
          <a:xfrm>
            <a:off x="8471572" y="955065"/>
            <a:ext cx="659054" cy="659054"/>
            <a:chOff x="3923215" y="3684546"/>
            <a:chExt cx="1732996" cy="173299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14E227E-BC5B-4A5C-B5C4-F7D76D184A25}"/>
                </a:ext>
              </a:extLst>
            </p:cNvPr>
            <p:cNvSpPr/>
            <p:nvPr/>
          </p:nvSpPr>
          <p:spPr>
            <a:xfrm>
              <a:off x="3923215" y="3684546"/>
              <a:ext cx="1732996" cy="1732996"/>
            </a:xfrm>
            <a:prstGeom prst="ellipse">
              <a:avLst/>
            </a:prstGeom>
            <a:blipFill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8EF1908C-4F63-4A19-BDE8-B9B51B9B3827}"/>
                </a:ext>
              </a:extLst>
            </p:cNvPr>
            <p:cNvSpPr txBox="1"/>
            <p:nvPr/>
          </p:nvSpPr>
          <p:spPr>
            <a:xfrm>
              <a:off x="4177006" y="3938337"/>
              <a:ext cx="1225414" cy="12254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13" tIns="61913" rIns="61913" bIns="61913" numCol="1" spcCol="1270" anchor="ctr" anchorCtr="0">
              <a:noAutofit/>
            </a:bodyPr>
            <a:lstStyle/>
            <a:p>
              <a:pPr algn="ctr" defTabSz="2166938" eaLnBrk="1" fontAlgn="auto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en-US" sz="36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D7DB5B4-486F-472C-9FDE-AEB67034DFF0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4C06E2BD-72B5-4ED4-9322-50D2A367BE96}"/>
              </a:ext>
            </a:extLst>
          </p:cNvPr>
          <p:cNvSpPr txBox="1">
            <a:spLocks/>
          </p:cNvSpPr>
          <p:nvPr/>
        </p:nvSpPr>
        <p:spPr>
          <a:xfrm>
            <a:off x="7020088" y="627108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6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EA50C-C872-4597-94CF-434FE8EEB2F1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04CA07-05D6-4C1B-AE0E-B1E538C5FB27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EBEC43E-7692-4737-8C93-ED13A5908F84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C2C73F8D-0161-4A1D-B3DE-3095224F3553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id="{F10F8FE6-AFE1-4A2D-BD3E-4374FD85DA63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F0F2442D-55E9-47E6-8915-6DE5CC046EF8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CEDDFF1-484F-46B0-9C34-BB3732FE4640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6400D4-9604-4766-96F3-9C19FFF2F693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</p:spTree>
    <p:extLst>
      <p:ext uri="{BB962C8B-B14F-4D97-AF65-F5344CB8AC3E}">
        <p14:creationId xmlns:p14="http://schemas.microsoft.com/office/powerpoint/2010/main" val="9977497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C0A5B-276F-49B5-B32A-3DDD54282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Characterization of HF using 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ost-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S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tage-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ressure-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D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ecay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100" u="sng" dirty="0">
                <a:solidFill>
                  <a:srgbClr val="294171"/>
                </a:solidFill>
                <a:latin typeface="Calibri"/>
                <a:cs typeface="Calibri"/>
              </a:rPr>
              <a:t>Field Case 1</a:t>
            </a:r>
            <a:endParaRPr lang="en-US" sz="2700" dirty="0">
              <a:solidFill>
                <a:srgbClr val="294171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9CED5-AC08-47E5-997E-0C42D398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5E6D333-C14A-4752-BFDE-85EDF803DA85}" type="slidenum">
              <a:rPr lang="en-US">
                <a:solidFill>
                  <a:prstClr val="white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0176B5-0D42-4866-9E6A-5E231C531BF9}"/>
              </a:ext>
            </a:extLst>
          </p:cNvPr>
          <p:cNvSpPr/>
          <p:nvPr/>
        </p:nvSpPr>
        <p:spPr>
          <a:xfrm>
            <a:off x="613900" y="4023500"/>
            <a:ext cx="39581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Times New Roman" panose="02020603050405020304" pitchFamily="18" charset="0"/>
              </a:rPr>
              <a:t>Post-Stage-Pressure-Decay is recorded for 18 minutes</a:t>
            </a:r>
            <a:endParaRPr lang="en-US" sz="1350" dirty="0">
              <a:solidFill>
                <a:prstClr val="black"/>
              </a:solidFill>
              <a:latin typeface="Calibri body"/>
              <a:ea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4AACD3-7A00-40E1-883A-FCEBCCED04B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" b="1637"/>
          <a:stretch/>
        </p:blipFill>
        <p:spPr bwMode="auto">
          <a:xfrm>
            <a:off x="871004" y="2096468"/>
            <a:ext cx="3459415" cy="19270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F379FB-8689-4B9A-A64A-B81D1BBDF32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" t="1418" r="924" b="1400"/>
          <a:stretch/>
        </p:blipFill>
        <p:spPr bwMode="auto">
          <a:xfrm>
            <a:off x="5489065" y="2096468"/>
            <a:ext cx="2685851" cy="19270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B0F99E-3CA4-4AB8-A25D-779252AE2D36}"/>
              </a:ext>
            </a:extLst>
          </p:cNvPr>
          <p:cNvSpPr/>
          <p:nvPr/>
        </p:nvSpPr>
        <p:spPr>
          <a:xfrm>
            <a:off x="5136326" y="4023501"/>
            <a:ext cx="366477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Times New Roman" panose="02020603050405020304" pitchFamily="18" charset="0"/>
              </a:rPr>
              <a:t>Log-log diagnostic plot of pressure derivative and MFHW analytical model solution</a:t>
            </a:r>
            <a:endParaRPr lang="en-US" sz="1350" dirty="0">
              <a:solidFill>
                <a:prstClr val="black"/>
              </a:solidFill>
              <a:latin typeface="Calibri body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C77BBEE-299F-4D23-849A-B0DDBB7F396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373101" y="4518075"/>
              <a:ext cx="5049676" cy="104489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349463">
                      <a:extLst>
                        <a:ext uri="{9D8B030D-6E8A-4147-A177-3AD203B41FA5}">
                          <a16:colId xmlns:a16="http://schemas.microsoft.com/office/drawing/2014/main" val="1262913290"/>
                        </a:ext>
                      </a:extLst>
                    </a:gridCol>
                    <a:gridCol w="1700213">
                      <a:extLst>
                        <a:ext uri="{9D8B030D-6E8A-4147-A177-3AD203B41FA5}">
                          <a16:colId xmlns:a16="http://schemas.microsoft.com/office/drawing/2014/main" val="1813242258"/>
                        </a:ext>
                      </a:extLst>
                    </a:gridCol>
                  </a:tblGrid>
                  <a:tr h="17145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  <a:latin typeface="Calibri body"/>
                              <a:ea typeface="Times New Roman" panose="02020603050405020304" pitchFamily="18" charset="0"/>
                            </a:rPr>
                            <a:t>Fracture half-length (ft.)</a:t>
                          </a:r>
                          <a:endParaRPr lang="en-US" sz="1100" dirty="0">
                            <a:effectLst/>
                            <a:latin typeface="Calibri body"/>
                            <a:ea typeface="Times New Roman" panose="02020603050405020304" pitchFamily="18" charset="0"/>
                          </a:endParaRP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50</a:t>
                          </a: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79236201"/>
                      </a:ext>
                    </a:extLst>
                  </a:tr>
                  <a:tr h="17145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  <a:latin typeface="Calibri body"/>
                              <a:ea typeface="Times New Roman" panose="02020603050405020304" pitchFamily="18" charset="0"/>
                            </a:rPr>
                            <a:t>Total stage fracture half-length (ft.)</a:t>
                          </a:r>
                          <a:endParaRPr lang="en-US" sz="1100" dirty="0">
                            <a:effectLst/>
                            <a:latin typeface="Calibri body"/>
                            <a:ea typeface="Times New Roman" panose="02020603050405020304" pitchFamily="18" charset="0"/>
                          </a:endParaRP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250</a:t>
                          </a: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6906441"/>
                      </a:ext>
                    </a:extLst>
                  </a:tr>
                  <a:tr h="17145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  <a:latin typeface="Calibri body"/>
                              <a:ea typeface="Times New Roman" panose="02020603050405020304" pitchFamily="18" charset="0"/>
                            </a:rPr>
                            <a:t>Fracture height (ft.)</a:t>
                          </a:r>
                          <a:endParaRPr lang="en-US" sz="1100" dirty="0">
                            <a:effectLst/>
                            <a:latin typeface="Calibri body"/>
                            <a:ea typeface="Times New Roman" panose="02020603050405020304" pitchFamily="18" charset="0"/>
                          </a:endParaRP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57</a:t>
                          </a: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21738548"/>
                      </a:ext>
                    </a:extLst>
                  </a:tr>
                  <a:tr h="187643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  <a:latin typeface="Calibri body"/>
                              <a:ea typeface="Times New Roman" panose="02020603050405020304" pitchFamily="18" charset="0"/>
                            </a:rPr>
                            <a:t>Fracture conductivity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11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𝒇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1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sz="11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b="1" dirty="0">
                              <a:effectLst/>
                              <a:latin typeface="Calibri body"/>
                              <a:ea typeface="Times New Roman" panose="02020603050405020304" pitchFamily="18" charset="0"/>
                            </a:rPr>
                            <a:t>) (mD.ft)</a:t>
                          </a:r>
                          <a:endParaRPr lang="en-US" sz="1100" dirty="0">
                            <a:effectLst/>
                            <a:latin typeface="Calibri body"/>
                            <a:ea typeface="Times New Roman" panose="02020603050405020304" pitchFamily="18" charset="0"/>
                          </a:endParaRP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141</a:t>
                          </a: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8032522"/>
                      </a:ext>
                    </a:extLst>
                  </a:tr>
                  <a:tr h="17145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  <a:latin typeface="Calibri body"/>
                              <a:ea typeface="Times New Roman" panose="02020603050405020304" pitchFamily="18" charset="0"/>
                            </a:rPr>
                            <a:t>SSRA (Acres)</a:t>
                          </a:r>
                          <a:endParaRPr lang="en-US" sz="1100" dirty="0">
                            <a:effectLst/>
                            <a:latin typeface="Calibri body"/>
                            <a:ea typeface="Times New Roman" panose="02020603050405020304" pitchFamily="18" charset="0"/>
                          </a:endParaRP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1.3</a:t>
                          </a: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29893840"/>
                      </a:ext>
                    </a:extLst>
                  </a:tr>
                  <a:tr h="17145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  <a:latin typeface="Calibri body"/>
                              <a:ea typeface="Times New Roman" panose="02020603050405020304" pitchFamily="18" charset="0"/>
                            </a:rPr>
                            <a:t>Skin</a:t>
                          </a:r>
                          <a:endParaRPr lang="en-US" sz="1100" dirty="0">
                            <a:effectLst/>
                            <a:latin typeface="Calibri body"/>
                            <a:ea typeface="Times New Roman" panose="02020603050405020304" pitchFamily="18" charset="0"/>
                          </a:endParaRP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-1.69</a:t>
                          </a: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127974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C77BBEE-299F-4D23-849A-B0DDBB7F396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373101" y="4518075"/>
              <a:ext cx="5049676" cy="104489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349463">
                      <a:extLst>
                        <a:ext uri="{9D8B030D-6E8A-4147-A177-3AD203B41FA5}">
                          <a16:colId xmlns:a16="http://schemas.microsoft.com/office/drawing/2014/main" val="1262913290"/>
                        </a:ext>
                      </a:extLst>
                    </a:gridCol>
                    <a:gridCol w="1700213">
                      <a:extLst>
                        <a:ext uri="{9D8B030D-6E8A-4147-A177-3AD203B41FA5}">
                          <a16:colId xmlns:a16="http://schemas.microsoft.com/office/drawing/2014/main" val="1813242258"/>
                        </a:ext>
                      </a:extLst>
                    </a:gridCol>
                  </a:tblGrid>
                  <a:tr h="17145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  <a:latin typeface="Calibri body"/>
                              <a:ea typeface="Times New Roman" panose="02020603050405020304" pitchFamily="18" charset="0"/>
                            </a:rPr>
                            <a:t>Fracture half-length (ft.)</a:t>
                          </a:r>
                          <a:endParaRPr lang="en-US" sz="1100" dirty="0">
                            <a:effectLst/>
                            <a:latin typeface="Calibri body"/>
                            <a:ea typeface="Times New Roman" panose="02020603050405020304" pitchFamily="18" charset="0"/>
                          </a:endParaRP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50</a:t>
                          </a: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79236201"/>
                      </a:ext>
                    </a:extLst>
                  </a:tr>
                  <a:tr h="17145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  <a:latin typeface="Calibri body"/>
                              <a:ea typeface="Times New Roman" panose="02020603050405020304" pitchFamily="18" charset="0"/>
                            </a:rPr>
                            <a:t>Total stage fracture half-length (ft.)</a:t>
                          </a:r>
                          <a:endParaRPr lang="en-US" sz="1100" dirty="0">
                            <a:effectLst/>
                            <a:latin typeface="Calibri body"/>
                            <a:ea typeface="Times New Roman" panose="02020603050405020304" pitchFamily="18" charset="0"/>
                          </a:endParaRP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250</a:t>
                          </a: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6906441"/>
                      </a:ext>
                    </a:extLst>
                  </a:tr>
                  <a:tr h="17145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  <a:latin typeface="Calibri body"/>
                              <a:ea typeface="Times New Roman" panose="02020603050405020304" pitchFamily="18" charset="0"/>
                            </a:rPr>
                            <a:t>Fracture height (ft.)</a:t>
                          </a:r>
                          <a:endParaRPr lang="en-US" sz="1100" dirty="0">
                            <a:effectLst/>
                            <a:latin typeface="Calibri body"/>
                            <a:ea typeface="Times New Roman" panose="02020603050405020304" pitchFamily="18" charset="0"/>
                          </a:endParaRP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57</a:t>
                          </a: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21738548"/>
                      </a:ext>
                    </a:extLst>
                  </a:tr>
                  <a:tr h="1876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82" t="-300000" r="-51091" b="-2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141</a:t>
                          </a: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8032522"/>
                      </a:ext>
                    </a:extLst>
                  </a:tr>
                  <a:tr h="17145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  <a:latin typeface="Calibri body"/>
                              <a:ea typeface="Times New Roman" panose="02020603050405020304" pitchFamily="18" charset="0"/>
                            </a:rPr>
                            <a:t>SSRA (Acres)</a:t>
                          </a:r>
                          <a:endParaRPr lang="en-US" sz="1100" dirty="0">
                            <a:effectLst/>
                            <a:latin typeface="Calibri body"/>
                            <a:ea typeface="Times New Roman" panose="02020603050405020304" pitchFamily="18" charset="0"/>
                          </a:endParaRP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1.3</a:t>
                          </a: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29893840"/>
                      </a:ext>
                    </a:extLst>
                  </a:tr>
                  <a:tr h="171450">
                    <a:tc>
                      <a:txBody>
                        <a:bodyPr/>
                        <a:lstStyle/>
                        <a:p>
                          <a:pPr marL="0" marR="0" indent="0" algn="just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  <a:latin typeface="Calibri body"/>
                              <a:ea typeface="Times New Roman" panose="02020603050405020304" pitchFamily="18" charset="0"/>
                            </a:rPr>
                            <a:t>Skin</a:t>
                          </a:r>
                          <a:endParaRPr lang="en-US" sz="1100" dirty="0">
                            <a:effectLst/>
                            <a:latin typeface="Calibri body"/>
                            <a:ea typeface="Times New Roman" panose="02020603050405020304" pitchFamily="18" charset="0"/>
                          </a:endParaRP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-1.69</a:t>
                          </a:r>
                        </a:p>
                      </a:txBody>
                      <a:tcPr marL="62730" marR="6273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1279741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1102966C-6E2B-4F9B-A0E7-35D9E00830B8}"/>
              </a:ext>
            </a:extLst>
          </p:cNvPr>
          <p:cNvSpPr/>
          <p:nvPr/>
        </p:nvSpPr>
        <p:spPr>
          <a:xfrm>
            <a:off x="3506530" y="5562967"/>
            <a:ext cx="325332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Times New Roman" panose="02020603050405020304" pitchFamily="18" charset="0"/>
              </a:rPr>
              <a:t>Stage Analytical Model Solution Parameters</a:t>
            </a:r>
            <a:endParaRPr lang="en-US" sz="1350" dirty="0">
              <a:solidFill>
                <a:prstClr val="black"/>
              </a:solidFill>
              <a:latin typeface="Calibri body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1B69BB1-CE23-407C-9E8B-0519BEF6881E}"/>
                  </a:ext>
                </a:extLst>
              </p:cNvPr>
              <p:cNvSpPr/>
              <p:nvPr/>
            </p:nvSpPr>
            <p:spPr>
              <a:xfrm>
                <a:off x="196155" y="5154062"/>
                <a:ext cx="1857688" cy="291811"/>
              </a:xfrm>
              <a:prstGeom prst="rect">
                <a:avLst/>
              </a:prstGeom>
              <a:solidFill>
                <a:srgbClr val="294171"/>
              </a:solidFill>
              <a:ln>
                <a:solidFill>
                  <a:srgbClr val="294171"/>
                </a:solidFill>
              </a:ln>
            </p:spPr>
            <p:txBody>
              <a:bodyPr wrap="none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𝑆𝑆𝑅𝐴</m:t>
                      </m:r>
                      <m:r>
                        <a:rPr lang="en-US" sz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</a:rPr>
                        <m:t>=4×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𝑛</m:t>
                          </m:r>
                        </m:e>
                        <m:sub>
                          <m:r>
                            <a:rPr lang="en-US" sz="1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𝑐</m:t>
                          </m:r>
                        </m:sub>
                      </m:sSub>
                      <m:r>
                        <a:rPr lang="en-US" sz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</a:rPr>
                        <m:t>×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𝑓</m:t>
                          </m:r>
                        </m:sub>
                      </m:sSub>
                      <m:r>
                        <a:rPr lang="en-US" sz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</a:rPr>
                        <m:t>×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h</m:t>
                          </m:r>
                        </m:e>
                        <m:sub>
                          <m:r>
                            <a:rPr lang="en-US" sz="1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prstClr val="white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1B69BB1-CE23-407C-9E8B-0519BEF68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55" y="5154062"/>
                <a:ext cx="1857688" cy="291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29417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C4289E1-8061-4BB4-8A29-EF14E6A634A3}"/>
              </a:ext>
            </a:extLst>
          </p:cNvPr>
          <p:cNvSpPr/>
          <p:nvPr/>
        </p:nvSpPr>
        <p:spPr>
          <a:xfrm>
            <a:off x="105267" y="4875832"/>
            <a:ext cx="21282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 body"/>
                <a:ea typeface="+mn-ea"/>
              </a:rPr>
              <a:t>Stage stimulated reservoir area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8C9DB-95C3-4905-8F96-4B0A1832AEA5}"/>
              </a:ext>
            </a:extLst>
          </p:cNvPr>
          <p:cNvGrpSpPr/>
          <p:nvPr/>
        </p:nvGrpSpPr>
        <p:grpSpPr>
          <a:xfrm>
            <a:off x="8491396" y="909738"/>
            <a:ext cx="647044" cy="704334"/>
            <a:chOff x="2081503" y="1842835"/>
            <a:chExt cx="1732996" cy="173299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C5A8E04-8F4D-4C78-8D8E-9AAF0D0F5C11}"/>
                </a:ext>
              </a:extLst>
            </p:cNvPr>
            <p:cNvSpPr/>
            <p:nvPr/>
          </p:nvSpPr>
          <p:spPr>
            <a:xfrm>
              <a:off x="2081503" y="1842835"/>
              <a:ext cx="1732996" cy="1732996"/>
            </a:xfrm>
            <a:prstGeom prst="ellipse">
              <a:avLst/>
            </a:prstGeom>
            <a:blipFill dpi="0" rotWithShape="0">
              <a:blip r:embed="rId7"/>
              <a:srcRect/>
              <a:stretch>
                <a:fillRect l="13695" t="10902" r="13695" b="10902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9D413E85-4E15-4FA4-98FC-AA5BF1FF624E}"/>
                </a:ext>
              </a:extLst>
            </p:cNvPr>
            <p:cNvSpPr txBox="1"/>
            <p:nvPr/>
          </p:nvSpPr>
          <p:spPr>
            <a:xfrm>
              <a:off x="2335294" y="2096626"/>
              <a:ext cx="1225414" cy="12254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13" tIns="61913" rIns="61913" bIns="61913" numCol="1" spcCol="1270" anchor="ctr" anchorCtr="0">
              <a:noAutofit/>
            </a:bodyPr>
            <a:lstStyle/>
            <a:p>
              <a:pPr algn="ctr" defTabSz="2166938" eaLnBrk="1" fontAlgn="auto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en-US" sz="36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</a:p>
          </p:txBody>
        </p:sp>
      </p:grp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F014A891-27A7-4807-9EA0-8CD41524B500}"/>
              </a:ext>
            </a:extLst>
          </p:cNvPr>
          <p:cNvSpPr txBox="1">
            <a:spLocks/>
          </p:cNvSpPr>
          <p:nvPr/>
        </p:nvSpPr>
        <p:spPr>
          <a:xfrm>
            <a:off x="8296394" y="6422892"/>
            <a:ext cx="504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5E6D333-C14A-4752-BFDE-85EDF803DA85}" type="slidenum">
              <a:rPr lang="en-US" smtClean="0">
                <a:solidFill>
                  <a:prstClr val="white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AFC1E1-B8B7-49B4-AB36-ADDA0E7C949C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7A7F8169-C8D3-4E75-98DB-4F5A97788859}"/>
              </a:ext>
            </a:extLst>
          </p:cNvPr>
          <p:cNvSpPr txBox="1">
            <a:spLocks/>
          </p:cNvSpPr>
          <p:nvPr/>
        </p:nvSpPr>
        <p:spPr>
          <a:xfrm>
            <a:off x="7020088" y="627108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7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27F2B3-1F1C-4691-B14A-88E0ACE110E2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82F535-D386-41FE-BB2E-03B1460C3EFD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D72A892-DE95-44C0-860D-57D0173DFE3E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C227DF3C-8B47-497F-AF96-990166BEE10E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BE96A386-4F15-401E-8F76-769C1DCCF214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3185A685-07EF-4D94-AC35-78C2FC4C2ACF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B1C1250-4FE0-4C26-B9BD-B3635C962B81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C639EB-CE3E-40BE-BD21-20204283C10C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</p:spTree>
    <p:extLst>
      <p:ext uri="{BB962C8B-B14F-4D97-AF65-F5344CB8AC3E}">
        <p14:creationId xmlns:p14="http://schemas.microsoft.com/office/powerpoint/2010/main" val="38193240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20094-4F24-4E87-ABB7-18E489E74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Calculated Skin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49BDA-1468-495F-B2A5-DA9214E67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5E6D333-C14A-4752-BFDE-85EDF803DA85}" type="slidenum">
              <a:rPr lang="en-US">
                <a:solidFill>
                  <a:prstClr val="white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en-US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4C33BA-4B2B-41C7-940C-D726E50E2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692" y="2676356"/>
            <a:ext cx="6120437" cy="2623044"/>
          </a:xfrm>
          <a:prstGeom prst="rect">
            <a:avLst/>
          </a:prstGeom>
        </p:spPr>
      </p:pic>
      <p:sp>
        <p:nvSpPr>
          <p:cNvPr id="7" name="Arrow: Up 3">
            <a:extLst>
              <a:ext uri="{FF2B5EF4-FFF2-40B4-BE49-F238E27FC236}">
                <a16:creationId xmlns:a16="http://schemas.microsoft.com/office/drawing/2014/main" id="{37265CDF-80BF-4AE8-8F78-FD953509DE7B}"/>
              </a:ext>
            </a:extLst>
          </p:cNvPr>
          <p:cNvSpPr/>
          <p:nvPr/>
        </p:nvSpPr>
        <p:spPr>
          <a:xfrm rot="17544385" flipH="1">
            <a:off x="7786143" y="3573857"/>
            <a:ext cx="42367" cy="405712"/>
          </a:xfrm>
          <a:custGeom>
            <a:avLst/>
            <a:gdLst>
              <a:gd name="connsiteX0" fmla="*/ 0 w 199390"/>
              <a:gd name="connsiteY0" fmla="*/ 99695 h 1651225"/>
              <a:gd name="connsiteX1" fmla="*/ 99695 w 199390"/>
              <a:gd name="connsiteY1" fmla="*/ 0 h 1651225"/>
              <a:gd name="connsiteX2" fmla="*/ 199390 w 199390"/>
              <a:gd name="connsiteY2" fmla="*/ 99695 h 1651225"/>
              <a:gd name="connsiteX3" fmla="*/ 149543 w 199390"/>
              <a:gd name="connsiteY3" fmla="*/ 99695 h 1651225"/>
              <a:gd name="connsiteX4" fmla="*/ 149543 w 199390"/>
              <a:gd name="connsiteY4" fmla="*/ 1651225 h 1651225"/>
              <a:gd name="connsiteX5" fmla="*/ 49848 w 199390"/>
              <a:gd name="connsiteY5" fmla="*/ 1651225 h 1651225"/>
              <a:gd name="connsiteX6" fmla="*/ 49848 w 199390"/>
              <a:gd name="connsiteY6" fmla="*/ 99695 h 1651225"/>
              <a:gd name="connsiteX7" fmla="*/ 0 w 199390"/>
              <a:gd name="connsiteY7" fmla="*/ 99695 h 1651225"/>
              <a:gd name="connsiteX0" fmla="*/ 0 w 275590"/>
              <a:gd name="connsiteY0" fmla="*/ 102077 h 1651225"/>
              <a:gd name="connsiteX1" fmla="*/ 175895 w 275590"/>
              <a:gd name="connsiteY1" fmla="*/ 0 h 1651225"/>
              <a:gd name="connsiteX2" fmla="*/ 275590 w 275590"/>
              <a:gd name="connsiteY2" fmla="*/ 99695 h 1651225"/>
              <a:gd name="connsiteX3" fmla="*/ 225743 w 275590"/>
              <a:gd name="connsiteY3" fmla="*/ 99695 h 1651225"/>
              <a:gd name="connsiteX4" fmla="*/ 225743 w 275590"/>
              <a:gd name="connsiteY4" fmla="*/ 1651225 h 1651225"/>
              <a:gd name="connsiteX5" fmla="*/ 126048 w 275590"/>
              <a:gd name="connsiteY5" fmla="*/ 1651225 h 1651225"/>
              <a:gd name="connsiteX6" fmla="*/ 126048 w 275590"/>
              <a:gd name="connsiteY6" fmla="*/ 99695 h 1651225"/>
              <a:gd name="connsiteX7" fmla="*/ 0 w 275590"/>
              <a:gd name="connsiteY7" fmla="*/ 102077 h 1651225"/>
              <a:gd name="connsiteX0" fmla="*/ 0 w 356553"/>
              <a:gd name="connsiteY0" fmla="*/ 102077 h 1651225"/>
              <a:gd name="connsiteX1" fmla="*/ 175895 w 356553"/>
              <a:gd name="connsiteY1" fmla="*/ 0 h 1651225"/>
              <a:gd name="connsiteX2" fmla="*/ 356553 w 356553"/>
              <a:gd name="connsiteY2" fmla="*/ 97314 h 1651225"/>
              <a:gd name="connsiteX3" fmla="*/ 225743 w 356553"/>
              <a:gd name="connsiteY3" fmla="*/ 99695 h 1651225"/>
              <a:gd name="connsiteX4" fmla="*/ 225743 w 356553"/>
              <a:gd name="connsiteY4" fmla="*/ 1651225 h 1651225"/>
              <a:gd name="connsiteX5" fmla="*/ 126048 w 356553"/>
              <a:gd name="connsiteY5" fmla="*/ 1651225 h 1651225"/>
              <a:gd name="connsiteX6" fmla="*/ 126048 w 356553"/>
              <a:gd name="connsiteY6" fmla="*/ 99695 h 1651225"/>
              <a:gd name="connsiteX7" fmla="*/ 0 w 356553"/>
              <a:gd name="connsiteY7" fmla="*/ 102077 h 1651225"/>
              <a:gd name="connsiteX0" fmla="*/ 0 w 356553"/>
              <a:gd name="connsiteY0" fmla="*/ 168752 h 1717900"/>
              <a:gd name="connsiteX1" fmla="*/ 171133 w 356553"/>
              <a:gd name="connsiteY1" fmla="*/ 0 h 1717900"/>
              <a:gd name="connsiteX2" fmla="*/ 356553 w 356553"/>
              <a:gd name="connsiteY2" fmla="*/ 163989 h 1717900"/>
              <a:gd name="connsiteX3" fmla="*/ 225743 w 356553"/>
              <a:gd name="connsiteY3" fmla="*/ 166370 h 1717900"/>
              <a:gd name="connsiteX4" fmla="*/ 225743 w 356553"/>
              <a:gd name="connsiteY4" fmla="*/ 1717900 h 1717900"/>
              <a:gd name="connsiteX5" fmla="*/ 126048 w 356553"/>
              <a:gd name="connsiteY5" fmla="*/ 1717900 h 1717900"/>
              <a:gd name="connsiteX6" fmla="*/ 126048 w 356553"/>
              <a:gd name="connsiteY6" fmla="*/ 166370 h 1717900"/>
              <a:gd name="connsiteX7" fmla="*/ 0 w 356553"/>
              <a:gd name="connsiteY7" fmla="*/ 168752 h 17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553" h="1717900">
                <a:moveTo>
                  <a:pt x="0" y="168752"/>
                </a:moveTo>
                <a:lnTo>
                  <a:pt x="171133" y="0"/>
                </a:lnTo>
                <a:lnTo>
                  <a:pt x="356553" y="163989"/>
                </a:lnTo>
                <a:lnTo>
                  <a:pt x="225743" y="166370"/>
                </a:lnTo>
                <a:lnTo>
                  <a:pt x="225743" y="1717900"/>
                </a:lnTo>
                <a:lnTo>
                  <a:pt x="126048" y="1717900"/>
                </a:lnTo>
                <a:lnTo>
                  <a:pt x="126048" y="166370"/>
                </a:lnTo>
                <a:lnTo>
                  <a:pt x="0" y="168752"/>
                </a:lnTo>
                <a:close/>
              </a:path>
            </a:pathLst>
          </a:custGeom>
          <a:solidFill>
            <a:srgbClr val="C0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AEBA81-C00D-40B5-9D1C-B9F09597A3CA}"/>
              </a:ext>
            </a:extLst>
          </p:cNvPr>
          <p:cNvSpPr/>
          <p:nvPr/>
        </p:nvSpPr>
        <p:spPr>
          <a:xfrm>
            <a:off x="7940522" y="3821008"/>
            <a:ext cx="10891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Times New Roman" panose="02020603050405020304" pitchFamily="18" charset="0"/>
              </a:rPr>
              <a:t>Average skin -3.5 </a:t>
            </a:r>
            <a:endParaRPr lang="en-US" sz="1350" dirty="0">
              <a:solidFill>
                <a:prstClr val="black"/>
              </a:solidFill>
              <a:latin typeface="Calibri body"/>
              <a:ea typeface="+mn-ea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4453F1-847D-427A-8840-48973C706C17}"/>
              </a:ext>
            </a:extLst>
          </p:cNvPr>
          <p:cNvGrpSpPr/>
          <p:nvPr/>
        </p:nvGrpSpPr>
        <p:grpSpPr>
          <a:xfrm>
            <a:off x="8491396" y="909738"/>
            <a:ext cx="647044" cy="704334"/>
            <a:chOff x="2081503" y="1842835"/>
            <a:chExt cx="1732996" cy="173299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5D10A03-A8EC-49DD-8288-E08F567B60FD}"/>
                </a:ext>
              </a:extLst>
            </p:cNvPr>
            <p:cNvSpPr/>
            <p:nvPr/>
          </p:nvSpPr>
          <p:spPr>
            <a:xfrm>
              <a:off x="2081503" y="1842835"/>
              <a:ext cx="1732996" cy="1732996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 l="13695" t="10902" r="13695" b="10902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4">
              <a:extLst>
                <a:ext uri="{FF2B5EF4-FFF2-40B4-BE49-F238E27FC236}">
                  <a16:creationId xmlns:a16="http://schemas.microsoft.com/office/drawing/2014/main" id="{C40BC046-5E93-40A2-9F6B-D9518DB003E1}"/>
                </a:ext>
              </a:extLst>
            </p:cNvPr>
            <p:cNvSpPr txBox="1"/>
            <p:nvPr/>
          </p:nvSpPr>
          <p:spPr>
            <a:xfrm>
              <a:off x="2335294" y="2096626"/>
              <a:ext cx="1225414" cy="12254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13" tIns="61913" rIns="61913" bIns="61913" numCol="1" spcCol="1270" anchor="ctr" anchorCtr="0">
              <a:noAutofit/>
            </a:bodyPr>
            <a:lstStyle/>
            <a:p>
              <a:pPr algn="ctr" defTabSz="2166938" eaLnBrk="1" fontAlgn="auto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en-US" sz="36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9C65890-3F7B-452B-A1B9-3BB2B18EDD58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B53AB492-9E9D-4206-BB27-042901E53681}"/>
              </a:ext>
            </a:extLst>
          </p:cNvPr>
          <p:cNvSpPr txBox="1">
            <a:spLocks/>
          </p:cNvSpPr>
          <p:nvPr/>
        </p:nvSpPr>
        <p:spPr>
          <a:xfrm>
            <a:off x="7020088" y="627108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8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DE0432-CC68-437C-81A2-1B1A1A8CF322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D52FDE-351C-451E-B2F3-55FE08ED1923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8652BF2-BBD5-44CB-94D2-50A710B42B5D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3099884B-EB22-4535-8E53-2A3EC35B3E40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DDA3C235-01A0-47C7-8AE4-561A4FE30A6E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A4DAA804-B0FB-4F59-8128-35E6A2FF0EFE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019B408-0C4A-48DA-9849-7B3C61004A2C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7187BF-E719-46E1-A04E-4A48672C9DDF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75D6AC4-FC5C-4526-B339-BB494B6C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25563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Characterization of HF using 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ost-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S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tage-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ressure-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D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ecay 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100" u="sng" dirty="0">
                <a:solidFill>
                  <a:srgbClr val="294171"/>
                </a:solidFill>
                <a:latin typeface="Calibri"/>
                <a:cs typeface="Calibri"/>
              </a:rPr>
              <a:t>Field Case 1</a:t>
            </a:r>
            <a:endParaRPr lang="en-US" sz="2700" dirty="0">
              <a:solidFill>
                <a:srgbClr val="29417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50288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6098E2-CB7D-4115-8679-F7755137F87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700" y="2125267"/>
            <a:ext cx="3374204" cy="2759384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A3E473-C9AD-48CA-B290-E287E5626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8261"/>
            <a:ext cx="4946728" cy="2031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6D8E7-79FE-427B-A7E1-6616D814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Characterization of HF using 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ost-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S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tage-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P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ressure-</a:t>
            </a:r>
            <a:r>
              <a:rPr lang="en-US" sz="2700" u="sng" dirty="0">
                <a:solidFill>
                  <a:srgbClr val="009644"/>
                </a:solidFill>
                <a:latin typeface="Calibri"/>
                <a:cs typeface="Calibri"/>
              </a:rPr>
              <a:t>D</a:t>
            </a:r>
            <a:r>
              <a:rPr lang="en-US" sz="2700" dirty="0">
                <a:solidFill>
                  <a:srgbClr val="294171"/>
                </a:solidFill>
                <a:latin typeface="Calibri"/>
                <a:cs typeface="Calibri"/>
              </a:rPr>
              <a:t>ecay 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100" u="sng" dirty="0">
                <a:solidFill>
                  <a:srgbClr val="294171"/>
                </a:solidFill>
                <a:latin typeface="Calibri"/>
                <a:cs typeface="Calibri"/>
              </a:rPr>
              <a:t>Field Case 1</a:t>
            </a:r>
            <a:endParaRPr lang="en-US" sz="2700" dirty="0">
              <a:solidFill>
                <a:srgbClr val="294171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C0A17-63E6-4229-9167-942E51FD5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5E6D333-C14A-4752-BFDE-85EDF803DA85}" type="slidenum">
              <a:rPr lang="en-US">
                <a:solidFill>
                  <a:prstClr val="white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US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Rounded Rectangle 52">
            <a:extLst>
              <a:ext uri="{FF2B5EF4-FFF2-40B4-BE49-F238E27FC236}">
                <a16:creationId xmlns:a16="http://schemas.microsoft.com/office/drawing/2014/main" id="{971A1F5E-C5F4-4DD6-A699-418C2BCAE057}"/>
              </a:ext>
            </a:extLst>
          </p:cNvPr>
          <p:cNvSpPr/>
          <p:nvPr/>
        </p:nvSpPr>
        <p:spPr>
          <a:xfrm>
            <a:off x="1099216" y="5049544"/>
            <a:ext cx="2960036" cy="463028"/>
          </a:xfrm>
          <a:prstGeom prst="roundRect">
            <a:avLst/>
          </a:prstGeom>
          <a:solidFill>
            <a:schemeClr val="bg2">
              <a:lumMod val="85000"/>
            </a:schemeClr>
          </a:solidFill>
          <a:ln w="12700">
            <a:solidFill>
              <a:schemeClr val="tx1"/>
            </a:solidFill>
          </a:ln>
          <a:effectLst>
            <a:glow rad="228600">
              <a:schemeClr val="tx2">
                <a:lumMod val="60000"/>
                <a:lumOff val="40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462E00"/>
                </a:solidFill>
                <a:latin typeface="Calibri" panose="020F0502020204030204"/>
              </a:rPr>
              <a:t>SRA</a:t>
            </a:r>
            <a:r>
              <a:rPr lang="en-US" sz="1800" baseline="-25000" dirty="0">
                <a:solidFill>
                  <a:srgbClr val="462E00"/>
                </a:solidFill>
                <a:latin typeface="Calibri" panose="020F0502020204030204"/>
              </a:rPr>
              <a:t>(Stage x Stage)</a:t>
            </a:r>
            <a:r>
              <a:rPr lang="en-US" sz="1800" dirty="0">
                <a:solidFill>
                  <a:srgbClr val="462E00"/>
                </a:solidFill>
                <a:latin typeface="Calibri" panose="020F0502020204030204"/>
              </a:rPr>
              <a:t> &gt; SRA</a:t>
            </a:r>
            <a:r>
              <a:rPr lang="en-US" sz="1800" baseline="-25000" dirty="0">
                <a:solidFill>
                  <a:srgbClr val="462E00"/>
                </a:solidFill>
                <a:latin typeface="Calibri" panose="020F0502020204030204"/>
              </a:rPr>
              <a:t>(Buildup)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A0B39DD-4FFC-4394-AFF5-FD2BDE000BBC}"/>
                  </a:ext>
                </a:extLst>
              </p:cNvPr>
              <p:cNvSpPr/>
              <p:nvPr/>
            </p:nvSpPr>
            <p:spPr>
              <a:xfrm>
                <a:off x="350520" y="1871332"/>
                <a:ext cx="4302140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latin typeface="Calibri body"/>
                    <a:ea typeface="Times New Roman" panose="02020603050405020304" pitchFamily="18" charset="0"/>
                  </a:rPr>
                  <a:t>The total SRA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𝑆𝑆𝑅𝐴</m:t>
                        </m:r>
                      </m:e>
                    </m:nary>
                  </m:oMath>
                </a14:m>
                <a:r>
                  <a:rPr lang="en-US" sz="1350" dirty="0">
                    <a:solidFill>
                      <a:prstClr val="black"/>
                    </a:solidFill>
                    <a:latin typeface="Calibri body"/>
                    <a:ea typeface="Times New Roman" panose="02020603050405020304" pitchFamily="18" charset="0"/>
                  </a:rPr>
                  <a:t> is estimated to be around 81 acres</a:t>
                </a:r>
                <a:endParaRPr lang="en-US" sz="1350" dirty="0">
                  <a:solidFill>
                    <a:prstClr val="black"/>
                  </a:solidFill>
                  <a:latin typeface="Calibri body"/>
                  <a:ea typeface="+mn-ea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A0B39DD-4FFC-4394-AFF5-FD2BDE000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" y="1871332"/>
                <a:ext cx="4302140" cy="300082"/>
              </a:xfrm>
              <a:prstGeom prst="rect">
                <a:avLst/>
              </a:prstGeom>
              <a:blipFill>
                <a:blip r:embed="rId5"/>
                <a:stretch>
                  <a:fillRect l="-426" t="-108163" b="-165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CFD8C006-EADB-4E01-B3AE-151C9C8BE52E}"/>
              </a:ext>
            </a:extLst>
          </p:cNvPr>
          <p:cNvSpPr/>
          <p:nvPr/>
        </p:nvSpPr>
        <p:spPr>
          <a:xfrm>
            <a:off x="5453751" y="5166605"/>
            <a:ext cx="36285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Times New Roman" panose="02020603050405020304" pitchFamily="18" charset="0"/>
              </a:rPr>
              <a:t>The SRA permeability = 0.001 md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Times New Roman" panose="02020603050405020304" pitchFamily="18" charset="0"/>
              </a:rPr>
              <a:t>Average hydraulic fracture half-length =288 ft.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4BBA9B-F518-4B00-BEF8-D6C31CFB20B7}"/>
              </a:ext>
            </a:extLst>
          </p:cNvPr>
          <p:cNvSpPr/>
          <p:nvPr/>
        </p:nvSpPr>
        <p:spPr>
          <a:xfrm>
            <a:off x="5291992" y="1871332"/>
            <a:ext cx="353558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+mn-ea"/>
              </a:rPr>
              <a:t>Total stimulated reservoir area (SRA) = 61 acres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173323-30A2-44A4-BF94-C6E0D8F00BD0}"/>
              </a:ext>
            </a:extLst>
          </p:cNvPr>
          <p:cNvSpPr/>
          <p:nvPr/>
        </p:nvSpPr>
        <p:spPr>
          <a:xfrm>
            <a:off x="350520" y="4399901"/>
            <a:ext cx="426339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 body"/>
                <a:ea typeface="Times New Roman" panose="02020603050405020304" pitchFamily="18" charset="0"/>
              </a:rPr>
              <a:t>Approximately 25% shrinkage of SRA after roughly 3 weeks of production.</a:t>
            </a:r>
            <a:endParaRPr lang="en-US" sz="1350" dirty="0">
              <a:solidFill>
                <a:prstClr val="black"/>
              </a:solidFill>
              <a:latin typeface="Calibri body"/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C0FB06-C3F7-4419-851B-4F95C65C0E4F}"/>
              </a:ext>
            </a:extLst>
          </p:cNvPr>
          <p:cNvSpPr/>
          <p:nvPr/>
        </p:nvSpPr>
        <p:spPr>
          <a:xfrm>
            <a:off x="5291992" y="4901451"/>
            <a:ext cx="22507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u="sng" dirty="0">
                <a:solidFill>
                  <a:prstClr val="black"/>
                </a:solidFill>
                <a:latin typeface="Calibri body"/>
                <a:ea typeface="+mn-ea"/>
              </a:rPr>
              <a:t>Pressure Build up Verification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E48FA3-39A3-4D10-A282-408BD075C6AD}"/>
              </a:ext>
            </a:extLst>
          </p:cNvPr>
          <p:cNvSpPr/>
          <p:nvPr/>
        </p:nvSpPr>
        <p:spPr>
          <a:xfrm>
            <a:off x="8449228" y="873145"/>
            <a:ext cx="633112" cy="643601"/>
          </a:xfrm>
          <a:prstGeom prst="ellipse">
            <a:avLst/>
          </a:prstGeom>
          <a:blipFill rotWithShape="0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396" t="-3917" b="-12678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206C6E-0DD4-4A7D-A5FE-D0FA24FACE97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A22DF3A1-50C3-45EA-84BD-4483BC86E038}"/>
              </a:ext>
            </a:extLst>
          </p:cNvPr>
          <p:cNvSpPr txBox="1">
            <a:spLocks/>
          </p:cNvSpPr>
          <p:nvPr/>
        </p:nvSpPr>
        <p:spPr>
          <a:xfrm>
            <a:off x="7020088" y="627108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9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85A29A-5B3E-499D-8CCA-DFFBD5A67DAF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CB516C-3FC8-41EF-87AA-0A9078A1B23E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EB9C486-072F-4BEA-A23F-78E10E4C6069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34BA4C46-8E29-4289-86AA-60D5A18A99DC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ight Triangle 21">
                <a:extLst>
                  <a:ext uri="{FF2B5EF4-FFF2-40B4-BE49-F238E27FC236}">
                    <a16:creationId xmlns:a16="http://schemas.microsoft.com/office/drawing/2014/main" id="{F50234F7-E575-4D73-8E1E-64DF6532C022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8DA9D262-B429-4A2E-9D3F-78E1BD542ED1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66DF702-FB0B-486C-9B6A-C8BCC1F758A2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710732-222C-4F83-9684-4F390696B371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</p:spTree>
    <p:extLst>
      <p:ext uri="{BB962C8B-B14F-4D97-AF65-F5344CB8AC3E}">
        <p14:creationId xmlns:p14="http://schemas.microsoft.com/office/powerpoint/2010/main" val="114622313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17607</TotalTime>
  <Words>1069</Words>
  <Application>Microsoft Office PowerPoint</Application>
  <PresentationFormat>On-screen Show (4:3)</PresentationFormat>
  <Paragraphs>189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ＭＳ Ｐゴシック</vt:lpstr>
      <vt:lpstr>Arial</vt:lpstr>
      <vt:lpstr>Arial Rounded MT Bold</vt:lpstr>
      <vt:lpstr>Britannic Bold</vt:lpstr>
      <vt:lpstr>Calibri</vt:lpstr>
      <vt:lpstr>Calibri body</vt:lpstr>
      <vt:lpstr>Calibri Light</vt:lpstr>
      <vt:lpstr>Cambria Math</vt:lpstr>
      <vt:lpstr>Copperplate</vt:lpstr>
      <vt:lpstr>Copperplate Gothic Bold</vt:lpstr>
      <vt:lpstr>Times New Roman</vt:lpstr>
      <vt:lpstr>Wingdings</vt:lpstr>
      <vt:lpstr>ヒラギノ角ゴ Pro W3</vt:lpstr>
      <vt:lpstr>Blank Presentation</vt:lpstr>
      <vt:lpstr>Custom Design</vt:lpstr>
      <vt:lpstr>Office Theme</vt:lpstr>
      <vt:lpstr>PowerPoint Presentation</vt:lpstr>
      <vt:lpstr>PowerPoint Presentation</vt:lpstr>
      <vt:lpstr>Characterization of HF using Post-Stage-Pressure-Decay  Minifrac vs. Main Frac Analysis</vt:lpstr>
      <vt:lpstr>PowerPoint Presentation</vt:lpstr>
      <vt:lpstr>Characterization of HF using Post-Stage-Pressure-Decay  Data Acquisition and Processing</vt:lpstr>
      <vt:lpstr>Characterization of HF using Post-Stage-Pressure-Decay  Pressure Diagnostics</vt:lpstr>
      <vt:lpstr>Characterization of HF using Post-Stage-Pressure-Decay Field Case 1</vt:lpstr>
      <vt:lpstr>Characterization of HF using Post-Stage-Pressure-Decay  Field Case 1</vt:lpstr>
      <vt:lpstr>Characterization of HF using Post-Stage-Pressure-Decay  Field Case 1</vt:lpstr>
      <vt:lpstr>PowerPoint Presentation</vt:lpstr>
      <vt:lpstr>Characterization of HF using Post-Stage-Pressure-Decay  Field Case 2</vt:lpstr>
      <vt:lpstr>Conclusions</vt:lpstr>
    </vt:vector>
  </TitlesOfParts>
  <Company>Society of Petroleum Engineers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Erdal</dc:creator>
  <cp:lastModifiedBy>Denise Winn-Bower</cp:lastModifiedBy>
  <cp:revision>573</cp:revision>
  <dcterms:created xsi:type="dcterms:W3CDTF">2009-08-19T19:08:28Z</dcterms:created>
  <dcterms:modified xsi:type="dcterms:W3CDTF">2020-08-04T21:12:52Z</dcterms:modified>
</cp:coreProperties>
</file>